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63" r:id="rId4"/>
    <p:sldId id="259" r:id="rId6"/>
    <p:sldId id="260" r:id="rId7"/>
    <p:sldId id="261" r:id="rId8"/>
    <p:sldId id="11411" r:id="rId9"/>
    <p:sldId id="11412" r:id="rId10"/>
    <p:sldId id="11413" r:id="rId11"/>
    <p:sldId id="11414" r:id="rId12"/>
    <p:sldId id="11415" r:id="rId13"/>
    <p:sldId id="11416" r:id="rId14"/>
    <p:sldId id="11418" r:id="rId15"/>
    <p:sldId id="11417" r:id="rId16"/>
    <p:sldId id="11419" r:id="rId17"/>
    <p:sldId id="11420" r:id="rId18"/>
    <p:sldId id="11421" r:id="rId19"/>
    <p:sldId id="11422" r:id="rId20"/>
    <p:sldId id="11432" r:id="rId21"/>
    <p:sldId id="11423" r:id="rId22"/>
    <p:sldId id="11424" r:id="rId23"/>
    <p:sldId id="11425" r:id="rId24"/>
    <p:sldId id="11426" r:id="rId25"/>
    <p:sldId id="11430" r:id="rId26"/>
    <p:sldId id="11427" r:id="rId27"/>
    <p:sldId id="11429" r:id="rId28"/>
    <p:sldId id="11433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AEAA"/>
    <a:srgbClr val="FECECB"/>
    <a:srgbClr val="DFD5EA"/>
    <a:srgbClr val="EDD9E5"/>
    <a:srgbClr val="F0C0C1"/>
    <a:srgbClr val="2F4675"/>
    <a:srgbClr val="C9263E"/>
    <a:srgbClr val="F9F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0" autoAdjust="0"/>
    <p:restoredTop sz="96374" autoAdjust="0"/>
  </p:normalViewPr>
  <p:slideViewPr>
    <p:cSldViewPr snapToGrid="0" showGuides="1">
      <p:cViewPr varScale="1">
        <p:scale>
          <a:sx n="108" d="100"/>
          <a:sy n="108" d="100"/>
        </p:scale>
        <p:origin x="6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gs" Target="tags/tag9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AEA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FECECB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7090352"/>
        <c:axId val="1587090896"/>
      </c:barChart>
      <c:catAx>
        <c:axId val="158709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1587090896"/>
        <c:crosses val="autoZero"/>
        <c:auto val="1"/>
        <c:lblAlgn val="ctr"/>
        <c:lblOffset val="100"/>
        <c:noMultiLvlLbl val="0"/>
      </c:catAx>
      <c:valAx>
        <c:axId val="158709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158709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d749d735-32f0-4fd4-915e-215c1cc4d466}"/>
      </c:ext>
    </c:extLst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E76B6-FCC6-457C-AB1F-BB133166CD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790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07259-00A1-450C-BE64-52FA851940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F08ED-2C64-4C44-AE57-1149B921B1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6" Type="http://schemas.openxmlformats.org/officeDocument/2006/relationships/image" Target="../media/image14.jpe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1.png"/><Relationship Id="rId1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67314" y="0"/>
            <a:ext cx="5484586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1422400" y="1136429"/>
            <a:ext cx="9372600" cy="4615847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5933382" y="3509127"/>
            <a:ext cx="647277" cy="38390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085627" y="2408048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PINK LITTLE REFRESHING </a:t>
            </a:r>
            <a:endParaRPr lang="en-US" altLang="zh-CN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953274" y="4799325"/>
            <a:ext cx="4303684" cy="392144"/>
          </a:xfrm>
          <a:prstGeom prst="rect">
            <a:avLst/>
          </a:prstGeom>
          <a:solidFill>
            <a:srgbClr val="FFAE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180700" y="1127482"/>
            <a:ext cx="3867512" cy="1195720"/>
            <a:chOff x="5321299" y="1297916"/>
            <a:chExt cx="3867512" cy="119572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0800000">
              <a:off x="5321299" y="1306864"/>
              <a:ext cx="2016125" cy="1186772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0800000">
              <a:off x="7172686" y="1297916"/>
              <a:ext cx="2016125" cy="1186772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337318" y="2947204"/>
            <a:ext cx="7576343" cy="1476355"/>
            <a:chOff x="2337318" y="2947204"/>
            <a:chExt cx="7576343" cy="1476355"/>
          </a:xfrm>
        </p:grpSpPr>
        <p:sp>
          <p:nvSpPr>
            <p:cNvPr id="13" name="文本框 12"/>
            <p:cNvSpPr txBox="1"/>
            <p:nvPr/>
          </p:nvSpPr>
          <p:spPr>
            <a:xfrm>
              <a:off x="2337318" y="2977009"/>
              <a:ext cx="128673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粉</a:t>
              </a:r>
              <a:endParaRPr lang="zh-CN" alt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3799258" y="3166884"/>
              <a:ext cx="0" cy="1066800"/>
            </a:xfrm>
            <a:prstGeom prst="line">
              <a:avLst/>
            </a:prstGeom>
            <a:ln w="38100">
              <a:gradFill>
                <a:gsLst>
                  <a:gs pos="34000">
                    <a:srgbClr val="EFCDD3"/>
                  </a:gs>
                  <a:gs pos="0">
                    <a:schemeClr val="bg1"/>
                  </a:gs>
                  <a:gs pos="100000">
                    <a:schemeClr val="bg1"/>
                  </a:gs>
                  <a:gs pos="71000">
                    <a:srgbClr val="EDD9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3931294" y="2972604"/>
              <a:ext cx="12133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色</a:t>
              </a:r>
              <a:endParaRPr lang="zh-CN" alt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342308" y="3166884"/>
              <a:ext cx="0" cy="1066800"/>
            </a:xfrm>
            <a:prstGeom prst="line">
              <a:avLst/>
            </a:prstGeom>
            <a:ln w="38100">
              <a:gradFill>
                <a:gsLst>
                  <a:gs pos="34000">
                    <a:srgbClr val="EFCDD3"/>
                  </a:gs>
                  <a:gs pos="0">
                    <a:schemeClr val="bg1"/>
                  </a:gs>
                  <a:gs pos="100000">
                    <a:schemeClr val="bg1"/>
                  </a:gs>
                  <a:gs pos="71000">
                    <a:srgbClr val="EDD9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5507408" y="2964578"/>
              <a:ext cx="12133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小</a:t>
              </a:r>
              <a:endParaRPr lang="zh-CN" alt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904408" y="3166884"/>
              <a:ext cx="0" cy="1066800"/>
            </a:xfrm>
            <a:prstGeom prst="line">
              <a:avLst/>
            </a:prstGeom>
            <a:ln w="38100">
              <a:gradFill>
                <a:gsLst>
                  <a:gs pos="34000">
                    <a:srgbClr val="EFCDD3"/>
                  </a:gs>
                  <a:gs pos="0">
                    <a:schemeClr val="bg1"/>
                  </a:gs>
                  <a:gs pos="100000">
                    <a:schemeClr val="bg1"/>
                  </a:gs>
                  <a:gs pos="71000">
                    <a:srgbClr val="EDD9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7057919" y="2959904"/>
              <a:ext cx="12133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清</a:t>
              </a:r>
              <a:endParaRPr lang="zh-CN" alt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8481079" y="3185465"/>
              <a:ext cx="0" cy="1066800"/>
            </a:xfrm>
            <a:prstGeom prst="line">
              <a:avLst/>
            </a:prstGeom>
            <a:ln w="38100">
              <a:gradFill>
                <a:gsLst>
                  <a:gs pos="34000">
                    <a:srgbClr val="EFCDD3"/>
                  </a:gs>
                  <a:gs pos="0">
                    <a:schemeClr val="bg1"/>
                  </a:gs>
                  <a:gs pos="100000">
                    <a:schemeClr val="bg1"/>
                  </a:gs>
                  <a:gs pos="71000">
                    <a:srgbClr val="EDD9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8700352" y="2947204"/>
              <a:ext cx="12133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新</a:t>
              </a:r>
              <a:endParaRPr lang="zh-CN" alt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5" grpId="0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4478169" y="987349"/>
            <a:ext cx="3286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02 </a:t>
            </a:r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143638" y="2963072"/>
            <a:ext cx="584775" cy="584775"/>
          </a:xfrm>
          <a:prstGeom prst="ellipse">
            <a:avLst/>
          </a:prstGeom>
          <a:solidFill>
            <a:srgbClr val="FFA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142753" y="3810134"/>
            <a:ext cx="584775" cy="584775"/>
          </a:xfrm>
          <a:prstGeom prst="ellipse">
            <a:avLst/>
          </a:prstGeom>
          <a:solidFill>
            <a:srgbClr val="FFA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142753" y="4636408"/>
            <a:ext cx="584775" cy="584775"/>
          </a:xfrm>
          <a:prstGeom prst="ellipse">
            <a:avLst/>
          </a:prstGeom>
          <a:solidFill>
            <a:srgbClr val="FFA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23434" y="2909724"/>
            <a:ext cx="3517056" cy="62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15493" y="3756786"/>
            <a:ext cx="3517056" cy="62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15493" y="4577677"/>
            <a:ext cx="3517056" cy="62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469416" y="2049685"/>
            <a:ext cx="2345225" cy="2345225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317022" y="2049684"/>
            <a:ext cx="2345225" cy="2345225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276193" y="3317154"/>
            <a:ext cx="2345225" cy="2345225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13" grpId="0" animBg="1"/>
      <p:bldP spid="16" grpId="0" animBg="1"/>
      <p:bldP spid="19" grpId="0" animBg="1"/>
      <p:bldP spid="21" grpId="0"/>
      <p:bldP spid="22" grpId="0"/>
      <p:bldP spid="23" grpId="0"/>
      <p:bldP spid="2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4478169" y="987349"/>
            <a:ext cx="3286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02 </a:t>
            </a:r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 rot="2778831">
            <a:off x="4267203" y="1975474"/>
            <a:ext cx="3657599" cy="3627777"/>
            <a:chOff x="4457038" y="2163762"/>
            <a:chExt cx="3277927" cy="3251201"/>
          </a:xfrm>
        </p:grpSpPr>
        <p:grpSp>
          <p:nvGrpSpPr>
            <p:cNvPr id="27" name="组合 26"/>
            <p:cNvGrpSpPr/>
            <p:nvPr/>
          </p:nvGrpSpPr>
          <p:grpSpPr>
            <a:xfrm>
              <a:off x="4457038" y="3635908"/>
              <a:ext cx="3277927" cy="298464"/>
              <a:chOff x="4154127" y="3262305"/>
              <a:chExt cx="3886260" cy="353854"/>
            </a:xfrm>
          </p:grpSpPr>
          <p:sp>
            <p:nvSpPr>
              <p:cNvPr id="38" name="Oval 76"/>
              <p:cNvSpPr/>
              <p:nvPr/>
            </p:nvSpPr>
            <p:spPr>
              <a:xfrm rot="18821169">
                <a:off x="7707000" y="3262305"/>
                <a:ext cx="333387" cy="333387"/>
              </a:xfrm>
              <a:prstGeom prst="ellipse">
                <a:avLst/>
              </a:prstGeom>
              <a:noFill/>
              <a:ln w="12700">
                <a:solidFill>
                  <a:srgbClr val="FFAE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4</a:t>
                </a:r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Oval 82"/>
              <p:cNvSpPr/>
              <p:nvPr/>
            </p:nvSpPr>
            <p:spPr>
              <a:xfrm rot="18821169">
                <a:off x="4154127" y="3282772"/>
                <a:ext cx="333387" cy="333387"/>
              </a:xfrm>
              <a:prstGeom prst="ellipse">
                <a:avLst/>
              </a:prstGeom>
              <a:noFill/>
              <a:ln w="12700">
                <a:solidFill>
                  <a:srgbClr val="FFAE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</a:t>
                </a:r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953658" y="2163762"/>
              <a:ext cx="287304" cy="3251201"/>
              <a:chOff x="5927244" y="1505999"/>
              <a:chExt cx="340623" cy="3854576"/>
            </a:xfrm>
          </p:grpSpPr>
          <p:sp>
            <p:nvSpPr>
              <p:cNvPr id="36" name="Oval 79"/>
              <p:cNvSpPr/>
              <p:nvPr/>
            </p:nvSpPr>
            <p:spPr>
              <a:xfrm rot="18821169">
                <a:off x="5927243" y="5027188"/>
                <a:ext cx="333388" cy="333386"/>
              </a:xfrm>
              <a:prstGeom prst="ellipse">
                <a:avLst/>
              </a:prstGeom>
              <a:noFill/>
              <a:ln w="12700">
                <a:solidFill>
                  <a:srgbClr val="FFAE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3</a:t>
                </a:r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Oval 85"/>
              <p:cNvSpPr/>
              <p:nvPr/>
            </p:nvSpPr>
            <p:spPr>
              <a:xfrm rot="18821169">
                <a:off x="5934480" y="1506000"/>
                <a:ext cx="333388" cy="333386"/>
              </a:xfrm>
              <a:prstGeom prst="ellipse">
                <a:avLst/>
              </a:prstGeom>
              <a:noFill/>
              <a:ln w="12700">
                <a:solidFill>
                  <a:srgbClr val="FFAE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1</a:t>
                </a:r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618991" y="2312354"/>
              <a:ext cx="2954019" cy="2954018"/>
              <a:chOff x="4085387" y="1343400"/>
              <a:chExt cx="4021226" cy="402122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4085387" y="1343400"/>
                <a:ext cx="4021226" cy="4021226"/>
                <a:chOff x="4085387" y="1418387"/>
                <a:chExt cx="4021226" cy="4021226"/>
              </a:xfrm>
            </p:grpSpPr>
            <p:sp>
              <p:nvSpPr>
                <p:cNvPr id="34" name="Arc 74"/>
                <p:cNvSpPr/>
                <p:nvPr/>
              </p:nvSpPr>
              <p:spPr>
                <a:xfrm>
                  <a:off x="4085387" y="1418387"/>
                  <a:ext cx="4021226" cy="4021226"/>
                </a:xfrm>
                <a:prstGeom prst="arc">
                  <a:avLst>
                    <a:gd name="adj1" fmla="val 11223297"/>
                    <a:gd name="adj2" fmla="val 15787159"/>
                  </a:avLst>
                </a:prstGeom>
                <a:ln w="9525">
                  <a:solidFill>
                    <a:srgbClr val="FFAEA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Arc 74"/>
                <p:cNvSpPr/>
                <p:nvPr/>
              </p:nvSpPr>
              <p:spPr>
                <a:xfrm rot="5400000">
                  <a:off x="4085387" y="1418387"/>
                  <a:ext cx="4021226" cy="4021226"/>
                </a:xfrm>
                <a:prstGeom prst="arc">
                  <a:avLst>
                    <a:gd name="adj1" fmla="val 11223297"/>
                    <a:gd name="adj2" fmla="val 15787159"/>
                  </a:avLst>
                </a:prstGeom>
                <a:ln w="9525">
                  <a:solidFill>
                    <a:srgbClr val="FFAEA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 flipV="1">
                <a:off x="4085387" y="1343400"/>
                <a:ext cx="4021226" cy="4021226"/>
                <a:chOff x="4085387" y="1418387"/>
                <a:chExt cx="4021226" cy="4021226"/>
              </a:xfrm>
            </p:grpSpPr>
            <p:sp>
              <p:nvSpPr>
                <p:cNvPr id="32" name="Arc 74"/>
                <p:cNvSpPr/>
                <p:nvPr/>
              </p:nvSpPr>
              <p:spPr>
                <a:xfrm>
                  <a:off x="4085387" y="1418387"/>
                  <a:ext cx="4021226" cy="4021226"/>
                </a:xfrm>
                <a:prstGeom prst="arc">
                  <a:avLst>
                    <a:gd name="adj1" fmla="val 11223297"/>
                    <a:gd name="adj2" fmla="val 15787159"/>
                  </a:avLst>
                </a:prstGeom>
                <a:ln w="9525">
                  <a:solidFill>
                    <a:srgbClr val="FFAEA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Arc 74"/>
                <p:cNvSpPr/>
                <p:nvPr/>
              </p:nvSpPr>
              <p:spPr>
                <a:xfrm rot="5400000">
                  <a:off x="4085387" y="1418387"/>
                  <a:ext cx="4021226" cy="4021226"/>
                </a:xfrm>
                <a:prstGeom prst="arc">
                  <a:avLst>
                    <a:gd name="adj1" fmla="val 11223297"/>
                    <a:gd name="adj2" fmla="val 15787159"/>
                  </a:avLst>
                </a:prstGeom>
                <a:ln w="9525">
                  <a:solidFill>
                    <a:srgbClr val="FFAEA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0" name="组合 9"/>
          <p:cNvGrpSpPr/>
          <p:nvPr/>
        </p:nvGrpSpPr>
        <p:grpSpPr>
          <a:xfrm>
            <a:off x="7926611" y="2272171"/>
            <a:ext cx="2753113" cy="1097219"/>
            <a:chOff x="7523107" y="3331677"/>
            <a:chExt cx="2753113" cy="1097219"/>
          </a:xfrm>
        </p:grpSpPr>
        <p:sp>
          <p:nvSpPr>
            <p:cNvPr id="21" name="矩形 20"/>
            <p:cNvSpPr/>
            <p:nvPr/>
          </p:nvSpPr>
          <p:spPr>
            <a:xfrm>
              <a:off x="7523108" y="3331677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523107" y="3800134"/>
              <a:ext cx="2753113" cy="62876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926611" y="4278633"/>
            <a:ext cx="2716693" cy="1067397"/>
            <a:chOff x="7523107" y="3331677"/>
            <a:chExt cx="2716693" cy="1067397"/>
          </a:xfrm>
        </p:grpSpPr>
        <p:sp>
          <p:nvSpPr>
            <p:cNvPr id="19" name="矩形 18"/>
            <p:cNvSpPr/>
            <p:nvPr/>
          </p:nvSpPr>
          <p:spPr>
            <a:xfrm>
              <a:off x="7523108" y="3331677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523107" y="3770312"/>
              <a:ext cx="2716693" cy="62876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675865" y="2271260"/>
            <a:ext cx="2706682" cy="1081966"/>
            <a:chOff x="7701796" y="3331677"/>
            <a:chExt cx="2706682" cy="1081966"/>
          </a:xfrm>
        </p:grpSpPr>
        <p:sp>
          <p:nvSpPr>
            <p:cNvPr id="17" name="矩形 16"/>
            <p:cNvSpPr/>
            <p:nvPr/>
          </p:nvSpPr>
          <p:spPr>
            <a:xfrm>
              <a:off x="8166504" y="3331677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701796" y="3784881"/>
              <a:ext cx="2706682" cy="62876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79546" y="4283247"/>
            <a:ext cx="2861462" cy="1014145"/>
            <a:chOff x="7547016" y="3331677"/>
            <a:chExt cx="2861462" cy="1014145"/>
          </a:xfrm>
        </p:grpSpPr>
        <p:sp>
          <p:nvSpPr>
            <p:cNvPr id="15" name="矩形 14"/>
            <p:cNvSpPr/>
            <p:nvPr/>
          </p:nvSpPr>
          <p:spPr>
            <a:xfrm>
              <a:off x="8166504" y="3331677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547016" y="3717060"/>
              <a:ext cx="2861462" cy="62876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4661559" y="2318557"/>
            <a:ext cx="2929210" cy="2929210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4478169" y="987349"/>
            <a:ext cx="3286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02 </a:t>
            </a:r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38973" y="2449330"/>
            <a:ext cx="4637793" cy="2759349"/>
            <a:chOff x="1505914" y="1864752"/>
            <a:chExt cx="5576360" cy="3317768"/>
          </a:xfrm>
        </p:grpSpPr>
        <p:cxnSp>
          <p:nvCxnSpPr>
            <p:cNvPr id="27" name="ExtraShape"/>
            <p:cNvCxnSpPr/>
            <p:nvPr/>
          </p:nvCxnSpPr>
          <p:spPr>
            <a:xfrm>
              <a:off x="1505914" y="5182520"/>
              <a:ext cx="5576360" cy="0"/>
            </a:xfrm>
            <a:prstGeom prst="line">
              <a:avLst/>
            </a:prstGeom>
            <a:ln>
              <a:solidFill>
                <a:srgbClr val="E4BCC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ValueShape1"/>
            <p:cNvSpPr/>
            <p:nvPr/>
          </p:nvSpPr>
          <p:spPr>
            <a:xfrm>
              <a:off x="1842895" y="3369746"/>
              <a:ext cx="390618" cy="1723036"/>
            </a:xfrm>
            <a:prstGeom prst="rect">
              <a:avLst/>
            </a:prstGeom>
            <a:solidFill>
              <a:srgbClr val="FFAE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ValueShape2"/>
            <p:cNvSpPr/>
            <p:nvPr/>
          </p:nvSpPr>
          <p:spPr>
            <a:xfrm>
              <a:off x="2490595" y="3714352"/>
              <a:ext cx="390618" cy="1378429"/>
            </a:xfrm>
            <a:prstGeom prst="rect">
              <a:avLst/>
            </a:prstGeom>
            <a:solidFill>
              <a:srgbClr val="FECEC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ValueShape3"/>
            <p:cNvSpPr/>
            <p:nvPr/>
          </p:nvSpPr>
          <p:spPr>
            <a:xfrm>
              <a:off x="3138295" y="3025138"/>
              <a:ext cx="390618" cy="2067643"/>
            </a:xfrm>
            <a:prstGeom prst="rect">
              <a:avLst/>
            </a:prstGeom>
            <a:solidFill>
              <a:srgbClr val="FFAE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ValueShape4"/>
            <p:cNvSpPr/>
            <p:nvPr/>
          </p:nvSpPr>
          <p:spPr>
            <a:xfrm>
              <a:off x="3785996" y="2852832"/>
              <a:ext cx="390618" cy="2239946"/>
            </a:xfrm>
            <a:prstGeom prst="rect">
              <a:avLst/>
            </a:prstGeom>
            <a:solidFill>
              <a:srgbClr val="FECEC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ValueShape5"/>
            <p:cNvSpPr/>
            <p:nvPr/>
          </p:nvSpPr>
          <p:spPr>
            <a:xfrm>
              <a:off x="4433695" y="2335923"/>
              <a:ext cx="390618" cy="2756857"/>
            </a:xfrm>
            <a:prstGeom prst="rect">
              <a:avLst/>
            </a:prstGeom>
            <a:solidFill>
              <a:srgbClr val="FFAE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ValueShape6"/>
            <p:cNvSpPr/>
            <p:nvPr/>
          </p:nvSpPr>
          <p:spPr>
            <a:xfrm>
              <a:off x="5081395" y="4058959"/>
              <a:ext cx="390618" cy="1033822"/>
            </a:xfrm>
            <a:prstGeom prst="rect">
              <a:avLst/>
            </a:prstGeom>
            <a:solidFill>
              <a:srgbClr val="FECEC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ValueShape7"/>
            <p:cNvSpPr/>
            <p:nvPr/>
          </p:nvSpPr>
          <p:spPr>
            <a:xfrm>
              <a:off x="5729095" y="3369745"/>
              <a:ext cx="390618" cy="1723036"/>
            </a:xfrm>
            <a:prstGeom prst="rect">
              <a:avLst/>
            </a:prstGeom>
            <a:solidFill>
              <a:srgbClr val="FFAE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ValueShape8"/>
            <p:cNvSpPr/>
            <p:nvPr/>
          </p:nvSpPr>
          <p:spPr>
            <a:xfrm>
              <a:off x="6376795" y="2852834"/>
              <a:ext cx="390618" cy="2239946"/>
            </a:xfrm>
            <a:prstGeom prst="rect">
              <a:avLst/>
            </a:prstGeom>
            <a:solidFill>
              <a:srgbClr val="FECEC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V="1">
              <a:off x="1505914" y="1864752"/>
              <a:ext cx="0" cy="3317768"/>
            </a:xfrm>
            <a:prstGeom prst="line">
              <a:avLst/>
            </a:prstGeom>
            <a:ln>
              <a:solidFill>
                <a:srgbClr val="E4BCC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7047276" y="4285087"/>
            <a:ext cx="2589142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46"/>
          <p:cNvSpPr txBox="1"/>
          <p:nvPr/>
        </p:nvSpPr>
        <p:spPr>
          <a:xfrm>
            <a:off x="7058107" y="4642348"/>
            <a:ext cx="3726007" cy="6287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066804" y="2816194"/>
            <a:ext cx="2589142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8"/>
          <p:cNvSpPr txBox="1"/>
          <p:nvPr/>
        </p:nvSpPr>
        <p:spPr>
          <a:xfrm>
            <a:off x="7069281" y="3199026"/>
            <a:ext cx="3699247" cy="6287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06002" y="1425599"/>
            <a:ext cx="2821645" cy="4342014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5039697" y="1541713"/>
            <a:ext cx="0" cy="3901574"/>
          </a:xfrm>
          <a:prstGeom prst="line">
            <a:avLst/>
          </a:prstGeom>
          <a:ln w="38100">
            <a:gradFill>
              <a:gsLst>
                <a:gs pos="34000">
                  <a:srgbClr val="EFCDD3"/>
                </a:gs>
                <a:gs pos="0">
                  <a:schemeClr val="bg1"/>
                </a:gs>
                <a:gs pos="100000">
                  <a:schemeClr val="bg1"/>
                </a:gs>
                <a:gs pos="71000">
                  <a:srgbClr val="EDD9E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5493281" y="2165220"/>
            <a:ext cx="34729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THREE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578230" y="3880175"/>
            <a:ext cx="4312324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5151748" y="3006649"/>
            <a:ext cx="43123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4478169" y="987349"/>
            <a:ext cx="3286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03 </a:t>
            </a:r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532538" y="1896769"/>
            <a:ext cx="3190216" cy="3190216"/>
          </a:xfrm>
          <a:custGeom>
            <a:avLst/>
            <a:gdLst>
              <a:gd name="connsiteX0" fmla="*/ 1502229 w 3004458"/>
              <a:gd name="connsiteY0" fmla="*/ 0 h 3004458"/>
              <a:gd name="connsiteX1" fmla="*/ 3004458 w 3004458"/>
              <a:gd name="connsiteY1" fmla="*/ 1502229 h 3004458"/>
              <a:gd name="connsiteX2" fmla="*/ 1502229 w 3004458"/>
              <a:gd name="connsiteY2" fmla="*/ 3004458 h 3004458"/>
              <a:gd name="connsiteX3" fmla="*/ 0 w 3004458"/>
              <a:gd name="connsiteY3" fmla="*/ 1502229 h 3004458"/>
              <a:gd name="connsiteX4" fmla="*/ 1502229 w 3004458"/>
              <a:gd name="connsiteY4" fmla="*/ 0 h 300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458" h="3004458">
                <a:moveTo>
                  <a:pt x="1502229" y="0"/>
                </a:moveTo>
                <a:cubicBezTo>
                  <a:pt x="2331887" y="0"/>
                  <a:pt x="3004458" y="672571"/>
                  <a:pt x="3004458" y="1502229"/>
                </a:cubicBezTo>
                <a:cubicBezTo>
                  <a:pt x="3004458" y="2331887"/>
                  <a:pt x="2331887" y="3004458"/>
                  <a:pt x="1502229" y="3004458"/>
                </a:cubicBezTo>
                <a:cubicBezTo>
                  <a:pt x="672571" y="3004458"/>
                  <a:pt x="0" y="2331887"/>
                  <a:pt x="0" y="1502229"/>
                </a:cubicBezTo>
                <a:cubicBezTo>
                  <a:pt x="0" y="672571"/>
                  <a:pt x="672571" y="0"/>
                  <a:pt x="1502229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sp>
        <p:nvSpPr>
          <p:cNvPr id="48" name="椭圆 47"/>
          <p:cNvSpPr/>
          <p:nvPr/>
        </p:nvSpPr>
        <p:spPr>
          <a:xfrm>
            <a:off x="2199314" y="2630296"/>
            <a:ext cx="1111304" cy="1111304"/>
          </a:xfrm>
          <a:prstGeom prst="ellipse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937571" y="2630296"/>
            <a:ext cx="1111304" cy="1111304"/>
          </a:xfrm>
          <a:prstGeom prst="ellipse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739900" y="3861253"/>
            <a:ext cx="2083435" cy="1386840"/>
            <a:chOff x="2105" y="2816"/>
            <a:chExt cx="3281" cy="2184"/>
          </a:xfrm>
        </p:grpSpPr>
        <p:sp>
          <p:nvSpPr>
            <p:cNvPr id="54" name="TextBox 45"/>
            <p:cNvSpPr txBox="1"/>
            <p:nvPr/>
          </p:nvSpPr>
          <p:spPr>
            <a:xfrm>
              <a:off x="2144" y="2816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400" b="1" kern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标题文本</a:t>
              </a:r>
              <a:endParaRPr lang="zh-CN" altLang="en-US" sz="2400" b="1" kern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46"/>
            <p:cNvSpPr txBox="1"/>
            <p:nvPr/>
          </p:nvSpPr>
          <p:spPr>
            <a:xfrm>
              <a:off x="2105" y="3522"/>
              <a:ext cx="3281" cy="14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517875" y="3867835"/>
            <a:ext cx="2072005" cy="1352550"/>
            <a:chOff x="2393" y="3190"/>
            <a:chExt cx="3263" cy="2130"/>
          </a:xfrm>
        </p:grpSpPr>
        <p:sp>
          <p:nvSpPr>
            <p:cNvPr id="5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400" b="1" kern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标题文本</a:t>
              </a:r>
              <a:endParaRPr lang="zh-CN" altLang="en-US" sz="2400" b="1" kern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TextBox 46"/>
            <p:cNvSpPr txBox="1"/>
            <p:nvPr/>
          </p:nvSpPr>
          <p:spPr>
            <a:xfrm>
              <a:off x="2393" y="3842"/>
              <a:ext cx="3263" cy="14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0" name="TextBox 45"/>
          <p:cNvSpPr txBox="1"/>
          <p:nvPr/>
        </p:nvSpPr>
        <p:spPr>
          <a:xfrm>
            <a:off x="5270503" y="5223328"/>
            <a:ext cx="1981200" cy="421005"/>
          </a:xfrm>
          <a:prstGeom prst="rect">
            <a:avLst/>
          </a:prstGeom>
        </p:spPr>
        <p:txBody>
          <a:bodyPr vert="horz" wrap="none" lIns="0" tIns="0" rIns="0" bIns="0" anchor="b" anchorCtr="1">
            <a:normAutofit/>
          </a:bodyPr>
          <a:lstStyle/>
          <a:p>
            <a:pPr algn="ctr"/>
            <a:r>
              <a:rPr lang="zh-CN" altLang="en-US" sz="2400" b="1" kern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标题文本预设</a:t>
            </a:r>
            <a:endParaRPr lang="zh-CN" altLang="en-US" sz="2400" b="1" kern="9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48" grpId="0" animBg="1"/>
      <p:bldP spid="51" grpId="0" animBg="1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4478169" y="987349"/>
            <a:ext cx="3286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03 </a:t>
            </a:r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796475" y="2168362"/>
            <a:ext cx="3989907" cy="3129779"/>
            <a:chOff x="6575612" y="2087680"/>
            <a:chExt cx="3989907" cy="312977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6808694" y="2087680"/>
              <a:ext cx="0" cy="3129779"/>
            </a:xfrm>
            <a:prstGeom prst="line">
              <a:avLst/>
            </a:prstGeom>
            <a:ln>
              <a:solidFill>
                <a:srgbClr val="FFAE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/>
            <p:cNvGrpSpPr/>
            <p:nvPr/>
          </p:nvGrpSpPr>
          <p:grpSpPr>
            <a:xfrm>
              <a:off x="6575612" y="2159006"/>
              <a:ext cx="3944340" cy="628762"/>
              <a:chOff x="6575612" y="1846033"/>
              <a:chExt cx="3944340" cy="628762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6575612" y="1980103"/>
                <a:ext cx="467262" cy="467262"/>
              </a:xfrm>
              <a:prstGeom prst="ellipse">
                <a:avLst/>
              </a:prstGeom>
              <a:solidFill>
                <a:srgbClr val="FECE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1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7108718" y="1846033"/>
                <a:ext cx="3411234" cy="628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575612" y="3308404"/>
              <a:ext cx="3974636" cy="628762"/>
              <a:chOff x="6575612" y="1896980"/>
              <a:chExt cx="3974636" cy="62876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6575612" y="1980103"/>
                <a:ext cx="467262" cy="467262"/>
              </a:xfrm>
              <a:prstGeom prst="ellipse">
                <a:avLst/>
              </a:prstGeom>
              <a:solidFill>
                <a:srgbClr val="FECE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139014" y="1896980"/>
                <a:ext cx="3411234" cy="628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575612" y="4406855"/>
              <a:ext cx="3989907" cy="628762"/>
              <a:chOff x="6575612" y="1896980"/>
              <a:chExt cx="3989907" cy="628762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6575612" y="1980103"/>
                <a:ext cx="467262" cy="467262"/>
              </a:xfrm>
              <a:prstGeom prst="ellipse">
                <a:avLst/>
              </a:prstGeom>
              <a:solidFill>
                <a:srgbClr val="FECE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3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154285" y="1896980"/>
                <a:ext cx="3411234" cy="628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椭圆 1"/>
          <p:cNvSpPr/>
          <p:nvPr/>
        </p:nvSpPr>
        <p:spPr>
          <a:xfrm>
            <a:off x="1359013" y="2195257"/>
            <a:ext cx="3129779" cy="3129779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238654" y="2195256"/>
            <a:ext cx="3129779" cy="3129779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4478169" y="987349"/>
            <a:ext cx="3286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03 </a:t>
            </a:r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 rot="20807596">
            <a:off x="4140652" y="2377534"/>
            <a:ext cx="3914572" cy="2876627"/>
            <a:chOff x="4354148" y="2290698"/>
            <a:chExt cx="3914572" cy="2876627"/>
          </a:xfrm>
        </p:grpSpPr>
        <p:sp>
          <p:nvSpPr>
            <p:cNvPr id="31" name="圆: 空心 30"/>
            <p:cNvSpPr/>
            <p:nvPr/>
          </p:nvSpPr>
          <p:spPr>
            <a:xfrm rot="5453527">
              <a:off x="4354148" y="2290698"/>
              <a:ext cx="1997814" cy="1997814"/>
            </a:xfrm>
            <a:prstGeom prst="donut">
              <a:avLst>
                <a:gd name="adj" fmla="val 6176"/>
              </a:avLst>
            </a:prstGeom>
            <a:solidFill>
              <a:srgbClr val="F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圆: 空心 35"/>
            <p:cNvSpPr/>
            <p:nvPr/>
          </p:nvSpPr>
          <p:spPr>
            <a:xfrm rot="19556056">
              <a:off x="5526690" y="3322390"/>
              <a:ext cx="1844935" cy="1844935"/>
            </a:xfrm>
            <a:prstGeom prst="donut">
              <a:avLst>
                <a:gd name="adj" fmla="val 6176"/>
              </a:avLst>
            </a:prstGeom>
            <a:solidFill>
              <a:srgbClr val="F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圆: 空心 40"/>
            <p:cNvSpPr/>
            <p:nvPr/>
          </p:nvSpPr>
          <p:spPr>
            <a:xfrm rot="7497815">
              <a:off x="6423785" y="2567744"/>
              <a:ext cx="1844935" cy="1844935"/>
            </a:xfrm>
            <a:prstGeom prst="donut">
              <a:avLst>
                <a:gd name="adj" fmla="val 6176"/>
              </a:avLst>
            </a:prstGeom>
            <a:solidFill>
              <a:srgbClr val="F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382346" y="3007296"/>
            <a:ext cx="2694148" cy="1400383"/>
            <a:chOff x="1063771" y="2085473"/>
            <a:chExt cx="2694148" cy="1400383"/>
          </a:xfrm>
        </p:grpSpPr>
        <p:sp>
          <p:nvSpPr>
            <p:cNvPr id="50" name="文本框 49"/>
            <p:cNvSpPr txBox="1"/>
            <p:nvPr/>
          </p:nvSpPr>
          <p:spPr>
            <a:xfrm>
              <a:off x="2342147" y="208547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063771" y="2547137"/>
              <a:ext cx="2678163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874298" y="2018021"/>
            <a:ext cx="3227969" cy="986389"/>
            <a:chOff x="2342147" y="2085473"/>
            <a:chExt cx="3227969" cy="986389"/>
          </a:xfrm>
        </p:grpSpPr>
        <p:sp>
          <p:nvSpPr>
            <p:cNvPr id="71" name="文本框 70"/>
            <p:cNvSpPr txBox="1"/>
            <p:nvPr/>
          </p:nvSpPr>
          <p:spPr>
            <a:xfrm>
              <a:off x="2342147" y="208547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2342147" y="2443100"/>
              <a:ext cx="3227969" cy="62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465803" y="4325520"/>
            <a:ext cx="3227969" cy="986389"/>
            <a:chOff x="2342147" y="2085473"/>
            <a:chExt cx="3227969" cy="986389"/>
          </a:xfrm>
        </p:grpSpPr>
        <p:sp>
          <p:nvSpPr>
            <p:cNvPr id="80" name="文本框 79"/>
            <p:cNvSpPr txBox="1"/>
            <p:nvPr/>
          </p:nvSpPr>
          <p:spPr>
            <a:xfrm>
              <a:off x="2342147" y="208547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2342147" y="2443100"/>
              <a:ext cx="3227969" cy="62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4788866" y="3925848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6153542" y="4556352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192388" y="3379599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Inverted="1"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82" grpId="0"/>
      <p:bldP spid="83" grpId="0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4478169" y="987349"/>
            <a:ext cx="3286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03 </a:t>
            </a:r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019386" y="1892830"/>
            <a:ext cx="1580145" cy="1594565"/>
            <a:chOff x="2019386" y="1892830"/>
            <a:chExt cx="1580145" cy="1594565"/>
          </a:xfrm>
        </p:grpSpPr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2019386" y="1906763"/>
              <a:ext cx="1580145" cy="1580632"/>
            </a:xfrm>
            <a:prstGeom prst="ellipse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zh-CN" altLang="en-US" sz="186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Group 24"/>
            <p:cNvGrpSpPr/>
            <p:nvPr/>
          </p:nvGrpSpPr>
          <p:grpSpPr bwMode="auto">
            <a:xfrm>
              <a:off x="2337492" y="1892830"/>
              <a:ext cx="296333" cy="296425"/>
              <a:chOff x="0" y="0"/>
              <a:chExt cx="140" cy="140"/>
            </a:xfrm>
            <a:solidFill>
              <a:srgbClr val="FFAEAA"/>
            </a:solidFill>
          </p:grpSpPr>
          <p:sp>
            <p:nvSpPr>
              <p:cNvPr id="43" name="Oval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0" cy="140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defTabSz="914400"/>
                <a:endParaRPr lang="zh-CN" altLang="en-US" sz="1865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Rectangle 26"/>
              <p:cNvSpPr>
                <a:spLocks noChangeArrowheads="1"/>
              </p:cNvSpPr>
              <p:nvPr/>
            </p:nvSpPr>
            <p:spPr bwMode="auto">
              <a:xfrm>
                <a:off x="43" y="19"/>
                <a:ext cx="53" cy="1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zh-CN" altLang="zh-CN" sz="146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1</a:t>
                </a:r>
                <a:endParaRPr lang="zh-CN" altLang="zh-CN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1555205" y="3964723"/>
            <a:ext cx="2550658" cy="151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914400" eaLnBrk="1" hangingPunct="1">
              <a:lnSpc>
                <a:spcPts val="1000"/>
              </a:lnSpc>
            </a:pPr>
            <a:endParaRPr lang="zh-CN" altLang="en-US" sz="106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>
            <a:off x="2811625" y="3399478"/>
            <a:ext cx="0" cy="465047"/>
          </a:xfrm>
          <a:prstGeom prst="line">
            <a:avLst/>
          </a:prstGeom>
          <a:noFill/>
          <a:ln w="6350">
            <a:solidFill>
              <a:srgbClr val="1E1C21"/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zh-CN" altLang="en-US" sz="1865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>
            <a:off x="6196176" y="3381003"/>
            <a:ext cx="0" cy="483522"/>
          </a:xfrm>
          <a:prstGeom prst="line">
            <a:avLst/>
          </a:prstGeom>
          <a:noFill/>
          <a:ln w="6350">
            <a:solidFill>
              <a:srgbClr val="1E1C21"/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zh-CN" altLang="en-US" sz="1865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>
            <a:off x="9508759" y="3381003"/>
            <a:ext cx="0" cy="483522"/>
          </a:xfrm>
          <a:prstGeom prst="line">
            <a:avLst/>
          </a:prstGeom>
          <a:noFill/>
          <a:ln w="6350">
            <a:solidFill>
              <a:srgbClr val="1E1C21"/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zh-CN" altLang="en-US" sz="1865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422986" y="1892830"/>
            <a:ext cx="1580145" cy="1594565"/>
            <a:chOff x="5422986" y="1892830"/>
            <a:chExt cx="1580145" cy="1594565"/>
          </a:xfrm>
        </p:grpSpPr>
        <p:sp>
          <p:nvSpPr>
            <p:cNvPr id="53" name="Oval 31"/>
            <p:cNvSpPr>
              <a:spLocks noChangeArrowheads="1"/>
            </p:cNvSpPr>
            <p:nvPr/>
          </p:nvSpPr>
          <p:spPr bwMode="auto">
            <a:xfrm>
              <a:off x="5422986" y="1906763"/>
              <a:ext cx="1580145" cy="1580632"/>
            </a:xfrm>
            <a:prstGeom prst="ellipse">
              <a:avLst/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zh-CN" altLang="en-US" sz="186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2" name="Group 40"/>
            <p:cNvGrpSpPr/>
            <p:nvPr/>
          </p:nvGrpSpPr>
          <p:grpSpPr bwMode="auto">
            <a:xfrm>
              <a:off x="5722043" y="1892830"/>
              <a:ext cx="294216" cy="296425"/>
              <a:chOff x="0" y="0"/>
              <a:chExt cx="139" cy="140"/>
            </a:xfrm>
            <a:solidFill>
              <a:srgbClr val="FFAEAA"/>
            </a:solidFill>
          </p:grpSpPr>
          <p:sp>
            <p:nvSpPr>
              <p:cNvPr id="63" name="Oval 4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9" cy="140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defTabSz="914400"/>
                <a:endParaRPr lang="zh-CN" altLang="en-US" sz="1865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Rectangle 42"/>
              <p:cNvSpPr>
                <a:spLocks noChangeArrowheads="1"/>
              </p:cNvSpPr>
              <p:nvPr/>
            </p:nvSpPr>
            <p:spPr bwMode="auto">
              <a:xfrm>
                <a:off x="42" y="19"/>
                <a:ext cx="53" cy="1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zh-CN" altLang="zh-CN" sz="146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</a:t>
                </a:r>
                <a:endParaRPr lang="zh-CN" altLang="zh-CN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8724986" y="1892830"/>
            <a:ext cx="1580145" cy="1594565"/>
            <a:chOff x="8724986" y="1892830"/>
            <a:chExt cx="1580145" cy="1594565"/>
          </a:xfrm>
        </p:grpSpPr>
        <p:sp>
          <p:nvSpPr>
            <p:cNvPr id="66" name="Oval 43"/>
            <p:cNvSpPr>
              <a:spLocks noChangeArrowheads="1"/>
            </p:cNvSpPr>
            <p:nvPr/>
          </p:nvSpPr>
          <p:spPr bwMode="auto">
            <a:xfrm>
              <a:off x="8724986" y="1906763"/>
              <a:ext cx="1580145" cy="1580632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zh-CN" altLang="en-US" sz="186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8" name="Group 51"/>
            <p:cNvGrpSpPr/>
            <p:nvPr/>
          </p:nvGrpSpPr>
          <p:grpSpPr bwMode="auto">
            <a:xfrm>
              <a:off x="9002876" y="1892830"/>
              <a:ext cx="294216" cy="296425"/>
              <a:chOff x="0" y="0"/>
              <a:chExt cx="139" cy="140"/>
            </a:xfrm>
            <a:solidFill>
              <a:srgbClr val="FFAEAA"/>
            </a:solidFill>
          </p:grpSpPr>
          <p:sp>
            <p:nvSpPr>
              <p:cNvPr id="79" name="Oval 5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9" cy="140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defTabSz="914400"/>
                <a:endParaRPr lang="zh-CN" altLang="en-US" sz="1865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42" y="19"/>
                <a:ext cx="53" cy="1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zh-CN" altLang="zh-CN" sz="146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3</a:t>
                </a:r>
                <a:endParaRPr lang="zh-CN" altLang="zh-CN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6" name="Text Box 27"/>
          <p:cNvSpPr txBox="1">
            <a:spLocks noChangeArrowheads="1"/>
          </p:cNvSpPr>
          <p:nvPr/>
        </p:nvSpPr>
        <p:spPr bwMode="auto">
          <a:xfrm>
            <a:off x="4932423" y="3964723"/>
            <a:ext cx="2550658" cy="151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914400" eaLnBrk="1" hangingPunct="1">
              <a:lnSpc>
                <a:spcPts val="1000"/>
              </a:lnSpc>
            </a:pPr>
            <a:endParaRPr lang="zh-CN" altLang="en-US" sz="106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Text Box 27"/>
          <p:cNvSpPr txBox="1">
            <a:spLocks noChangeArrowheads="1"/>
          </p:cNvSpPr>
          <p:nvPr/>
        </p:nvSpPr>
        <p:spPr bwMode="auto">
          <a:xfrm>
            <a:off x="8261138" y="3960129"/>
            <a:ext cx="2550658" cy="151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914400" eaLnBrk="1" hangingPunct="1">
              <a:lnSpc>
                <a:spcPts val="1000"/>
              </a:lnSpc>
            </a:pPr>
            <a:endParaRPr lang="zh-CN" altLang="en-US" sz="106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lythrough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45" grpId="0"/>
      <p:bldP spid="46" grpId="0" animBg="1"/>
      <p:bldP spid="47" grpId="0" animBg="1"/>
      <p:bldP spid="48" grpId="0" animBg="1"/>
      <p:bldP spid="86" grpId="0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4478169" y="987349"/>
            <a:ext cx="3286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03 </a:t>
            </a:r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783762" y="2007864"/>
            <a:ext cx="3605349" cy="3605349"/>
          </a:xfrm>
          <a:prstGeom prst="ellipse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899812" y="2687899"/>
            <a:ext cx="4489721" cy="1021858"/>
            <a:chOff x="2063931" y="2186336"/>
            <a:chExt cx="5493835" cy="1250394"/>
          </a:xfrm>
        </p:grpSpPr>
        <p:sp>
          <p:nvSpPr>
            <p:cNvPr id="10" name="矩形: 圆角 9"/>
            <p:cNvSpPr/>
            <p:nvPr/>
          </p:nvSpPr>
          <p:spPr>
            <a:xfrm>
              <a:off x="2063931" y="2194560"/>
              <a:ext cx="849086" cy="849086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A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064622" y="2186336"/>
              <a:ext cx="2882650" cy="56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·</a:t>
              </a: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·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146090" y="2667347"/>
              <a:ext cx="4411676" cy="769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899812" y="4190086"/>
            <a:ext cx="4530567" cy="1033313"/>
            <a:chOff x="2063931" y="2186336"/>
            <a:chExt cx="5543816" cy="1264411"/>
          </a:xfrm>
        </p:grpSpPr>
        <p:sp>
          <p:nvSpPr>
            <p:cNvPr id="18" name="矩形: 圆角 17"/>
            <p:cNvSpPr/>
            <p:nvPr/>
          </p:nvSpPr>
          <p:spPr>
            <a:xfrm>
              <a:off x="2063931" y="2194560"/>
              <a:ext cx="849086" cy="849086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A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064624" y="2186336"/>
              <a:ext cx="2644703" cy="564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·</a:t>
              </a: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·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114605" y="2681364"/>
              <a:ext cx="4493142" cy="769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4478169" y="987349"/>
            <a:ext cx="3286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03 </a:t>
            </a:r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  <p:cxnSp>
        <p:nvCxnSpPr>
          <p:cNvPr id="6" name="Straight Connector 3"/>
          <p:cNvCxnSpPr/>
          <p:nvPr/>
        </p:nvCxnSpPr>
        <p:spPr>
          <a:xfrm>
            <a:off x="2720702" y="2249715"/>
            <a:ext cx="0" cy="373107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7"/>
          <p:cNvSpPr/>
          <p:nvPr/>
        </p:nvSpPr>
        <p:spPr>
          <a:xfrm>
            <a:off x="2662898" y="3020229"/>
            <a:ext cx="115608" cy="115608"/>
          </a:xfrm>
          <a:prstGeom prst="ellipse">
            <a:avLst/>
          </a:prstGeom>
          <a:solidFill>
            <a:srgbClr val="FECECB"/>
          </a:soli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1594165" y="2812671"/>
            <a:ext cx="96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PA_库_文本框 13"/>
          <p:cNvSpPr txBox="1"/>
          <p:nvPr>
            <p:custDataLst>
              <p:tags r:id="rId2"/>
            </p:custDataLst>
          </p:nvPr>
        </p:nvSpPr>
        <p:spPr>
          <a:xfrm>
            <a:off x="4559478" y="3159258"/>
            <a:ext cx="606497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注意版面美观度。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PA_库_文本框 15"/>
          <p:cNvSpPr txBox="1"/>
          <p:nvPr>
            <p:custDataLst>
              <p:tags r:id="rId3"/>
            </p:custDataLst>
          </p:nvPr>
        </p:nvSpPr>
        <p:spPr>
          <a:xfrm>
            <a:off x="4565771" y="2665461"/>
            <a:ext cx="300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Oval 21"/>
          <p:cNvSpPr/>
          <p:nvPr/>
        </p:nvSpPr>
        <p:spPr>
          <a:xfrm>
            <a:off x="2662898" y="4871158"/>
            <a:ext cx="115608" cy="115608"/>
          </a:xfrm>
          <a:prstGeom prst="ellipse">
            <a:avLst/>
          </a:prstGeom>
          <a:solidFill>
            <a:srgbClr val="FECECB"/>
          </a:soli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30"/>
          <p:cNvSpPr txBox="1"/>
          <p:nvPr/>
        </p:nvSpPr>
        <p:spPr>
          <a:xfrm>
            <a:off x="1777430" y="4630396"/>
            <a:ext cx="706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PA_库_文本框 24"/>
          <p:cNvSpPr txBox="1"/>
          <p:nvPr>
            <p:custDataLst>
              <p:tags r:id="rId4"/>
            </p:custDataLst>
          </p:nvPr>
        </p:nvSpPr>
        <p:spPr>
          <a:xfrm>
            <a:off x="4559478" y="4938935"/>
            <a:ext cx="606497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注意版面美观度。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PA_库_文本框 26"/>
          <p:cNvSpPr txBox="1"/>
          <p:nvPr>
            <p:custDataLst>
              <p:tags r:id="rId5"/>
            </p:custDataLst>
          </p:nvPr>
        </p:nvSpPr>
        <p:spPr>
          <a:xfrm>
            <a:off x="4565771" y="4445138"/>
            <a:ext cx="300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006680" y="2432938"/>
            <a:ext cx="1452641" cy="1452641"/>
          </a:xfrm>
          <a:prstGeom prst="ellipse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998813" y="4199311"/>
            <a:ext cx="1452641" cy="1452641"/>
          </a:xfrm>
          <a:prstGeom prst="ellipse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9" grpId="0" animBg="1"/>
      <p:bldP spid="11" grpId="0"/>
      <p:bldP spid="15" grpId="0"/>
      <p:bldP spid="16" grpId="0"/>
      <p:bldP spid="17" grpId="0" animBg="1"/>
      <p:bldP spid="19" grpId="0"/>
      <p:bldP spid="22" grpId="0"/>
      <p:bldP spid="23" grpId="0"/>
      <p:bldP spid="2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: 圆角 42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233548" y="3025481"/>
            <a:ext cx="559904" cy="561701"/>
            <a:chOff x="2190198" y="2228556"/>
            <a:chExt cx="559904" cy="561701"/>
          </a:xfrm>
        </p:grpSpPr>
        <p:sp>
          <p:nvSpPr>
            <p:cNvPr id="18" name="椭圆 17"/>
            <p:cNvSpPr/>
            <p:nvPr/>
          </p:nvSpPr>
          <p:spPr bwMode="auto">
            <a:xfrm>
              <a:off x="2190198" y="2228556"/>
              <a:ext cx="559904" cy="559904"/>
            </a:xfrm>
            <a:prstGeom prst="ellipse">
              <a:avLst/>
            </a:prstGeom>
            <a:solidFill>
              <a:srgbClr val="FFAE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24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284557" y="2267037"/>
              <a:ext cx="310115" cy="5232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R="0" indent="0" defTabSz="912495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FZKai-Z03S" panose="03000509000000000000" pitchFamily="65" charset="-122"/>
                </a:defRPr>
              </a:lvl1pPr>
            </a:lstStyle>
            <a:p>
              <a:r>
                <a:rPr lang="en-US" altLang="zh-CN" b="1" dirty="0"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46423" y="3025481"/>
            <a:ext cx="559904" cy="559904"/>
            <a:chOff x="2190198" y="2228556"/>
            <a:chExt cx="559904" cy="559904"/>
          </a:xfrm>
        </p:grpSpPr>
        <p:sp>
          <p:nvSpPr>
            <p:cNvPr id="21" name="椭圆 20"/>
            <p:cNvSpPr/>
            <p:nvPr/>
          </p:nvSpPr>
          <p:spPr bwMode="auto">
            <a:xfrm>
              <a:off x="2190198" y="2228556"/>
              <a:ext cx="559904" cy="559904"/>
            </a:xfrm>
            <a:prstGeom prst="ellipse">
              <a:avLst/>
            </a:prstGeom>
            <a:solidFill>
              <a:srgbClr val="FFAE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24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299940" y="2251523"/>
              <a:ext cx="310115" cy="4616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R="0" indent="0" defTabSz="912495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  <a:ea typeface="FZKai-Z03S" panose="03000509000000000000" pitchFamily="65" charset="-122"/>
                </a:defRPr>
              </a:lvl1pPr>
            </a:lstStyle>
            <a:p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013114" y="3025481"/>
            <a:ext cx="559904" cy="559904"/>
            <a:chOff x="2190198" y="2228556"/>
            <a:chExt cx="559904" cy="559904"/>
          </a:xfrm>
        </p:grpSpPr>
        <p:sp>
          <p:nvSpPr>
            <p:cNvPr id="24" name="椭圆 23"/>
            <p:cNvSpPr/>
            <p:nvPr/>
          </p:nvSpPr>
          <p:spPr bwMode="auto">
            <a:xfrm>
              <a:off x="2190198" y="2228556"/>
              <a:ext cx="559904" cy="559904"/>
            </a:xfrm>
            <a:prstGeom prst="ellipse">
              <a:avLst/>
            </a:prstGeom>
            <a:solidFill>
              <a:srgbClr val="FFAE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24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285790" y="2255641"/>
              <a:ext cx="310115" cy="4616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latin typeface="Arial" panose="020B0604020202020204" pitchFamily="34" charset="0"/>
                  <a:ea typeface="FZKai-Z03S" panose="03000509000000000000" pitchFamily="65" charset="-122"/>
                </a:defRPr>
              </a:lvl1pPr>
            </a:lstStyle>
            <a:p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379805" y="3025481"/>
            <a:ext cx="559904" cy="559904"/>
            <a:chOff x="2190198" y="2228556"/>
            <a:chExt cx="559904" cy="559904"/>
          </a:xfrm>
        </p:grpSpPr>
        <p:sp>
          <p:nvSpPr>
            <p:cNvPr id="27" name="椭圆 26"/>
            <p:cNvSpPr/>
            <p:nvPr/>
          </p:nvSpPr>
          <p:spPr bwMode="auto">
            <a:xfrm>
              <a:off x="2190198" y="2228556"/>
              <a:ext cx="559904" cy="559904"/>
            </a:xfrm>
            <a:prstGeom prst="ellipse">
              <a:avLst/>
            </a:prstGeom>
            <a:solidFill>
              <a:srgbClr val="FFAE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24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275370" y="2266902"/>
              <a:ext cx="310115" cy="4616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latin typeface="Arial" panose="020B0604020202020204" pitchFamily="34" charset="0"/>
                  <a:ea typeface="FZKai-Z03S" panose="03000509000000000000" pitchFamily="65" charset="-122"/>
                </a:defRPr>
              </a:lvl1pPr>
            </a:lstStyle>
            <a:p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文本框 6"/>
          <p:cNvSpPr txBox="1">
            <a:spLocks noChangeArrowheads="1"/>
          </p:cNvSpPr>
          <p:nvPr/>
        </p:nvSpPr>
        <p:spPr bwMode="auto">
          <a:xfrm>
            <a:off x="1613806" y="3786758"/>
            <a:ext cx="1820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6"/>
          <p:cNvSpPr txBox="1">
            <a:spLocks noChangeArrowheads="1"/>
          </p:cNvSpPr>
          <p:nvPr/>
        </p:nvSpPr>
        <p:spPr bwMode="auto">
          <a:xfrm>
            <a:off x="4023731" y="3786758"/>
            <a:ext cx="1820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6"/>
          <p:cNvSpPr txBox="1">
            <a:spLocks noChangeArrowheads="1"/>
          </p:cNvSpPr>
          <p:nvPr/>
        </p:nvSpPr>
        <p:spPr bwMode="auto">
          <a:xfrm>
            <a:off x="6387472" y="3786758"/>
            <a:ext cx="1820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6"/>
          <p:cNvSpPr txBox="1">
            <a:spLocks noChangeArrowheads="1"/>
          </p:cNvSpPr>
          <p:nvPr/>
        </p:nvSpPr>
        <p:spPr bwMode="auto">
          <a:xfrm>
            <a:off x="8803072" y="3786758"/>
            <a:ext cx="1820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1413832" y="4266098"/>
            <a:ext cx="2197101" cy="8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Time would heal almost all wounds. If your wounds have not been healed up. 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3860388" y="4266098"/>
            <a:ext cx="2084367" cy="8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Time would heal almost all wounds. If your wounds have not been healed up. </a:t>
            </a:r>
            <a:endParaRPr lang="en-US" altLang="zh-CN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6253833" y="4291361"/>
            <a:ext cx="2084367" cy="8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Time would heal almost all wounds. If your wounds have not been healed up. </a:t>
            </a:r>
            <a:endParaRPr lang="en-US" altLang="zh-CN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8621779" y="4291361"/>
            <a:ext cx="2084367" cy="8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Time would heal almost all wounds. If your wounds have not been healed up. </a:t>
            </a:r>
            <a:endParaRPr lang="en-US" altLang="zh-CN" sz="11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40928" y="-1306141"/>
            <a:ext cx="1160060" cy="6858000"/>
          </a:xfrm>
          <a:prstGeom prst="rect">
            <a:avLst/>
          </a:prstGeom>
        </p:spPr>
      </p:pic>
      <p:sp>
        <p:nvSpPr>
          <p:cNvPr id="15" name="文本框 7"/>
          <p:cNvSpPr txBox="1">
            <a:spLocks noChangeArrowheads="1"/>
          </p:cNvSpPr>
          <p:nvPr/>
        </p:nvSpPr>
        <p:spPr bwMode="auto">
          <a:xfrm>
            <a:off x="4393675" y="1494844"/>
            <a:ext cx="37124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CONTANTS</a:t>
            </a:r>
            <a:endParaRPr lang="zh-CN" altLang="en-US" sz="4400" b="1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13895" y="1225118"/>
            <a:ext cx="14780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FFF"/>
                </a:solidFill>
              </a:rPr>
              <a:t>https://www.ypppt.com/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3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06002" y="1425599"/>
            <a:ext cx="2821645" cy="4342014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5039697" y="1541713"/>
            <a:ext cx="0" cy="3901574"/>
          </a:xfrm>
          <a:prstGeom prst="line">
            <a:avLst/>
          </a:prstGeom>
          <a:ln w="38100">
            <a:gradFill>
              <a:gsLst>
                <a:gs pos="34000">
                  <a:srgbClr val="EFCDD3"/>
                </a:gs>
                <a:gs pos="0">
                  <a:schemeClr val="bg1"/>
                </a:gs>
                <a:gs pos="100000">
                  <a:schemeClr val="bg1"/>
                </a:gs>
                <a:gs pos="71000">
                  <a:srgbClr val="EDD9E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5493282" y="2165220"/>
            <a:ext cx="35237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FOUR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578230" y="3880175"/>
            <a:ext cx="4312324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5151748" y="3006649"/>
            <a:ext cx="43123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4478169" y="987349"/>
            <a:ext cx="3286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04 </a:t>
            </a:r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  <p:graphicFrame>
        <p:nvGraphicFramePr>
          <p:cNvPr id="28" name="图表 27"/>
          <p:cNvGraphicFramePr/>
          <p:nvPr/>
        </p:nvGraphicFramePr>
        <p:xfrm>
          <a:off x="4542798" y="1968170"/>
          <a:ext cx="6443664" cy="3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7" name="PA_库_文本框 13"/>
          <p:cNvSpPr txBox="1"/>
          <p:nvPr>
            <p:custDataLst>
              <p:tags r:id="rId3"/>
            </p:custDataLst>
          </p:nvPr>
        </p:nvSpPr>
        <p:spPr>
          <a:xfrm>
            <a:off x="1540506" y="2846964"/>
            <a:ext cx="24799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PA_库_文本框 15"/>
          <p:cNvSpPr txBox="1"/>
          <p:nvPr>
            <p:custDataLst>
              <p:tags r:id="rId4"/>
            </p:custDataLst>
          </p:nvPr>
        </p:nvSpPr>
        <p:spPr>
          <a:xfrm>
            <a:off x="1571110" y="2385299"/>
            <a:ext cx="1513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PA_库_文本框 13"/>
          <p:cNvSpPr txBox="1"/>
          <p:nvPr>
            <p:custDataLst>
              <p:tags r:id="rId5"/>
            </p:custDataLst>
          </p:nvPr>
        </p:nvSpPr>
        <p:spPr>
          <a:xfrm>
            <a:off x="1540506" y="4459864"/>
            <a:ext cx="24799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PA_库_文本框 15"/>
          <p:cNvSpPr txBox="1"/>
          <p:nvPr>
            <p:custDataLst>
              <p:tags r:id="rId6"/>
            </p:custDataLst>
          </p:nvPr>
        </p:nvSpPr>
        <p:spPr>
          <a:xfrm>
            <a:off x="1571110" y="3998199"/>
            <a:ext cx="1513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Graphic spid="28" grpId="0">
        <p:bldAsOne/>
      </p:bldGraphic>
      <p:bldP spid="47" grpId="0" autoUpdateAnimBg="0"/>
      <p:bldP spid="48" grpId="0" autoUpdateAnimBg="0"/>
      <p:bldP spid="49" grpId="0" autoUpdateAnimBg="0"/>
      <p:bldP spid="5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4478169" y="987349"/>
            <a:ext cx="3286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04 </a:t>
            </a:r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92316" y="1879805"/>
            <a:ext cx="9763080" cy="3791236"/>
            <a:chOff x="1192316" y="1879805"/>
            <a:chExt cx="9763080" cy="3791236"/>
          </a:xfrm>
        </p:grpSpPr>
        <p:sp>
          <p:nvSpPr>
            <p:cNvPr id="9" name="Oval 42"/>
            <p:cNvSpPr/>
            <p:nvPr/>
          </p:nvSpPr>
          <p:spPr>
            <a:xfrm>
              <a:off x="4200382" y="1879805"/>
              <a:ext cx="3791237" cy="3791236"/>
            </a:xfrm>
            <a:prstGeom prst="ellipse">
              <a:avLst/>
            </a:prstGeom>
            <a:blipFill>
              <a:blip r:embed="rId2" cstate="screen"/>
              <a:stretch>
                <a:fillRect/>
              </a:stretch>
            </a:blipFill>
            <a:ln w="12700">
              <a:solidFill>
                <a:srgbClr val="FFAEAA"/>
              </a:solidFill>
            </a:ln>
            <a:effectLst>
              <a:outerShdw blurRad="571500" dist="546100" dir="3120000" sx="92000" sy="92000" algn="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070025" y="2270825"/>
              <a:ext cx="2885371" cy="1096394"/>
              <a:chOff x="7281186" y="3304255"/>
              <a:chExt cx="2885371" cy="1096394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7281187" y="3304255"/>
                <a:ext cx="2241974" cy="49795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7281186" y="3771887"/>
                <a:ext cx="2885371" cy="62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ts val="2200"/>
                  </a:lnSpc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224146" y="2255901"/>
              <a:ext cx="2885371" cy="1099558"/>
              <a:chOff x="1583218" y="1902050"/>
              <a:chExt cx="2885371" cy="109955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212533" y="1902050"/>
                <a:ext cx="2241974" cy="49795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583218" y="2372846"/>
                <a:ext cx="2885371" cy="62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ts val="2200"/>
                  </a:lnSpc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defRPr>
                </a:lvl1pPr>
              </a:lstStyle>
              <a:p>
                <a:pPr algn="r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请在此处添加具体内容，文字尽量言简意赅，简单说明即可。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070024" y="4150153"/>
              <a:ext cx="2885371" cy="1083694"/>
              <a:chOff x="7281185" y="3230350"/>
              <a:chExt cx="2885371" cy="108369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7281186" y="3230350"/>
                <a:ext cx="2241974" cy="49795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281185" y="3685282"/>
                <a:ext cx="2885371" cy="62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ts val="2200"/>
                  </a:lnSpc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请在此处添加具体内容，文字尽量言简意赅，简单说明即可。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192316" y="4150783"/>
              <a:ext cx="2885371" cy="1099558"/>
              <a:chOff x="7720739" y="3230980"/>
              <a:chExt cx="2885371" cy="109955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8350054" y="3230980"/>
                <a:ext cx="2241974" cy="49795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7720739" y="3701776"/>
                <a:ext cx="2885371" cy="62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r">
                  <a:lnSpc>
                    <a:spcPts val="2200"/>
                  </a:lnSpc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请在此处添加具体内容，文字尽量言简意赅，简单说明即可。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6" name="直接连接符 25"/>
          <p:cNvCxnSpPr/>
          <p:nvPr/>
        </p:nvCxnSpPr>
        <p:spPr>
          <a:xfrm>
            <a:off x="1651000" y="3771900"/>
            <a:ext cx="2534556" cy="0"/>
          </a:xfrm>
          <a:prstGeom prst="line">
            <a:avLst/>
          </a:prstGeom>
          <a:ln>
            <a:solidFill>
              <a:srgbClr val="FFA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975600" y="3771900"/>
            <a:ext cx="2534556" cy="0"/>
          </a:xfrm>
          <a:prstGeom prst="line">
            <a:avLst/>
          </a:prstGeom>
          <a:ln>
            <a:solidFill>
              <a:srgbClr val="FFA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4478169" y="987349"/>
            <a:ext cx="3286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04 </a:t>
            </a:r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617891" y="2034530"/>
            <a:ext cx="2084963" cy="2084963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088911" y="2027060"/>
            <a:ext cx="2084963" cy="2084963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517168" y="2034023"/>
            <a:ext cx="2084963" cy="2084963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25286" y="3683446"/>
            <a:ext cx="2135370" cy="1835922"/>
            <a:chOff x="1458505" y="3685777"/>
            <a:chExt cx="2135370" cy="1835922"/>
          </a:xfrm>
        </p:grpSpPr>
        <p:sp>
          <p:nvSpPr>
            <p:cNvPr id="25" name="矩形 24"/>
            <p:cNvSpPr/>
            <p:nvPr/>
          </p:nvSpPr>
          <p:spPr>
            <a:xfrm>
              <a:off x="1458505" y="4582980"/>
              <a:ext cx="2135370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107856" y="3685777"/>
              <a:ext cx="785432" cy="78543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A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33054" y="3683446"/>
            <a:ext cx="2181372" cy="1850807"/>
            <a:chOff x="1437626" y="3685777"/>
            <a:chExt cx="2181372" cy="1850807"/>
          </a:xfrm>
        </p:grpSpPr>
        <p:sp>
          <p:nvSpPr>
            <p:cNvPr id="21" name="矩形 20"/>
            <p:cNvSpPr/>
            <p:nvPr/>
          </p:nvSpPr>
          <p:spPr>
            <a:xfrm>
              <a:off x="1437626" y="4597865"/>
              <a:ext cx="2181372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107856" y="3685777"/>
              <a:ext cx="785432" cy="78543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A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489393" y="3665471"/>
            <a:ext cx="2084964" cy="1862901"/>
            <a:chOff x="1465319" y="3667802"/>
            <a:chExt cx="2084964" cy="1862901"/>
          </a:xfrm>
        </p:grpSpPr>
        <p:sp>
          <p:nvSpPr>
            <p:cNvPr id="17" name="矩形 16"/>
            <p:cNvSpPr/>
            <p:nvPr/>
          </p:nvSpPr>
          <p:spPr>
            <a:xfrm>
              <a:off x="1465319" y="4591984"/>
              <a:ext cx="2084964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118003" y="3667802"/>
              <a:ext cx="785432" cy="78543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A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4381677" y="2034023"/>
            <a:ext cx="0" cy="3473390"/>
          </a:xfrm>
          <a:prstGeom prst="line">
            <a:avLst/>
          </a:prstGeom>
          <a:ln w="38100">
            <a:gradFill>
              <a:gsLst>
                <a:gs pos="34000">
                  <a:srgbClr val="EFCDD3"/>
                </a:gs>
                <a:gs pos="0">
                  <a:schemeClr val="bg1"/>
                </a:gs>
                <a:gs pos="100000">
                  <a:schemeClr val="bg1"/>
                </a:gs>
                <a:gs pos="71000">
                  <a:srgbClr val="EDD9E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810324" y="2034023"/>
            <a:ext cx="0" cy="3473390"/>
          </a:xfrm>
          <a:prstGeom prst="line">
            <a:avLst/>
          </a:prstGeom>
          <a:ln w="38100">
            <a:gradFill>
              <a:gsLst>
                <a:gs pos="34000">
                  <a:srgbClr val="EFCDD3"/>
                </a:gs>
                <a:gs pos="0">
                  <a:schemeClr val="bg1"/>
                </a:gs>
                <a:gs pos="100000">
                  <a:schemeClr val="bg1"/>
                </a:gs>
                <a:gs pos="71000">
                  <a:srgbClr val="EDD9E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omb/>
      </p:transition>
    </mc:Choice>
    <mc:Fallback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4478169" y="987349"/>
            <a:ext cx="3286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04 </a:t>
            </a:r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  <p:cxnSp>
        <p:nvCxnSpPr>
          <p:cNvPr id="69" name="Straight Connector 1"/>
          <p:cNvCxnSpPr/>
          <p:nvPr/>
        </p:nvCxnSpPr>
        <p:spPr>
          <a:xfrm>
            <a:off x="6099176" y="2162629"/>
            <a:ext cx="1" cy="381816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5"/>
          <p:cNvGrpSpPr/>
          <p:nvPr/>
        </p:nvGrpSpPr>
        <p:grpSpPr>
          <a:xfrm>
            <a:off x="5594349" y="2657475"/>
            <a:ext cx="1009651" cy="1009651"/>
            <a:chOff x="4362450" y="4248150"/>
            <a:chExt cx="1162050" cy="1162050"/>
          </a:xfrm>
          <a:effectLst>
            <a:outerShdw blurRad="444500" sx="102000" sy="102000" algn="ctr" rotWithShape="0">
              <a:schemeClr val="bg1">
                <a:lumMod val="75000"/>
                <a:alpha val="40000"/>
              </a:schemeClr>
            </a:outerShdw>
          </a:effectLst>
        </p:grpSpPr>
        <p:sp>
          <p:nvSpPr>
            <p:cNvPr id="74" name="Oval 6"/>
            <p:cNvSpPr/>
            <p:nvPr/>
          </p:nvSpPr>
          <p:spPr>
            <a:xfrm>
              <a:off x="4368800" y="4248150"/>
              <a:ext cx="1155700" cy="11557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Arc 7"/>
            <p:cNvSpPr/>
            <p:nvPr/>
          </p:nvSpPr>
          <p:spPr>
            <a:xfrm>
              <a:off x="4362450" y="4248150"/>
              <a:ext cx="1162050" cy="1162050"/>
            </a:xfrm>
            <a:prstGeom prst="arc">
              <a:avLst>
                <a:gd name="adj1" fmla="val 16166403"/>
                <a:gd name="adj2" fmla="val 10982007"/>
              </a:avLst>
            </a:prstGeom>
            <a:ln w="38100">
              <a:solidFill>
                <a:srgbClr val="FFAEAA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Group 8"/>
          <p:cNvGrpSpPr/>
          <p:nvPr/>
        </p:nvGrpSpPr>
        <p:grpSpPr>
          <a:xfrm rot="17100000">
            <a:off x="5594349" y="4581525"/>
            <a:ext cx="1009651" cy="1009651"/>
            <a:chOff x="4362450" y="4248150"/>
            <a:chExt cx="1162050" cy="1162050"/>
          </a:xfrm>
          <a:effectLst>
            <a:outerShdw blurRad="444500" sx="102000" sy="102000" algn="ctr" rotWithShape="0">
              <a:schemeClr val="bg1">
                <a:lumMod val="75000"/>
                <a:alpha val="40000"/>
              </a:schemeClr>
            </a:outerShdw>
          </a:effectLst>
        </p:grpSpPr>
        <p:sp>
          <p:nvSpPr>
            <p:cNvPr id="77" name="Oval 9"/>
            <p:cNvSpPr/>
            <p:nvPr/>
          </p:nvSpPr>
          <p:spPr>
            <a:xfrm>
              <a:off x="4368800" y="4248150"/>
              <a:ext cx="1155700" cy="11557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Arc 10"/>
            <p:cNvSpPr/>
            <p:nvPr/>
          </p:nvSpPr>
          <p:spPr>
            <a:xfrm>
              <a:off x="4362450" y="4248150"/>
              <a:ext cx="1162050" cy="1162050"/>
            </a:xfrm>
            <a:prstGeom prst="arc">
              <a:avLst>
                <a:gd name="adj1" fmla="val 20733423"/>
                <a:gd name="adj2" fmla="val 8023974"/>
              </a:avLst>
            </a:prstGeom>
            <a:ln w="38100">
              <a:solidFill>
                <a:srgbClr val="FFAEAA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0" name="TextBox 12"/>
          <p:cNvSpPr txBox="1"/>
          <p:nvPr/>
        </p:nvSpPr>
        <p:spPr>
          <a:xfrm>
            <a:off x="5519385" y="2905780"/>
            <a:ext cx="115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1" name="TextBox 13"/>
          <p:cNvSpPr txBox="1"/>
          <p:nvPr/>
        </p:nvSpPr>
        <p:spPr>
          <a:xfrm>
            <a:off x="5519385" y="4821362"/>
            <a:ext cx="115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712129" y="2470456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标题文字添加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6712128" y="2938088"/>
            <a:ext cx="2885371" cy="6287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3283722" y="4468067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标题文字添加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2659142" y="4966985"/>
            <a:ext cx="2885371" cy="6287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4" name="图片 9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65506" y="2657475"/>
            <a:ext cx="1106016" cy="1106016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10419" y="2633257"/>
            <a:ext cx="1106016" cy="1106016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01498" y="2657476"/>
            <a:ext cx="1106016" cy="1106016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36999" y="4446941"/>
            <a:ext cx="1106016" cy="1106016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81912" y="4422723"/>
            <a:ext cx="1106016" cy="1106016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72991" y="4446942"/>
            <a:ext cx="1106016" cy="1106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80" grpId="0"/>
      <p:bldP spid="81" grpId="0"/>
      <p:bldP spid="90" grpId="0"/>
      <p:bldP spid="91" grpId="0"/>
      <p:bldP spid="92" grpId="0"/>
      <p:bldP spid="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67314" y="0"/>
            <a:ext cx="5484586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1422400" y="1136429"/>
            <a:ext cx="9372600" cy="4615847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5933382" y="3509127"/>
            <a:ext cx="647277" cy="38390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085627" y="2408048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PINK LITTLE REFRESHING </a:t>
            </a:r>
            <a:endParaRPr lang="en-US" altLang="zh-CN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953274" y="4799325"/>
            <a:ext cx="4303684" cy="392144"/>
          </a:xfrm>
          <a:prstGeom prst="rect">
            <a:avLst/>
          </a:prstGeom>
          <a:solidFill>
            <a:srgbClr val="FFAE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优品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180700" y="1127482"/>
            <a:ext cx="3867512" cy="1195720"/>
            <a:chOff x="5321299" y="1297916"/>
            <a:chExt cx="3867512" cy="119572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0800000">
              <a:off x="5321299" y="1306864"/>
              <a:ext cx="2016125" cy="1186772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0800000">
              <a:off x="7172686" y="1297916"/>
              <a:ext cx="2016125" cy="1186772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337318" y="2947204"/>
            <a:ext cx="7576343" cy="1476355"/>
            <a:chOff x="2337318" y="2947204"/>
            <a:chExt cx="7576343" cy="1476355"/>
          </a:xfrm>
        </p:grpSpPr>
        <p:sp>
          <p:nvSpPr>
            <p:cNvPr id="13" name="文本框 12"/>
            <p:cNvSpPr txBox="1"/>
            <p:nvPr/>
          </p:nvSpPr>
          <p:spPr>
            <a:xfrm>
              <a:off x="2337318" y="2977009"/>
              <a:ext cx="128673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感</a:t>
              </a:r>
              <a:endParaRPr lang="zh-CN" alt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3799258" y="3166884"/>
              <a:ext cx="0" cy="1066800"/>
            </a:xfrm>
            <a:prstGeom prst="line">
              <a:avLst/>
            </a:prstGeom>
            <a:ln w="38100">
              <a:gradFill>
                <a:gsLst>
                  <a:gs pos="34000">
                    <a:srgbClr val="EFCDD3"/>
                  </a:gs>
                  <a:gs pos="0">
                    <a:schemeClr val="bg1"/>
                  </a:gs>
                  <a:gs pos="100000">
                    <a:schemeClr val="bg1"/>
                  </a:gs>
                  <a:gs pos="71000">
                    <a:srgbClr val="EDD9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3931294" y="2972604"/>
              <a:ext cx="12133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谢</a:t>
              </a:r>
              <a:endParaRPr lang="zh-CN" alt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342308" y="3166884"/>
              <a:ext cx="0" cy="1066800"/>
            </a:xfrm>
            <a:prstGeom prst="line">
              <a:avLst/>
            </a:prstGeom>
            <a:ln w="38100">
              <a:gradFill>
                <a:gsLst>
                  <a:gs pos="34000">
                    <a:srgbClr val="EFCDD3"/>
                  </a:gs>
                  <a:gs pos="0">
                    <a:schemeClr val="bg1"/>
                  </a:gs>
                  <a:gs pos="100000">
                    <a:schemeClr val="bg1"/>
                  </a:gs>
                  <a:gs pos="71000">
                    <a:srgbClr val="EDD9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5507408" y="2964578"/>
              <a:ext cx="12133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您</a:t>
              </a:r>
              <a:endParaRPr lang="zh-CN" alt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904408" y="3166884"/>
              <a:ext cx="0" cy="1066800"/>
            </a:xfrm>
            <a:prstGeom prst="line">
              <a:avLst/>
            </a:prstGeom>
            <a:ln w="38100">
              <a:gradFill>
                <a:gsLst>
                  <a:gs pos="34000">
                    <a:srgbClr val="EFCDD3"/>
                  </a:gs>
                  <a:gs pos="0">
                    <a:schemeClr val="bg1"/>
                  </a:gs>
                  <a:gs pos="100000">
                    <a:schemeClr val="bg1"/>
                  </a:gs>
                  <a:gs pos="71000">
                    <a:srgbClr val="EDD9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7057919" y="2959904"/>
              <a:ext cx="12133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欣</a:t>
              </a:r>
              <a:endParaRPr lang="zh-CN" alt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8481079" y="3185465"/>
              <a:ext cx="0" cy="1066800"/>
            </a:xfrm>
            <a:prstGeom prst="line">
              <a:avLst/>
            </a:prstGeom>
            <a:ln w="38100">
              <a:gradFill>
                <a:gsLst>
                  <a:gs pos="34000">
                    <a:srgbClr val="EFCDD3"/>
                  </a:gs>
                  <a:gs pos="0">
                    <a:schemeClr val="bg1"/>
                  </a:gs>
                  <a:gs pos="100000">
                    <a:schemeClr val="bg1"/>
                  </a:gs>
                  <a:gs pos="71000">
                    <a:srgbClr val="EDD9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8700352" y="2947204"/>
              <a:ext cx="12133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赏</a:t>
              </a:r>
              <a:endParaRPr lang="zh-CN" alt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5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06002" y="1425599"/>
            <a:ext cx="2821645" cy="4342014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5039697" y="1541713"/>
            <a:ext cx="0" cy="3901574"/>
          </a:xfrm>
          <a:prstGeom prst="line">
            <a:avLst/>
          </a:prstGeom>
          <a:ln w="38100">
            <a:gradFill>
              <a:gsLst>
                <a:gs pos="34000">
                  <a:srgbClr val="EFCDD3"/>
                </a:gs>
                <a:gs pos="0">
                  <a:schemeClr val="bg1"/>
                </a:gs>
                <a:gs pos="100000">
                  <a:schemeClr val="bg1"/>
                </a:gs>
                <a:gs pos="71000">
                  <a:srgbClr val="EDD9E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5315481" y="2165220"/>
            <a:ext cx="32147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ONE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578230" y="3880175"/>
            <a:ext cx="4312324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5151748" y="3006649"/>
            <a:ext cx="43123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4478169" y="987349"/>
            <a:ext cx="3286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339837" y="3026451"/>
            <a:ext cx="4317572" cy="1049053"/>
            <a:chOff x="1323426" y="4983434"/>
            <a:chExt cx="4317572" cy="1049053"/>
          </a:xfrm>
        </p:grpSpPr>
        <p:grpSp>
          <p:nvGrpSpPr>
            <p:cNvPr id="19" name="Group 35"/>
            <p:cNvGrpSpPr/>
            <p:nvPr/>
          </p:nvGrpSpPr>
          <p:grpSpPr>
            <a:xfrm>
              <a:off x="1323426" y="5243657"/>
              <a:ext cx="590471" cy="590471"/>
              <a:chOff x="633817" y="2071684"/>
              <a:chExt cx="449414" cy="449414"/>
            </a:xfrm>
          </p:grpSpPr>
          <p:sp>
            <p:nvSpPr>
              <p:cNvPr id="22" name="Oval 61"/>
              <p:cNvSpPr/>
              <p:nvPr/>
            </p:nvSpPr>
            <p:spPr>
              <a:xfrm>
                <a:off x="633817" y="2071684"/>
                <a:ext cx="449414" cy="4494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5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26"/>
              <p:cNvSpPr/>
              <p:nvPr/>
            </p:nvSpPr>
            <p:spPr bwMode="auto">
              <a:xfrm>
                <a:off x="785786" y="2214560"/>
                <a:ext cx="166924" cy="17311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/>
              <a:lstStyle/>
              <a:p>
                <a:endParaRPr lang="en-US" sz="23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2069836" y="498343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097522" y="5403725"/>
              <a:ext cx="3543476" cy="6287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39837" y="4421217"/>
            <a:ext cx="4309932" cy="1037516"/>
            <a:chOff x="1323426" y="5031410"/>
            <a:chExt cx="4309932" cy="1037516"/>
          </a:xfrm>
        </p:grpSpPr>
        <p:grpSp>
          <p:nvGrpSpPr>
            <p:cNvPr id="25" name="Group 35"/>
            <p:cNvGrpSpPr/>
            <p:nvPr/>
          </p:nvGrpSpPr>
          <p:grpSpPr>
            <a:xfrm>
              <a:off x="1323426" y="5243657"/>
              <a:ext cx="590471" cy="590471"/>
              <a:chOff x="633817" y="2071684"/>
              <a:chExt cx="449414" cy="449414"/>
            </a:xfrm>
          </p:grpSpPr>
          <p:sp>
            <p:nvSpPr>
              <p:cNvPr id="28" name="Oval 61"/>
              <p:cNvSpPr/>
              <p:nvPr/>
            </p:nvSpPr>
            <p:spPr>
              <a:xfrm>
                <a:off x="633817" y="2071684"/>
                <a:ext cx="449414" cy="4494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5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 bwMode="auto">
              <a:xfrm>
                <a:off x="785786" y="2214560"/>
                <a:ext cx="166924" cy="17311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/>
              <a:lstStyle/>
              <a:p>
                <a:endParaRPr lang="en-US" sz="23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2086080" y="503141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89882" y="5440164"/>
              <a:ext cx="3543476" cy="6287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1299121" y="1839475"/>
            <a:ext cx="3179048" cy="3179048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212219" y="3217955"/>
            <a:ext cx="2422674" cy="2422674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4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4478169" y="987349"/>
            <a:ext cx="3286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01 </a:t>
            </a:r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233851" y="3004460"/>
            <a:ext cx="2908961" cy="1126803"/>
            <a:chOff x="7528009" y="3153204"/>
            <a:chExt cx="2908961" cy="1126803"/>
          </a:xfrm>
        </p:grpSpPr>
        <p:sp>
          <p:nvSpPr>
            <p:cNvPr id="27" name="矩形 26"/>
            <p:cNvSpPr/>
            <p:nvPr/>
          </p:nvSpPr>
          <p:spPr>
            <a:xfrm>
              <a:off x="8962668" y="31532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文字添加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528009" y="3651245"/>
              <a:ext cx="2908961" cy="6287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986879" y="4331455"/>
            <a:ext cx="2631283" cy="1354691"/>
            <a:chOff x="7523107" y="3225495"/>
            <a:chExt cx="2631283" cy="1354691"/>
          </a:xfrm>
        </p:grpSpPr>
        <p:sp>
          <p:nvSpPr>
            <p:cNvPr id="23" name="矩形 22"/>
            <p:cNvSpPr/>
            <p:nvPr/>
          </p:nvSpPr>
          <p:spPr>
            <a:xfrm>
              <a:off x="7523107" y="3225495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文字添加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523107" y="3641467"/>
              <a:ext cx="2631283" cy="9387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42346" y="1847112"/>
            <a:ext cx="3858691" cy="3858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组合 20"/>
          <p:cNvGrpSpPr/>
          <p:nvPr/>
        </p:nvGrpSpPr>
        <p:grpSpPr>
          <a:xfrm>
            <a:off x="7968722" y="2124074"/>
            <a:ext cx="2903528" cy="1063959"/>
            <a:chOff x="7523108" y="3331677"/>
            <a:chExt cx="2903528" cy="1063959"/>
          </a:xfrm>
        </p:grpSpPr>
        <p:sp>
          <p:nvSpPr>
            <p:cNvPr id="25" name="矩形 24"/>
            <p:cNvSpPr/>
            <p:nvPr/>
          </p:nvSpPr>
          <p:spPr>
            <a:xfrm>
              <a:off x="7523108" y="333167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文字添加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541265" y="3766874"/>
              <a:ext cx="2885371" cy="6287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60891" y="65393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4478169" y="987349"/>
            <a:ext cx="3286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01 </a:t>
            </a:r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  <p:cxnSp>
        <p:nvCxnSpPr>
          <p:cNvPr id="6" name="Straight Connector 36"/>
          <p:cNvCxnSpPr/>
          <p:nvPr/>
        </p:nvCxnSpPr>
        <p:spPr bwMode="auto">
          <a:xfrm>
            <a:off x="4478169" y="1895253"/>
            <a:ext cx="0" cy="3653726"/>
          </a:xfrm>
          <a:prstGeom prst="line">
            <a:avLst/>
          </a:prstGeom>
          <a:ln w="38100">
            <a:gradFill>
              <a:gsLst>
                <a:gs pos="34000">
                  <a:srgbClr val="EFCDD3"/>
                </a:gs>
                <a:gs pos="0">
                  <a:schemeClr val="bg1"/>
                </a:gs>
                <a:gs pos="100000">
                  <a:schemeClr val="bg1"/>
                </a:gs>
                <a:gs pos="71000">
                  <a:srgbClr val="EDD9E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2"/>
          <p:cNvCxnSpPr/>
          <p:nvPr/>
        </p:nvCxnSpPr>
        <p:spPr bwMode="auto">
          <a:xfrm>
            <a:off x="7732356" y="1748695"/>
            <a:ext cx="0" cy="3653726"/>
          </a:xfrm>
          <a:prstGeom prst="line">
            <a:avLst/>
          </a:prstGeom>
          <a:ln w="38100">
            <a:gradFill>
              <a:gsLst>
                <a:gs pos="34000">
                  <a:srgbClr val="EFCDD3"/>
                </a:gs>
                <a:gs pos="0">
                  <a:schemeClr val="bg1"/>
                </a:gs>
                <a:gs pos="100000">
                  <a:schemeClr val="bg1"/>
                </a:gs>
                <a:gs pos="71000">
                  <a:srgbClr val="EDD9E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6"/>
          <p:cNvSpPr/>
          <p:nvPr/>
        </p:nvSpPr>
        <p:spPr bwMode="auto">
          <a:xfrm>
            <a:off x="1961091" y="2124832"/>
            <a:ext cx="1783877" cy="1783877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2100" b="1">
              <a:cs typeface="+mn-ea"/>
              <a:sym typeface="+mn-lt"/>
            </a:endParaRPr>
          </a:p>
        </p:txBody>
      </p:sp>
      <p:sp>
        <p:nvSpPr>
          <p:cNvPr id="11" name="Oval 23"/>
          <p:cNvSpPr/>
          <p:nvPr/>
        </p:nvSpPr>
        <p:spPr bwMode="auto">
          <a:xfrm>
            <a:off x="5204061" y="2106486"/>
            <a:ext cx="1783877" cy="1786381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457082" rIns="57151" bIns="457081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50">
              <a:cs typeface="+mn-ea"/>
              <a:sym typeface="+mn-lt"/>
            </a:endParaRPr>
          </a:p>
        </p:txBody>
      </p:sp>
      <p:sp>
        <p:nvSpPr>
          <p:cNvPr id="13" name="Oval 39"/>
          <p:cNvSpPr/>
          <p:nvPr/>
        </p:nvSpPr>
        <p:spPr bwMode="auto">
          <a:xfrm>
            <a:off x="8459182" y="2106485"/>
            <a:ext cx="1783877" cy="1786381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2100" b="1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637652" y="4000976"/>
            <a:ext cx="2292985" cy="1388110"/>
            <a:chOff x="2408" y="3190"/>
            <a:chExt cx="3120" cy="2186"/>
          </a:xfrm>
        </p:grpSpPr>
        <p:sp>
          <p:nvSpPr>
            <p:cNvPr id="2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400" b="1" kern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标题文本</a:t>
              </a:r>
              <a:endParaRPr lang="zh-CN" altLang="en-US" sz="2400" b="1" kern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46"/>
            <p:cNvSpPr txBox="1"/>
            <p:nvPr/>
          </p:nvSpPr>
          <p:spPr>
            <a:xfrm>
              <a:off x="2479" y="3898"/>
              <a:ext cx="2977" cy="14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35073" y="4011868"/>
            <a:ext cx="2087245" cy="1375410"/>
            <a:chOff x="2358" y="3190"/>
            <a:chExt cx="3287" cy="2166"/>
          </a:xfrm>
        </p:grpSpPr>
        <p:sp>
          <p:nvSpPr>
            <p:cNvPr id="2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>
              <a:defPPr>
                <a:defRPr lang="zh-CN"/>
              </a:defPPr>
              <a:lvl1pPr algn="ctr">
                <a:defRPr sz="2400" b="1" kern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Noto Sans S Chinese Medium" panose="020B0600000000000000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46"/>
            <p:cNvSpPr txBox="1"/>
            <p:nvPr/>
          </p:nvSpPr>
          <p:spPr>
            <a:xfrm>
              <a:off x="2358" y="3878"/>
              <a:ext cx="3287" cy="14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230840" y="4011868"/>
            <a:ext cx="2292985" cy="1359535"/>
            <a:chOff x="2408" y="3190"/>
            <a:chExt cx="3120" cy="2141"/>
          </a:xfrm>
        </p:grpSpPr>
        <p:sp>
          <p:nvSpPr>
            <p:cNvPr id="3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>
              <a:defPPr>
                <a:defRPr lang="zh-CN"/>
              </a:defPPr>
              <a:lvl1pPr algn="ctr">
                <a:defRPr sz="2400" b="1" kern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Noto Sans S Chinese Medium" panose="020B0600000000000000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TextBox 46"/>
            <p:cNvSpPr txBox="1"/>
            <p:nvPr/>
          </p:nvSpPr>
          <p:spPr>
            <a:xfrm>
              <a:off x="2408" y="3853"/>
              <a:ext cx="2977" cy="14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4478169" y="987349"/>
            <a:ext cx="3286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01 </a:t>
            </a:r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82647" y="2267520"/>
            <a:ext cx="4620260" cy="3017875"/>
            <a:chOff x="2258419" y="2438773"/>
            <a:chExt cx="4620260" cy="3017875"/>
          </a:xfrm>
        </p:grpSpPr>
        <p:sp>
          <p:nvSpPr>
            <p:cNvPr id="11" name="椭圆 10"/>
            <p:cNvSpPr/>
            <p:nvPr/>
          </p:nvSpPr>
          <p:spPr>
            <a:xfrm>
              <a:off x="2634449" y="2465303"/>
              <a:ext cx="605118" cy="605118"/>
            </a:xfrm>
            <a:prstGeom prst="ellipse">
              <a:avLst/>
            </a:prstGeom>
            <a:solidFill>
              <a:srgbClr val="FECEC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Ⅰ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52461" y="2438773"/>
              <a:ext cx="3322797" cy="628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641480" y="4851530"/>
              <a:ext cx="605118" cy="605118"/>
            </a:xfrm>
            <a:prstGeom prst="ellipse">
              <a:avLst/>
            </a:prstGeom>
            <a:solidFill>
              <a:srgbClr val="FECEC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Ⅲ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555882" y="4741956"/>
              <a:ext cx="3322797" cy="628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962824" y="3645434"/>
              <a:ext cx="3322797" cy="628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258419" y="3685100"/>
              <a:ext cx="605118" cy="605118"/>
            </a:xfrm>
            <a:prstGeom prst="ellipse">
              <a:avLst/>
            </a:prstGeom>
            <a:solidFill>
              <a:srgbClr val="FECEC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Ⅱ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6720333" y="1952493"/>
            <a:ext cx="3562741" cy="356274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06002" y="1425599"/>
            <a:ext cx="2821645" cy="4342014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5039697" y="1541713"/>
            <a:ext cx="0" cy="3901574"/>
          </a:xfrm>
          <a:prstGeom prst="line">
            <a:avLst/>
          </a:prstGeom>
          <a:ln w="38100">
            <a:gradFill>
              <a:gsLst>
                <a:gs pos="34000">
                  <a:srgbClr val="EFCDD3"/>
                </a:gs>
                <a:gs pos="0">
                  <a:schemeClr val="bg1"/>
                </a:gs>
                <a:gs pos="100000">
                  <a:schemeClr val="bg1"/>
                </a:gs>
                <a:gs pos="71000">
                  <a:srgbClr val="EDD9E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5315481" y="2165220"/>
            <a:ext cx="32147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TWO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578230" y="3880175"/>
            <a:ext cx="4312324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5151748" y="3006649"/>
            <a:ext cx="43123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omb/>
      </p:transition>
    </mc:Choice>
    <mc:Fallback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4478169" y="987349"/>
            <a:ext cx="3286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02 </a:t>
            </a:r>
            <a:r>
              <a:rPr lang="zh-CN" altLang="en-US" dirty="0">
                <a:sym typeface="+mn-lt"/>
              </a:rPr>
              <a:t>输入此处标题</a:t>
            </a:r>
            <a:endParaRPr lang="zh-CN" altLang="en-US" dirty="0"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34510" y="2280027"/>
            <a:ext cx="8996942" cy="2899355"/>
            <a:chOff x="1734510" y="2280027"/>
            <a:chExt cx="8996942" cy="2899355"/>
          </a:xfrm>
        </p:grpSpPr>
        <p:sp>
          <p:nvSpPr>
            <p:cNvPr id="26" name="任意多边形 20"/>
            <p:cNvSpPr/>
            <p:nvPr/>
          </p:nvSpPr>
          <p:spPr>
            <a:xfrm>
              <a:off x="1734510" y="2280027"/>
              <a:ext cx="7789364" cy="2435986"/>
            </a:xfrm>
            <a:custGeom>
              <a:avLst/>
              <a:gdLst>
                <a:gd name="connsiteX0" fmla="*/ 0 w 8024327"/>
                <a:gd name="connsiteY0" fmla="*/ 3004457 h 3954741"/>
                <a:gd name="connsiteX1" fmla="*/ 1315616 w 8024327"/>
                <a:gd name="connsiteY1" fmla="*/ 3946849 h 3954741"/>
                <a:gd name="connsiteX2" fmla="*/ 2855168 w 8024327"/>
                <a:gd name="connsiteY2" fmla="*/ 2537926 h 3954741"/>
                <a:gd name="connsiteX3" fmla="*/ 4021494 w 8024327"/>
                <a:gd name="connsiteY3" fmla="*/ 2230016 h 3954741"/>
                <a:gd name="connsiteX4" fmla="*/ 5934270 w 8024327"/>
                <a:gd name="connsiteY4" fmla="*/ 3013787 h 3954741"/>
                <a:gd name="connsiteX5" fmla="*/ 8024327 w 8024327"/>
                <a:gd name="connsiteY5" fmla="*/ 0 h 3954741"/>
                <a:gd name="connsiteX0-1" fmla="*/ 0 w 8024327"/>
                <a:gd name="connsiteY0-2" fmla="*/ 3004457 h 3956164"/>
                <a:gd name="connsiteX1-3" fmla="*/ 1315616 w 8024327"/>
                <a:gd name="connsiteY1-4" fmla="*/ 3946849 h 3956164"/>
                <a:gd name="connsiteX2-5" fmla="*/ 2801725 w 8024327"/>
                <a:gd name="connsiteY2-6" fmla="*/ 2491519 h 3956164"/>
                <a:gd name="connsiteX3-7" fmla="*/ 4021494 w 8024327"/>
                <a:gd name="connsiteY3-8" fmla="*/ 2230016 h 3956164"/>
                <a:gd name="connsiteX4-9" fmla="*/ 5934270 w 8024327"/>
                <a:gd name="connsiteY4-10" fmla="*/ 3013787 h 3956164"/>
                <a:gd name="connsiteX5-11" fmla="*/ 8024327 w 8024327"/>
                <a:gd name="connsiteY5-12" fmla="*/ 0 h 3956164"/>
                <a:gd name="connsiteX0-13" fmla="*/ 0 w 8024327"/>
                <a:gd name="connsiteY0-14" fmla="*/ 3004457 h 3956164"/>
                <a:gd name="connsiteX1-15" fmla="*/ 1315616 w 8024327"/>
                <a:gd name="connsiteY1-16" fmla="*/ 3946849 h 3956164"/>
                <a:gd name="connsiteX2-17" fmla="*/ 2801725 w 8024327"/>
                <a:gd name="connsiteY2-18" fmla="*/ 2491519 h 3956164"/>
                <a:gd name="connsiteX3-19" fmla="*/ 4021494 w 8024327"/>
                <a:gd name="connsiteY3-20" fmla="*/ 2230016 h 3956164"/>
                <a:gd name="connsiteX4-21" fmla="*/ 5934270 w 8024327"/>
                <a:gd name="connsiteY4-22" fmla="*/ 3013787 h 3956164"/>
                <a:gd name="connsiteX5-23" fmla="*/ 8024327 w 8024327"/>
                <a:gd name="connsiteY5-24" fmla="*/ 0 h 3956164"/>
                <a:gd name="connsiteX0-25" fmla="*/ 0 w 8024327"/>
                <a:gd name="connsiteY0-26" fmla="*/ 3004457 h 3956164"/>
                <a:gd name="connsiteX1-27" fmla="*/ 1315616 w 8024327"/>
                <a:gd name="connsiteY1-28" fmla="*/ 3946849 h 3956164"/>
                <a:gd name="connsiteX2-29" fmla="*/ 2801725 w 8024327"/>
                <a:gd name="connsiteY2-30" fmla="*/ 2491519 h 3956164"/>
                <a:gd name="connsiteX3-31" fmla="*/ 4021494 w 8024327"/>
                <a:gd name="connsiteY3-32" fmla="*/ 2230016 h 3956164"/>
                <a:gd name="connsiteX4-33" fmla="*/ 5934270 w 8024327"/>
                <a:gd name="connsiteY4-34" fmla="*/ 3013787 h 3956164"/>
                <a:gd name="connsiteX5-35" fmla="*/ 8024327 w 8024327"/>
                <a:gd name="connsiteY5-36" fmla="*/ 0 h 3956164"/>
                <a:gd name="connsiteX0-37" fmla="*/ 0 w 8024327"/>
                <a:gd name="connsiteY0-38" fmla="*/ 3004457 h 3956164"/>
                <a:gd name="connsiteX1-39" fmla="*/ 1315616 w 8024327"/>
                <a:gd name="connsiteY1-40" fmla="*/ 3946849 h 3956164"/>
                <a:gd name="connsiteX2-41" fmla="*/ 2801725 w 8024327"/>
                <a:gd name="connsiteY2-42" fmla="*/ 2491519 h 3956164"/>
                <a:gd name="connsiteX3-43" fmla="*/ 4235267 w 8024327"/>
                <a:gd name="connsiteY3-44" fmla="*/ 2276423 h 3956164"/>
                <a:gd name="connsiteX4-45" fmla="*/ 5934270 w 8024327"/>
                <a:gd name="connsiteY4-46" fmla="*/ 3013787 h 3956164"/>
                <a:gd name="connsiteX5-47" fmla="*/ 8024327 w 8024327"/>
                <a:gd name="connsiteY5-48" fmla="*/ 0 h 3956164"/>
                <a:gd name="connsiteX0-49" fmla="*/ 0 w 8024327"/>
                <a:gd name="connsiteY0-50" fmla="*/ 3004457 h 3956164"/>
                <a:gd name="connsiteX1-51" fmla="*/ 1315616 w 8024327"/>
                <a:gd name="connsiteY1-52" fmla="*/ 3946849 h 3956164"/>
                <a:gd name="connsiteX2-53" fmla="*/ 2801725 w 8024327"/>
                <a:gd name="connsiteY2-54" fmla="*/ 2491519 h 3956164"/>
                <a:gd name="connsiteX3-55" fmla="*/ 4235267 w 8024327"/>
                <a:gd name="connsiteY3-56" fmla="*/ 2276423 h 3956164"/>
                <a:gd name="connsiteX4-57" fmla="*/ 5934270 w 8024327"/>
                <a:gd name="connsiteY4-58" fmla="*/ 3013787 h 3956164"/>
                <a:gd name="connsiteX5-59" fmla="*/ 8024327 w 8024327"/>
                <a:gd name="connsiteY5-60" fmla="*/ 0 h 3956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8024327" h="3956164">
                  <a:moveTo>
                    <a:pt x="0" y="3004457"/>
                  </a:moveTo>
                  <a:cubicBezTo>
                    <a:pt x="419877" y="3514530"/>
                    <a:pt x="848662" y="4032339"/>
                    <a:pt x="1315616" y="3946849"/>
                  </a:cubicBezTo>
                  <a:cubicBezTo>
                    <a:pt x="1782570" y="3861359"/>
                    <a:pt x="2304428" y="2862738"/>
                    <a:pt x="2801725" y="2491519"/>
                  </a:cubicBezTo>
                  <a:cubicBezTo>
                    <a:pt x="3299022" y="2120300"/>
                    <a:pt x="3702488" y="2003750"/>
                    <a:pt x="4235267" y="2276423"/>
                  </a:cubicBezTo>
                  <a:cubicBezTo>
                    <a:pt x="4768046" y="2549096"/>
                    <a:pt x="5267131" y="3385456"/>
                    <a:pt x="5934270" y="3013787"/>
                  </a:cubicBezTo>
                  <a:cubicBezTo>
                    <a:pt x="6601409" y="2642118"/>
                    <a:pt x="8024327" y="0"/>
                    <a:pt x="8024327" y="0"/>
                  </a:cubicBezTo>
                </a:path>
              </a:pathLst>
            </a:cu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2763748" y="4628686"/>
              <a:ext cx="194534" cy="194534"/>
            </a:xfrm>
            <a:prstGeom prst="ellipse">
              <a:avLst/>
            </a:prstGeom>
            <a:solidFill>
              <a:srgbClr val="F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890924" y="2966833"/>
              <a:ext cx="2292985" cy="1388110"/>
              <a:chOff x="2408" y="3190"/>
              <a:chExt cx="3120" cy="2186"/>
            </a:xfrm>
          </p:grpSpPr>
          <p:sp>
            <p:nvSpPr>
              <p:cNvPr id="40" name="TextBox 45"/>
              <p:cNvSpPr txBox="1"/>
              <p:nvPr/>
            </p:nvSpPr>
            <p:spPr>
              <a:xfrm>
                <a:off x="2408" y="3190"/>
                <a:ext cx="3120" cy="663"/>
              </a:xfrm>
              <a:prstGeom prst="rect">
                <a:avLst/>
              </a:prstGeom>
            </p:spPr>
            <p:txBody>
              <a:bodyPr vert="horz"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2400" b="1" kern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标题文本</a:t>
                </a:r>
                <a:endParaRPr lang="zh-CN" altLang="en-US" sz="2400" b="1" kern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TextBox 46"/>
              <p:cNvSpPr txBox="1"/>
              <p:nvPr/>
            </p:nvSpPr>
            <p:spPr>
              <a:xfrm>
                <a:off x="2479" y="3898"/>
                <a:ext cx="2977" cy="147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ts val="2200"/>
                  </a:lnSpc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defRPr>
                </a:lvl1pPr>
              </a:lstStyle>
              <a:p>
                <a:pPr algn="ctr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请在此处添加具体内容，文字尽量言简意赅，简单说明即可。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2" name="椭圆 41"/>
            <p:cNvSpPr/>
            <p:nvPr/>
          </p:nvSpPr>
          <p:spPr>
            <a:xfrm>
              <a:off x="5038506" y="3504493"/>
              <a:ext cx="194534" cy="194534"/>
            </a:xfrm>
            <a:prstGeom prst="ellipse">
              <a:avLst/>
            </a:prstGeom>
            <a:solidFill>
              <a:srgbClr val="F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7143408" y="4076134"/>
              <a:ext cx="194534" cy="194534"/>
            </a:xfrm>
            <a:prstGeom prst="ellipse">
              <a:avLst/>
            </a:prstGeom>
            <a:solidFill>
              <a:srgbClr val="F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086547" y="3791272"/>
              <a:ext cx="2292985" cy="1388110"/>
              <a:chOff x="2408" y="3190"/>
              <a:chExt cx="3120" cy="2186"/>
            </a:xfrm>
          </p:grpSpPr>
          <p:sp>
            <p:nvSpPr>
              <p:cNvPr id="45" name="TextBox 45"/>
              <p:cNvSpPr txBox="1"/>
              <p:nvPr/>
            </p:nvSpPr>
            <p:spPr>
              <a:xfrm>
                <a:off x="2408" y="3190"/>
                <a:ext cx="3120" cy="663"/>
              </a:xfrm>
              <a:prstGeom prst="rect">
                <a:avLst/>
              </a:prstGeom>
            </p:spPr>
            <p:txBody>
              <a:bodyPr vert="horz"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2400" b="1" kern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标题文本</a:t>
                </a:r>
                <a:endParaRPr lang="zh-CN" altLang="en-US" sz="2400" b="1" kern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2479" y="3898"/>
                <a:ext cx="2977" cy="147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ts val="2200"/>
                  </a:lnSpc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defRPr>
                </a:lvl1pPr>
              </a:lstStyle>
              <a:p>
                <a:pPr algn="ctr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请在此处添加具体内容，文字尽量言简意赅，简单说明即可。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6055855" y="2517253"/>
              <a:ext cx="2292985" cy="1388110"/>
              <a:chOff x="2408" y="3190"/>
              <a:chExt cx="3120" cy="2186"/>
            </a:xfrm>
          </p:grpSpPr>
          <p:sp>
            <p:nvSpPr>
              <p:cNvPr id="48" name="TextBox 45"/>
              <p:cNvSpPr txBox="1"/>
              <p:nvPr/>
            </p:nvSpPr>
            <p:spPr>
              <a:xfrm>
                <a:off x="2408" y="3190"/>
                <a:ext cx="3120" cy="663"/>
              </a:xfrm>
              <a:prstGeom prst="rect">
                <a:avLst/>
              </a:prstGeom>
            </p:spPr>
            <p:txBody>
              <a:bodyPr vert="horz"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2400" b="1" kern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标题文本</a:t>
                </a:r>
                <a:endParaRPr lang="zh-CN" altLang="en-US" sz="2400" b="1" kern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TextBox 46"/>
              <p:cNvSpPr txBox="1"/>
              <p:nvPr/>
            </p:nvSpPr>
            <p:spPr>
              <a:xfrm>
                <a:off x="2479" y="3898"/>
                <a:ext cx="2977" cy="147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ts val="2200"/>
                  </a:lnSpc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defRPr>
                </a:lvl1pPr>
              </a:lstStyle>
              <a:p>
                <a:pPr algn="ctr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请在此处添加具体内容，文字尽量言简意赅，简单说明即可。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0" name="椭圆 49"/>
            <p:cNvSpPr/>
            <p:nvPr/>
          </p:nvSpPr>
          <p:spPr>
            <a:xfrm>
              <a:off x="9127460" y="2505262"/>
              <a:ext cx="194534" cy="194534"/>
            </a:xfrm>
            <a:prstGeom prst="ellipse">
              <a:avLst/>
            </a:prstGeom>
            <a:solidFill>
              <a:srgbClr val="F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8438467" y="2915737"/>
              <a:ext cx="2292985" cy="1388110"/>
              <a:chOff x="2408" y="3190"/>
              <a:chExt cx="3120" cy="2186"/>
            </a:xfrm>
          </p:grpSpPr>
          <p:sp>
            <p:nvSpPr>
              <p:cNvPr id="52" name="TextBox 45"/>
              <p:cNvSpPr txBox="1"/>
              <p:nvPr/>
            </p:nvSpPr>
            <p:spPr>
              <a:xfrm>
                <a:off x="2408" y="3190"/>
                <a:ext cx="3120" cy="663"/>
              </a:xfrm>
              <a:prstGeom prst="rect">
                <a:avLst/>
              </a:prstGeom>
            </p:spPr>
            <p:txBody>
              <a:bodyPr vert="horz"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2400" b="1" kern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标题文本</a:t>
                </a:r>
                <a:endParaRPr lang="zh-CN" altLang="en-US" sz="2400" b="1" kern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TextBox 46"/>
              <p:cNvSpPr txBox="1"/>
              <p:nvPr/>
            </p:nvSpPr>
            <p:spPr>
              <a:xfrm>
                <a:off x="2479" y="3898"/>
                <a:ext cx="2977" cy="147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ts val="2200"/>
                  </a:lnSpc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defRPr>
                </a:lvl1pPr>
              </a:lstStyle>
              <a:p>
                <a:pPr algn="ctr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请在此处添加具体内容，文字尽量言简意赅，简单说明即可。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ISPRING_PRESENTATION_TITLE" val="粉色小清新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saf4ne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3003</Words>
  <Application>WPS 演示</Application>
  <PresentationFormat>宽屏</PresentationFormat>
  <Paragraphs>358</Paragraphs>
  <Slides>25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仓耳天群行楷 W01</vt:lpstr>
      <vt:lpstr>FZKai-Z03S</vt:lpstr>
      <vt:lpstr>Calibri</vt:lpstr>
      <vt:lpstr>仓耳明楷 W03</vt:lpstr>
      <vt:lpstr>Noto Sans S Chinese Medium</vt:lpstr>
      <vt:lpstr>微软雅黑</vt:lpstr>
      <vt:lpstr>Arial Unicode MS</vt:lpstr>
      <vt:lpstr>等线</vt:lpstr>
      <vt:lpstr>Meiryo</vt:lpstr>
      <vt:lpstr>Arial Narrow</vt:lpstr>
      <vt:lpstr>Calibri Light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WPS_1715560161</cp:lastModifiedBy>
  <cp:revision>68</cp:revision>
  <dcterms:created xsi:type="dcterms:W3CDTF">2019-07-31T01:55:00Z</dcterms:created>
  <dcterms:modified xsi:type="dcterms:W3CDTF">2025-05-21T08:02:18Z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6D5C759419764FC2B21C8B6277D2F305_12</vt:lpwstr>
  </property>
  <property fmtid="{D5CDD505-2E9C-101B-9397-08002B2CF9AE}" pid="3" name="KSOProductBuildVer">
    <vt:lpwstr>2052-12.1.0.21171</vt:lpwstr>
  </property>
</Properties>
</file>