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autoCompressPictures="0">
  <p:sldMasterIdLst>
    <p:sldMasterId id="2147483648" r:id="rId1"/>
    <p:sldMasterId id="2147483682" r:id="rId3"/>
  </p:sldMasterIdLst>
  <p:notesMasterIdLst>
    <p:notesMasterId r:id="rId5"/>
  </p:notesMasterIdLst>
  <p:handoutMasterIdLst>
    <p:handoutMasterId r:id="rId40"/>
  </p:handoutMasterIdLst>
  <p:sldIdLst>
    <p:sldId id="256" r:id="rId4"/>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5E9D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ECC4E1A-C54F-4E11-BADF-BC7D3D62C48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6314" autoAdjust="0"/>
  </p:normalViewPr>
  <p:slideViewPr>
    <p:cSldViewPr snapToGrid="0" snapToObjects="1" showGuides="1">
      <p:cViewPr varScale="1">
        <p:scale>
          <a:sx n="140" d="100"/>
          <a:sy n="140" d="100"/>
        </p:scale>
        <p:origin x="774" y="12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 Type="http://schemas.openxmlformats.org/officeDocument/2006/relationships/slide" Target="slides/slide2.xml"/><Relationship Id="rId5" Type="http://schemas.openxmlformats.org/officeDocument/2006/relationships/notesMaster" Target="notesMasters/notesMaster1.xml"/><Relationship Id="rId43" Type="http://schemas.openxmlformats.org/officeDocument/2006/relationships/tableStyles" Target="tableStyles.xml"/><Relationship Id="rId42" Type="http://schemas.openxmlformats.org/officeDocument/2006/relationships/viewProps" Target="viewProps.xml"/><Relationship Id="rId41" Type="http://schemas.openxmlformats.org/officeDocument/2006/relationships/presProps" Target="presProps.xml"/><Relationship Id="rId40" Type="http://schemas.openxmlformats.org/officeDocument/2006/relationships/handoutMaster" Target="handoutMasters/handoutMaster1.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hf sldNum="0" hdr="0" ftr="0" dt="0"/>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720"/>
        <p:cNvGrpSpPr/>
        <p:nvPr/>
      </p:nvGrpSpPr>
      <p:grpSpPr>
        <a:xfrm>
          <a:off x="0" y="0"/>
          <a:ext cx="0" cy="0"/>
          <a:chOff x="0" y="0"/>
          <a:chExt cx="0" cy="0"/>
        </a:xfrm>
      </p:grpSpPr>
      <p:sp>
        <p:nvSpPr>
          <p:cNvPr id="20721" name="Google Shape;20721;g10a477db0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22" name="Google Shape;20722;g10a477db0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860"/>
        <p:cNvGrpSpPr/>
        <p:nvPr/>
      </p:nvGrpSpPr>
      <p:grpSpPr>
        <a:xfrm>
          <a:off x="0" y="0"/>
          <a:ext cx="0" cy="0"/>
          <a:chOff x="0" y="0"/>
          <a:chExt cx="0" cy="0"/>
        </a:xfrm>
      </p:grpSpPr>
      <p:sp>
        <p:nvSpPr>
          <p:cNvPr id="20861" name="Google Shape;20861;g109c5e417d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2" name="Google Shape;20862;g109c5e417d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866"/>
        <p:cNvGrpSpPr/>
        <p:nvPr/>
      </p:nvGrpSpPr>
      <p:grpSpPr>
        <a:xfrm>
          <a:off x="0" y="0"/>
          <a:ext cx="0" cy="0"/>
          <a:chOff x="0" y="0"/>
          <a:chExt cx="0" cy="0"/>
        </a:xfrm>
      </p:grpSpPr>
      <p:sp>
        <p:nvSpPr>
          <p:cNvPr id="20867" name="Google Shape;20867;g109c5e417dd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8" name="Google Shape;20868;g109c5e417dd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946"/>
        <p:cNvGrpSpPr/>
        <p:nvPr/>
      </p:nvGrpSpPr>
      <p:grpSpPr>
        <a:xfrm>
          <a:off x="0" y="0"/>
          <a:ext cx="0" cy="0"/>
          <a:chOff x="0" y="0"/>
          <a:chExt cx="0" cy="0"/>
        </a:xfrm>
      </p:grpSpPr>
      <p:sp>
        <p:nvSpPr>
          <p:cNvPr id="20947" name="Google Shape;20947;g1082ae3416b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48" name="Google Shape;20948;g1082ae3416b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951"/>
        <p:cNvGrpSpPr/>
        <p:nvPr/>
      </p:nvGrpSpPr>
      <p:grpSpPr>
        <a:xfrm>
          <a:off x="0" y="0"/>
          <a:ext cx="0" cy="0"/>
          <a:chOff x="0" y="0"/>
          <a:chExt cx="0" cy="0"/>
        </a:xfrm>
      </p:grpSpPr>
      <p:sp>
        <p:nvSpPr>
          <p:cNvPr id="20952" name="Google Shape;20952;g109c5e417dd_0_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53" name="Google Shape;20953;g109c5e417dd_0_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987"/>
        <p:cNvGrpSpPr/>
        <p:nvPr/>
      </p:nvGrpSpPr>
      <p:grpSpPr>
        <a:xfrm>
          <a:off x="0" y="0"/>
          <a:ext cx="0" cy="0"/>
          <a:chOff x="0" y="0"/>
          <a:chExt cx="0" cy="0"/>
        </a:xfrm>
      </p:grpSpPr>
      <p:sp>
        <p:nvSpPr>
          <p:cNvPr id="20988" name="Google Shape;20988;g109f57d6afa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9" name="Google Shape;20989;g109f57d6afa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002"/>
        <p:cNvGrpSpPr/>
        <p:nvPr/>
      </p:nvGrpSpPr>
      <p:grpSpPr>
        <a:xfrm>
          <a:off x="0" y="0"/>
          <a:ext cx="0" cy="0"/>
          <a:chOff x="0" y="0"/>
          <a:chExt cx="0" cy="0"/>
        </a:xfrm>
      </p:grpSpPr>
      <p:sp>
        <p:nvSpPr>
          <p:cNvPr id="21003" name="Google Shape;21003;g1082ae3416b_0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04" name="Google Shape;21004;g1082ae3416b_0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042"/>
        <p:cNvGrpSpPr/>
        <p:nvPr/>
      </p:nvGrpSpPr>
      <p:grpSpPr>
        <a:xfrm>
          <a:off x="0" y="0"/>
          <a:ext cx="0" cy="0"/>
          <a:chOff x="0" y="0"/>
          <a:chExt cx="0" cy="0"/>
        </a:xfrm>
      </p:grpSpPr>
      <p:sp>
        <p:nvSpPr>
          <p:cNvPr id="21043" name="Google Shape;21043;g109f57d6afa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4" name="Google Shape;21044;g109f57d6afa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064"/>
        <p:cNvGrpSpPr/>
        <p:nvPr/>
      </p:nvGrpSpPr>
      <p:grpSpPr>
        <a:xfrm>
          <a:off x="0" y="0"/>
          <a:ext cx="0" cy="0"/>
          <a:chOff x="0" y="0"/>
          <a:chExt cx="0" cy="0"/>
        </a:xfrm>
      </p:grpSpPr>
      <p:sp>
        <p:nvSpPr>
          <p:cNvPr id="21065" name="Google Shape;21065;g1082ae3416b_0_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6" name="Google Shape;21066;g1082ae3416b_0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https://www.ypppt.com/</a:t>
            </a: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075"/>
        <p:cNvGrpSpPr/>
        <p:nvPr/>
      </p:nvGrpSpPr>
      <p:grpSpPr>
        <a:xfrm>
          <a:off x="0" y="0"/>
          <a:ext cx="0" cy="0"/>
          <a:chOff x="0" y="0"/>
          <a:chExt cx="0" cy="0"/>
        </a:xfrm>
      </p:grpSpPr>
      <p:sp>
        <p:nvSpPr>
          <p:cNvPr id="21076" name="Google Shape;21076;g1082ae3416b_0_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77" name="Google Shape;21077;g1082ae3416b_0_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081"/>
        <p:cNvGrpSpPr/>
        <p:nvPr/>
      </p:nvGrpSpPr>
      <p:grpSpPr>
        <a:xfrm>
          <a:off x="0" y="0"/>
          <a:ext cx="0" cy="0"/>
          <a:chOff x="0" y="0"/>
          <a:chExt cx="0" cy="0"/>
        </a:xfrm>
      </p:grpSpPr>
      <p:sp>
        <p:nvSpPr>
          <p:cNvPr id="21082" name="Google Shape;21082;g1082ae3416b_0_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83" name="Google Shape;21083;g1082ae3416b_0_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745"/>
        <p:cNvGrpSpPr/>
        <p:nvPr/>
      </p:nvGrpSpPr>
      <p:grpSpPr>
        <a:xfrm>
          <a:off x="0" y="0"/>
          <a:ext cx="0" cy="0"/>
          <a:chOff x="0" y="0"/>
          <a:chExt cx="0" cy="0"/>
        </a:xfrm>
      </p:grpSpPr>
      <p:sp>
        <p:nvSpPr>
          <p:cNvPr id="20746" name="Google Shape;20746;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47" name="Google Shape;20747;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097"/>
        <p:cNvGrpSpPr/>
        <p:nvPr/>
      </p:nvGrpSpPr>
      <p:grpSpPr>
        <a:xfrm>
          <a:off x="0" y="0"/>
          <a:ext cx="0" cy="0"/>
          <a:chOff x="0" y="0"/>
          <a:chExt cx="0" cy="0"/>
        </a:xfrm>
      </p:grpSpPr>
      <p:sp>
        <p:nvSpPr>
          <p:cNvPr id="21098" name="Google Shape;21098;g109f57d6afa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99" name="Google Shape;21099;g109f57d6afa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105"/>
        <p:cNvGrpSpPr/>
        <p:nvPr/>
      </p:nvGrpSpPr>
      <p:grpSpPr>
        <a:xfrm>
          <a:off x="0" y="0"/>
          <a:ext cx="0" cy="0"/>
          <a:chOff x="0" y="0"/>
          <a:chExt cx="0" cy="0"/>
        </a:xfrm>
      </p:grpSpPr>
      <p:sp>
        <p:nvSpPr>
          <p:cNvPr id="21106" name="Google Shape;21106;g109f57d6afa_0_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07" name="Google Shape;21107;g109f57d6afa_0_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112"/>
        <p:cNvGrpSpPr/>
        <p:nvPr/>
      </p:nvGrpSpPr>
      <p:grpSpPr>
        <a:xfrm>
          <a:off x="0" y="0"/>
          <a:ext cx="0" cy="0"/>
          <a:chOff x="0" y="0"/>
          <a:chExt cx="0" cy="0"/>
        </a:xfrm>
      </p:grpSpPr>
      <p:sp>
        <p:nvSpPr>
          <p:cNvPr id="21113" name="Google Shape;21113;g109f57d6afa_0_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14" name="Google Shape;21114;g109f57d6afa_0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181"/>
        <p:cNvGrpSpPr/>
        <p:nvPr/>
      </p:nvGrpSpPr>
      <p:grpSpPr>
        <a:xfrm>
          <a:off x="0" y="0"/>
          <a:ext cx="0" cy="0"/>
          <a:chOff x="0" y="0"/>
          <a:chExt cx="0" cy="0"/>
        </a:xfrm>
      </p:grpSpPr>
      <p:sp>
        <p:nvSpPr>
          <p:cNvPr id="21182" name="Google Shape;21182;g1082ae3416b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83" name="Google Shape;21183;g1082ae3416b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191"/>
        <p:cNvGrpSpPr/>
        <p:nvPr/>
      </p:nvGrpSpPr>
      <p:grpSpPr>
        <a:xfrm>
          <a:off x="0" y="0"/>
          <a:ext cx="0" cy="0"/>
          <a:chOff x="0" y="0"/>
          <a:chExt cx="0" cy="0"/>
        </a:xfrm>
      </p:grpSpPr>
      <p:sp>
        <p:nvSpPr>
          <p:cNvPr id="21192" name="Google Shape;21192;g109f57d6afa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93" name="Google Shape;21193;g109f57d6afa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06"/>
        <p:cNvGrpSpPr/>
        <p:nvPr/>
      </p:nvGrpSpPr>
      <p:grpSpPr>
        <a:xfrm>
          <a:off x="0" y="0"/>
          <a:ext cx="0" cy="0"/>
          <a:chOff x="0" y="0"/>
          <a:chExt cx="0" cy="0"/>
        </a:xfrm>
      </p:grpSpPr>
      <p:sp>
        <p:nvSpPr>
          <p:cNvPr id="21207" name="Google Shape;21207;g1082ae3416b_0_2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08" name="Google Shape;21208;g1082ae3416b_0_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19"/>
        <p:cNvGrpSpPr/>
        <p:nvPr/>
      </p:nvGrpSpPr>
      <p:grpSpPr>
        <a:xfrm>
          <a:off x="0" y="0"/>
          <a:ext cx="0" cy="0"/>
          <a:chOff x="0" y="0"/>
          <a:chExt cx="0" cy="0"/>
        </a:xfrm>
      </p:grpSpPr>
      <p:sp>
        <p:nvSpPr>
          <p:cNvPr id="21220" name="Google Shape;21220;g10a35316b12_0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21" name="Google Shape;21221;g10a35316b12_0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29"/>
        <p:cNvGrpSpPr/>
        <p:nvPr/>
      </p:nvGrpSpPr>
      <p:grpSpPr>
        <a:xfrm>
          <a:off x="0" y="0"/>
          <a:ext cx="0" cy="0"/>
          <a:chOff x="0" y="0"/>
          <a:chExt cx="0" cy="0"/>
        </a:xfrm>
      </p:grpSpPr>
      <p:sp>
        <p:nvSpPr>
          <p:cNvPr id="21230" name="Google Shape;21230;g10a35316b12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1" name="Google Shape;21231;g10a35316b12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41"/>
        <p:cNvGrpSpPr/>
        <p:nvPr/>
      </p:nvGrpSpPr>
      <p:grpSpPr>
        <a:xfrm>
          <a:off x="0" y="0"/>
          <a:ext cx="0" cy="0"/>
          <a:chOff x="0" y="0"/>
          <a:chExt cx="0" cy="0"/>
        </a:xfrm>
      </p:grpSpPr>
      <p:sp>
        <p:nvSpPr>
          <p:cNvPr id="21242" name="Google Shape;21242;g1082ae3416b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43" name="Google Shape;21243;g1082ae3416b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58"/>
        <p:cNvGrpSpPr/>
        <p:nvPr/>
      </p:nvGrpSpPr>
      <p:grpSpPr>
        <a:xfrm>
          <a:off x="0" y="0"/>
          <a:ext cx="0" cy="0"/>
          <a:chOff x="0" y="0"/>
          <a:chExt cx="0" cy="0"/>
        </a:xfrm>
      </p:grpSpPr>
      <p:sp>
        <p:nvSpPr>
          <p:cNvPr id="21259" name="Google Shape;21259;g1082ae3416b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0" name="Google Shape;21260;g1082ae3416b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751"/>
        <p:cNvGrpSpPr/>
        <p:nvPr/>
      </p:nvGrpSpPr>
      <p:grpSpPr>
        <a:xfrm>
          <a:off x="0" y="0"/>
          <a:ext cx="0" cy="0"/>
          <a:chOff x="0" y="0"/>
          <a:chExt cx="0" cy="0"/>
        </a:xfrm>
      </p:grpSpPr>
      <p:sp>
        <p:nvSpPr>
          <p:cNvPr id="20752" name="Google Shape;20752;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53" name="Google Shape;20753;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69"/>
        <p:cNvGrpSpPr/>
        <p:nvPr/>
      </p:nvGrpSpPr>
      <p:grpSpPr>
        <a:xfrm>
          <a:off x="0" y="0"/>
          <a:ext cx="0" cy="0"/>
          <a:chOff x="0" y="0"/>
          <a:chExt cx="0" cy="0"/>
        </a:xfrm>
      </p:grpSpPr>
      <p:sp>
        <p:nvSpPr>
          <p:cNvPr id="21270" name="Google Shape;21270;g1082ae3416b_0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71" name="Google Shape;21271;g1082ae3416b_0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81"/>
        <p:cNvGrpSpPr/>
        <p:nvPr/>
      </p:nvGrpSpPr>
      <p:grpSpPr>
        <a:xfrm>
          <a:off x="0" y="0"/>
          <a:ext cx="0" cy="0"/>
          <a:chOff x="0" y="0"/>
          <a:chExt cx="0" cy="0"/>
        </a:xfrm>
      </p:grpSpPr>
      <p:sp>
        <p:nvSpPr>
          <p:cNvPr id="21282" name="Google Shape;21282;g10a41b99c0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83" name="Google Shape;21283;g10a41b99c0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292"/>
        <p:cNvGrpSpPr/>
        <p:nvPr/>
      </p:nvGrpSpPr>
      <p:grpSpPr>
        <a:xfrm>
          <a:off x="0" y="0"/>
          <a:ext cx="0" cy="0"/>
          <a:chOff x="0" y="0"/>
          <a:chExt cx="0" cy="0"/>
        </a:xfrm>
      </p:grpSpPr>
      <p:sp>
        <p:nvSpPr>
          <p:cNvPr id="21293" name="Google Shape;21293;g10a41b99c0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94" name="Google Shape;21294;g10a41b99c0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300"/>
        <p:cNvGrpSpPr/>
        <p:nvPr/>
      </p:nvGrpSpPr>
      <p:grpSpPr>
        <a:xfrm>
          <a:off x="0" y="0"/>
          <a:ext cx="0" cy="0"/>
          <a:chOff x="0" y="0"/>
          <a:chExt cx="0" cy="0"/>
        </a:xfrm>
      </p:grpSpPr>
      <p:sp>
        <p:nvSpPr>
          <p:cNvPr id="21301" name="Google Shape;21301;g10a41b99c02_0_14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2" name="Google Shape;21302;g10a41b99c02_0_14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317"/>
        <p:cNvGrpSpPr/>
        <p:nvPr/>
      </p:nvGrpSpPr>
      <p:grpSpPr>
        <a:xfrm>
          <a:off x="0" y="0"/>
          <a:ext cx="0" cy="0"/>
          <a:chOff x="0" y="0"/>
          <a:chExt cx="0" cy="0"/>
        </a:xfrm>
      </p:grpSpPr>
      <p:sp>
        <p:nvSpPr>
          <p:cNvPr id="21318" name="Google Shape;21318;g1082ae3416b_0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19" name="Google Shape;21319;g1082ae3416b_0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353"/>
        <p:cNvGrpSpPr/>
        <p:nvPr/>
      </p:nvGrpSpPr>
      <p:grpSpPr>
        <a:xfrm>
          <a:off x="0" y="0"/>
          <a:ext cx="0" cy="0"/>
          <a:chOff x="0" y="0"/>
          <a:chExt cx="0" cy="0"/>
        </a:xfrm>
      </p:grpSpPr>
      <p:sp>
        <p:nvSpPr>
          <p:cNvPr id="21354" name="Google Shape;21354;g1082ae3416b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55" name="Google Shape;21355;g1082ae3416b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781"/>
        <p:cNvGrpSpPr/>
        <p:nvPr/>
      </p:nvGrpSpPr>
      <p:grpSpPr>
        <a:xfrm>
          <a:off x="0" y="0"/>
          <a:ext cx="0" cy="0"/>
          <a:chOff x="0" y="0"/>
          <a:chExt cx="0" cy="0"/>
        </a:xfrm>
      </p:grpSpPr>
      <p:sp>
        <p:nvSpPr>
          <p:cNvPr id="20782" name="Google Shape;20782;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83" name="Google Shape;20783;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795"/>
        <p:cNvGrpSpPr/>
        <p:nvPr/>
      </p:nvGrpSpPr>
      <p:grpSpPr>
        <a:xfrm>
          <a:off x="0" y="0"/>
          <a:ext cx="0" cy="0"/>
          <a:chOff x="0" y="0"/>
          <a:chExt cx="0" cy="0"/>
        </a:xfrm>
      </p:grpSpPr>
      <p:sp>
        <p:nvSpPr>
          <p:cNvPr id="20796" name="Google Shape;20796;g1082ae3416b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97" name="Google Shape;20797;g1082ae3416b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801"/>
        <p:cNvGrpSpPr/>
        <p:nvPr/>
      </p:nvGrpSpPr>
      <p:grpSpPr>
        <a:xfrm>
          <a:off x="0" y="0"/>
          <a:ext cx="0" cy="0"/>
          <a:chOff x="0" y="0"/>
          <a:chExt cx="0" cy="0"/>
        </a:xfrm>
      </p:grpSpPr>
      <p:sp>
        <p:nvSpPr>
          <p:cNvPr id="20802" name="Google Shape;20802;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3" name="Google Shape;20803;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827"/>
        <p:cNvGrpSpPr/>
        <p:nvPr/>
      </p:nvGrpSpPr>
      <p:grpSpPr>
        <a:xfrm>
          <a:off x="0" y="0"/>
          <a:ext cx="0" cy="0"/>
          <a:chOff x="0" y="0"/>
          <a:chExt cx="0" cy="0"/>
        </a:xfrm>
      </p:grpSpPr>
      <p:sp>
        <p:nvSpPr>
          <p:cNvPr id="20828" name="Google Shape;20828;g1082ae3416b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29" name="Google Shape;20829;g1082ae3416b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838"/>
        <p:cNvGrpSpPr/>
        <p:nvPr/>
      </p:nvGrpSpPr>
      <p:grpSpPr>
        <a:xfrm>
          <a:off x="0" y="0"/>
          <a:ext cx="0" cy="0"/>
          <a:chOff x="0" y="0"/>
          <a:chExt cx="0" cy="0"/>
        </a:xfrm>
      </p:grpSpPr>
      <p:sp>
        <p:nvSpPr>
          <p:cNvPr id="20839" name="Google Shape;20839;g1082ae3416b_0_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0" name="Google Shape;20840;g1082ae3416b_0_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845"/>
        <p:cNvGrpSpPr/>
        <p:nvPr/>
      </p:nvGrpSpPr>
      <p:grpSpPr>
        <a:xfrm>
          <a:off x="0" y="0"/>
          <a:ext cx="0" cy="0"/>
          <a:chOff x="0" y="0"/>
          <a:chExt cx="0" cy="0"/>
        </a:xfrm>
      </p:grpSpPr>
      <p:sp>
        <p:nvSpPr>
          <p:cNvPr id="20846" name="Google Shape;20846;g1082ae3416b_0_7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7" name="Google Shape;20847;g1082ae3416b_0_7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8"/>
        <p:cNvGrpSpPr/>
        <p:nvPr/>
      </p:nvGrpSpPr>
      <p:grpSpPr>
        <a:xfrm>
          <a:off x="0" y="0"/>
          <a:ext cx="0" cy="0"/>
          <a:chOff x="0" y="0"/>
          <a:chExt cx="0" cy="0"/>
        </a:xfrm>
      </p:grpSpPr>
      <p:sp>
        <p:nvSpPr>
          <p:cNvPr id="9" name="Google Shape;9;p2"/>
          <p:cNvSpPr/>
          <p:nvPr/>
        </p:nvSpPr>
        <p:spPr>
          <a:xfrm rot="-1717324">
            <a:off x="-2783437"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rgbClr val="B5887C"/>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Google Shape;10;p2"/>
          <p:cNvSpPr/>
          <p:nvPr/>
        </p:nvSpPr>
        <p:spPr>
          <a:xfrm>
            <a:off x="534625" y="1182550"/>
            <a:ext cx="5084561" cy="3638604"/>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11;p2"/>
          <p:cNvSpPr/>
          <p:nvPr/>
        </p:nvSpPr>
        <p:spPr>
          <a:xfrm>
            <a:off x="254951" y="1013053"/>
            <a:ext cx="993627" cy="65696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12;p2"/>
          <p:cNvSpPr/>
          <p:nvPr/>
        </p:nvSpPr>
        <p:spPr>
          <a:xfrm rot="-4092579" flipH="1">
            <a:off x="4792393" y="3982063"/>
            <a:ext cx="993609" cy="65694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 name="Google Shape;13;p2"/>
          <p:cNvGrpSpPr/>
          <p:nvPr/>
        </p:nvGrpSpPr>
        <p:grpSpPr>
          <a:xfrm>
            <a:off x="6094757" y="-813718"/>
            <a:ext cx="2528672" cy="2220981"/>
            <a:chOff x="5106844" y="-813718"/>
            <a:chExt cx="2528672" cy="2220981"/>
          </a:xfrm>
        </p:grpSpPr>
        <p:sp>
          <p:nvSpPr>
            <p:cNvPr id="14" name="Google Shape;14;p2"/>
            <p:cNvSpPr/>
            <p:nvPr/>
          </p:nvSpPr>
          <p:spPr>
            <a:xfrm rot="10800000">
              <a:off x="5106844" y="-8137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 name="Google Shape;15;p2"/>
            <p:cNvGrpSpPr/>
            <p:nvPr/>
          </p:nvGrpSpPr>
          <p:grpSpPr>
            <a:xfrm>
              <a:off x="5131847" y="-811801"/>
              <a:ext cx="2503670" cy="2105639"/>
              <a:chOff x="5131847" y="-811801"/>
              <a:chExt cx="2503670" cy="2105639"/>
            </a:xfrm>
          </p:grpSpPr>
          <p:sp>
            <p:nvSpPr>
              <p:cNvPr id="16" name="Google Shape;16;p2"/>
              <p:cNvSpPr/>
              <p:nvPr/>
            </p:nvSpPr>
            <p:spPr>
              <a:xfrm rot="10800000">
                <a:off x="5138558" y="688370"/>
                <a:ext cx="1656957" cy="605468"/>
              </a:xfrm>
              <a:custGeom>
                <a:avLst/>
                <a:gdLst/>
                <a:ahLst/>
                <a:cxnLst/>
                <a:rect l="l" t="t" r="r" b="b"/>
                <a:pathLst>
                  <a:path w="43209" h="15790" extrusionOk="0">
                    <a:moveTo>
                      <a:pt x="351" y="0"/>
                    </a:moveTo>
                    <a:cubicBezTo>
                      <a:pt x="251" y="75"/>
                      <a:pt x="151" y="150"/>
                      <a:pt x="75" y="251"/>
                    </a:cubicBezTo>
                    <a:cubicBezTo>
                      <a:pt x="50" y="276"/>
                      <a:pt x="25" y="301"/>
                      <a:pt x="0" y="326"/>
                    </a:cubicBezTo>
                    <a:lnTo>
                      <a:pt x="43058" y="15790"/>
                    </a:lnTo>
                    <a:cubicBezTo>
                      <a:pt x="43133" y="15664"/>
                      <a:pt x="43183" y="15539"/>
                      <a:pt x="43208" y="15414"/>
                    </a:cubicBezTo>
                    <a:lnTo>
                      <a:pt x="3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rot="10800000">
                <a:off x="5142392" y="535566"/>
                <a:ext cx="1761722" cy="647762"/>
              </a:xfrm>
              <a:custGeom>
                <a:avLst/>
                <a:gdLst/>
                <a:ahLst/>
                <a:cxnLst/>
                <a:rect l="l" t="t" r="r" b="b"/>
                <a:pathLst>
                  <a:path w="45941" h="16893" extrusionOk="0">
                    <a:moveTo>
                      <a:pt x="125" y="0"/>
                    </a:moveTo>
                    <a:lnTo>
                      <a:pt x="0" y="376"/>
                    </a:lnTo>
                    <a:lnTo>
                      <a:pt x="45865" y="16893"/>
                    </a:lnTo>
                    <a:cubicBezTo>
                      <a:pt x="45915" y="16742"/>
                      <a:pt x="45915" y="16617"/>
                      <a:pt x="45940" y="16467"/>
                    </a:cubicBezTo>
                    <a:lnTo>
                      <a:pt x="1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rot="10800000">
                <a:off x="5473025" y="-408182"/>
                <a:ext cx="2020261" cy="739062"/>
              </a:xfrm>
              <a:custGeom>
                <a:avLst/>
                <a:gdLst/>
                <a:ahLst/>
                <a:cxnLst/>
                <a:rect l="l" t="t" r="r" b="b"/>
                <a:pathLst>
                  <a:path w="52683" h="19274" extrusionOk="0">
                    <a:moveTo>
                      <a:pt x="151" y="0"/>
                    </a:moveTo>
                    <a:lnTo>
                      <a:pt x="1" y="376"/>
                    </a:lnTo>
                    <a:lnTo>
                      <a:pt x="52532" y="19273"/>
                    </a:lnTo>
                    <a:lnTo>
                      <a:pt x="52683" y="18897"/>
                    </a:lnTo>
                    <a:lnTo>
                      <a:pt x="1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rot="10800000">
                <a:off x="5511449" y="-547527"/>
                <a:ext cx="2029887" cy="743893"/>
              </a:xfrm>
              <a:custGeom>
                <a:avLst/>
                <a:gdLst/>
                <a:ahLst/>
                <a:cxnLst/>
                <a:rect l="l" t="t" r="r" b="b"/>
                <a:pathLst>
                  <a:path w="52934" h="19400" extrusionOk="0">
                    <a:moveTo>
                      <a:pt x="126" y="1"/>
                    </a:moveTo>
                    <a:lnTo>
                      <a:pt x="0" y="377"/>
                    </a:lnTo>
                    <a:lnTo>
                      <a:pt x="52858" y="19399"/>
                    </a:lnTo>
                    <a:cubicBezTo>
                      <a:pt x="52833" y="19324"/>
                      <a:pt x="52783" y="19224"/>
                      <a:pt x="52783" y="19124"/>
                    </a:cubicBezTo>
                    <a:cubicBezTo>
                      <a:pt x="52908" y="19074"/>
                      <a:pt x="52933" y="19023"/>
                      <a:pt x="52933" y="18973"/>
                    </a:cubicBezTo>
                    <a:lnTo>
                      <a:pt x="1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rot="10800000">
                <a:off x="5524909" y="-693583"/>
                <a:ext cx="2065435" cy="755397"/>
              </a:xfrm>
              <a:custGeom>
                <a:avLst/>
                <a:gdLst/>
                <a:ahLst/>
                <a:cxnLst/>
                <a:rect l="l" t="t" r="r" b="b"/>
                <a:pathLst>
                  <a:path w="53861" h="19700" extrusionOk="0">
                    <a:moveTo>
                      <a:pt x="151" y="1"/>
                    </a:moveTo>
                    <a:lnTo>
                      <a:pt x="0" y="377"/>
                    </a:lnTo>
                    <a:lnTo>
                      <a:pt x="53710" y="19700"/>
                    </a:lnTo>
                    <a:cubicBezTo>
                      <a:pt x="53735" y="19650"/>
                      <a:pt x="53760" y="19600"/>
                      <a:pt x="53760" y="19550"/>
                    </a:cubicBezTo>
                    <a:cubicBezTo>
                      <a:pt x="53810" y="19449"/>
                      <a:pt x="53835" y="19374"/>
                      <a:pt x="53860" y="19324"/>
                    </a:cubicBezTo>
                    <a:lnTo>
                      <a:pt x="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rot="10800000">
                <a:off x="5596043" y="-811801"/>
                <a:ext cx="2039473" cy="739062"/>
              </a:xfrm>
              <a:custGeom>
                <a:avLst/>
                <a:gdLst/>
                <a:ahLst/>
                <a:cxnLst/>
                <a:rect l="l" t="t" r="r" b="b"/>
                <a:pathLst>
                  <a:path w="53184" h="19274" extrusionOk="0">
                    <a:moveTo>
                      <a:pt x="50" y="0"/>
                    </a:moveTo>
                    <a:lnTo>
                      <a:pt x="0" y="176"/>
                    </a:lnTo>
                    <a:lnTo>
                      <a:pt x="3008" y="1279"/>
                    </a:lnTo>
                    <a:lnTo>
                      <a:pt x="3384" y="1404"/>
                    </a:lnTo>
                    <a:lnTo>
                      <a:pt x="6517" y="2532"/>
                    </a:lnTo>
                    <a:lnTo>
                      <a:pt x="6893" y="2657"/>
                    </a:lnTo>
                    <a:lnTo>
                      <a:pt x="10025" y="3785"/>
                    </a:lnTo>
                    <a:lnTo>
                      <a:pt x="10025" y="3810"/>
                    </a:lnTo>
                    <a:lnTo>
                      <a:pt x="10401" y="3935"/>
                    </a:lnTo>
                    <a:lnTo>
                      <a:pt x="13534" y="5063"/>
                    </a:lnTo>
                    <a:lnTo>
                      <a:pt x="13910" y="5188"/>
                    </a:lnTo>
                    <a:lnTo>
                      <a:pt x="17043" y="6316"/>
                    </a:lnTo>
                    <a:lnTo>
                      <a:pt x="17419" y="6442"/>
                    </a:lnTo>
                    <a:lnTo>
                      <a:pt x="20552" y="7569"/>
                    </a:lnTo>
                    <a:lnTo>
                      <a:pt x="20552" y="7594"/>
                    </a:lnTo>
                    <a:lnTo>
                      <a:pt x="20928" y="7720"/>
                    </a:lnTo>
                    <a:lnTo>
                      <a:pt x="24061" y="8848"/>
                    </a:lnTo>
                    <a:lnTo>
                      <a:pt x="24437" y="8973"/>
                    </a:lnTo>
                    <a:lnTo>
                      <a:pt x="27569" y="10101"/>
                    </a:lnTo>
                    <a:lnTo>
                      <a:pt x="27945" y="10251"/>
                    </a:lnTo>
                    <a:lnTo>
                      <a:pt x="31078" y="11354"/>
                    </a:lnTo>
                    <a:lnTo>
                      <a:pt x="31078" y="11379"/>
                    </a:lnTo>
                    <a:lnTo>
                      <a:pt x="31454" y="11504"/>
                    </a:lnTo>
                    <a:lnTo>
                      <a:pt x="34587" y="12632"/>
                    </a:lnTo>
                    <a:lnTo>
                      <a:pt x="34988" y="12757"/>
                    </a:lnTo>
                    <a:lnTo>
                      <a:pt x="38096" y="13885"/>
                    </a:lnTo>
                    <a:lnTo>
                      <a:pt x="38497" y="14036"/>
                    </a:lnTo>
                    <a:lnTo>
                      <a:pt x="41605" y="15163"/>
                    </a:lnTo>
                    <a:lnTo>
                      <a:pt x="42006" y="15289"/>
                    </a:lnTo>
                    <a:lnTo>
                      <a:pt x="45113" y="16417"/>
                    </a:lnTo>
                    <a:lnTo>
                      <a:pt x="45514" y="16542"/>
                    </a:lnTo>
                    <a:lnTo>
                      <a:pt x="48622" y="17670"/>
                    </a:lnTo>
                    <a:lnTo>
                      <a:pt x="48622" y="17695"/>
                    </a:lnTo>
                    <a:lnTo>
                      <a:pt x="49023" y="17820"/>
                    </a:lnTo>
                    <a:lnTo>
                      <a:pt x="52156" y="18948"/>
                    </a:lnTo>
                    <a:lnTo>
                      <a:pt x="52131" y="18948"/>
                    </a:lnTo>
                    <a:lnTo>
                      <a:pt x="52532" y="19073"/>
                    </a:lnTo>
                    <a:lnTo>
                      <a:pt x="53058" y="19274"/>
                    </a:lnTo>
                    <a:cubicBezTo>
                      <a:pt x="53083" y="19224"/>
                      <a:pt x="53133" y="19173"/>
                      <a:pt x="53184" y="19098"/>
                    </a:cubicBezTo>
                    <a:lnTo>
                      <a:pt x="5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rot="10800000">
                <a:off x="5131847" y="249167"/>
                <a:ext cx="126892" cy="353694"/>
              </a:xfrm>
              <a:custGeom>
                <a:avLst/>
                <a:gdLst/>
                <a:ahLst/>
                <a:cxnLst/>
                <a:rect l="l" t="t" r="r" b="b"/>
                <a:pathLst>
                  <a:path w="3309" h="9224" extrusionOk="0">
                    <a:moveTo>
                      <a:pt x="3309" y="0"/>
                    </a:moveTo>
                    <a:lnTo>
                      <a:pt x="1" y="9223"/>
                    </a:lnTo>
                    <a:cubicBezTo>
                      <a:pt x="176" y="9098"/>
                      <a:pt x="301" y="8948"/>
                      <a:pt x="452" y="8772"/>
                    </a:cubicBezTo>
                    <a:cubicBezTo>
                      <a:pt x="527" y="8647"/>
                      <a:pt x="602" y="8547"/>
                      <a:pt x="702" y="8421"/>
                    </a:cubicBezTo>
                    <a:lnTo>
                      <a:pt x="727" y="8421"/>
                    </a:lnTo>
                    <a:lnTo>
                      <a:pt x="2707" y="2857"/>
                    </a:lnTo>
                    <a:cubicBezTo>
                      <a:pt x="2607" y="2782"/>
                      <a:pt x="2482" y="2732"/>
                      <a:pt x="2432" y="2682"/>
                    </a:cubicBezTo>
                    <a:cubicBezTo>
                      <a:pt x="2732" y="2532"/>
                      <a:pt x="2883" y="2156"/>
                      <a:pt x="2958" y="1755"/>
                    </a:cubicBezTo>
                    <a:cubicBezTo>
                      <a:pt x="3008" y="1604"/>
                      <a:pt x="3008" y="1479"/>
                      <a:pt x="3033" y="1329"/>
                    </a:cubicBezTo>
                    <a:cubicBezTo>
                      <a:pt x="3083" y="1003"/>
                      <a:pt x="3133" y="702"/>
                      <a:pt x="3209" y="451"/>
                    </a:cubicBezTo>
                    <a:cubicBezTo>
                      <a:pt x="3259" y="251"/>
                      <a:pt x="3309" y="126"/>
                      <a:pt x="3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rot="10800000">
                <a:off x="5286579" y="171326"/>
                <a:ext cx="38" cy="38"/>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rot="10800000">
                <a:off x="5352882" y="-433144"/>
                <a:ext cx="151894" cy="390199"/>
              </a:xfrm>
              <a:custGeom>
                <a:avLst/>
                <a:gdLst/>
                <a:ahLst/>
                <a:cxnLst/>
                <a:rect l="l" t="t" r="r" b="b"/>
                <a:pathLst>
                  <a:path w="3961" h="10176" extrusionOk="0">
                    <a:moveTo>
                      <a:pt x="3660" y="0"/>
                    </a:moveTo>
                    <a:lnTo>
                      <a:pt x="1" y="10176"/>
                    </a:lnTo>
                    <a:cubicBezTo>
                      <a:pt x="101" y="10126"/>
                      <a:pt x="226" y="10101"/>
                      <a:pt x="301" y="10051"/>
                    </a:cubicBezTo>
                    <a:cubicBezTo>
                      <a:pt x="477" y="9925"/>
                      <a:pt x="427" y="10001"/>
                      <a:pt x="552" y="9775"/>
                    </a:cubicBezTo>
                    <a:cubicBezTo>
                      <a:pt x="602" y="9700"/>
                      <a:pt x="652" y="9600"/>
                      <a:pt x="677" y="9524"/>
                    </a:cubicBezTo>
                    <a:lnTo>
                      <a:pt x="828" y="9148"/>
                    </a:lnTo>
                    <a:lnTo>
                      <a:pt x="803" y="9123"/>
                    </a:lnTo>
                    <a:cubicBezTo>
                      <a:pt x="903" y="8772"/>
                      <a:pt x="978" y="8422"/>
                      <a:pt x="1178" y="8146"/>
                    </a:cubicBezTo>
                    <a:lnTo>
                      <a:pt x="3960" y="401"/>
                    </a:lnTo>
                    <a:cubicBezTo>
                      <a:pt x="3910" y="176"/>
                      <a:pt x="3810" y="76"/>
                      <a:pt x="3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rot="10800000">
                <a:off x="5502821" y="-804132"/>
                <a:ext cx="133641" cy="351777"/>
              </a:xfrm>
              <a:custGeom>
                <a:avLst/>
                <a:gdLst/>
                <a:ahLst/>
                <a:cxnLst/>
                <a:rect l="l" t="t" r="r" b="b"/>
                <a:pathLst>
                  <a:path w="3485" h="9174" extrusionOk="0">
                    <a:moveTo>
                      <a:pt x="3259" y="0"/>
                    </a:moveTo>
                    <a:lnTo>
                      <a:pt x="1" y="9048"/>
                    </a:lnTo>
                    <a:lnTo>
                      <a:pt x="402" y="9173"/>
                    </a:lnTo>
                    <a:lnTo>
                      <a:pt x="3485" y="602"/>
                    </a:lnTo>
                    <a:cubicBezTo>
                      <a:pt x="3485" y="602"/>
                      <a:pt x="3485" y="577"/>
                      <a:pt x="3485" y="577"/>
                    </a:cubicBezTo>
                    <a:cubicBezTo>
                      <a:pt x="3435" y="426"/>
                      <a:pt x="3334" y="201"/>
                      <a:pt x="3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rot="10800000">
                <a:off x="6879112" y="1060279"/>
                <a:ext cx="49046" cy="131715"/>
              </a:xfrm>
              <a:custGeom>
                <a:avLst/>
                <a:gdLst/>
                <a:ahLst/>
                <a:cxnLst/>
                <a:rect l="l" t="t" r="r" b="b"/>
                <a:pathLst>
                  <a:path w="1279" h="3435" extrusionOk="0">
                    <a:moveTo>
                      <a:pt x="1279" y="1"/>
                    </a:moveTo>
                    <a:lnTo>
                      <a:pt x="1279" y="1"/>
                    </a:lnTo>
                    <a:cubicBezTo>
                      <a:pt x="1204" y="51"/>
                      <a:pt x="1153" y="76"/>
                      <a:pt x="1078" y="126"/>
                    </a:cubicBezTo>
                    <a:cubicBezTo>
                      <a:pt x="1003" y="176"/>
                      <a:pt x="928" y="176"/>
                      <a:pt x="853" y="251"/>
                    </a:cubicBezTo>
                    <a:lnTo>
                      <a:pt x="752" y="226"/>
                    </a:lnTo>
                    <a:lnTo>
                      <a:pt x="627" y="602"/>
                    </a:lnTo>
                    <a:cubicBezTo>
                      <a:pt x="427" y="1053"/>
                      <a:pt x="376" y="1655"/>
                      <a:pt x="301" y="2081"/>
                    </a:cubicBezTo>
                    <a:cubicBezTo>
                      <a:pt x="251" y="2382"/>
                      <a:pt x="101" y="2607"/>
                      <a:pt x="26" y="2908"/>
                    </a:cubicBezTo>
                    <a:cubicBezTo>
                      <a:pt x="1" y="3033"/>
                      <a:pt x="26" y="3234"/>
                      <a:pt x="26" y="3434"/>
                    </a:cubicBezTo>
                    <a:lnTo>
                      <a:pt x="12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rot="10800000">
                <a:off x="6932914" y="-174661"/>
                <a:ext cx="452731" cy="1223436"/>
              </a:xfrm>
              <a:custGeom>
                <a:avLst/>
                <a:gdLst/>
                <a:ahLst/>
                <a:cxnLst/>
                <a:rect l="l" t="t" r="r" b="b"/>
                <a:pathLst>
                  <a:path w="11806" h="31906" extrusionOk="0">
                    <a:moveTo>
                      <a:pt x="11429" y="0"/>
                    </a:moveTo>
                    <a:lnTo>
                      <a:pt x="1" y="31780"/>
                    </a:lnTo>
                    <a:lnTo>
                      <a:pt x="377" y="31905"/>
                    </a:lnTo>
                    <a:lnTo>
                      <a:pt x="11805" y="125"/>
                    </a:lnTo>
                    <a:lnTo>
                      <a:pt x="114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rot="10800000">
                <a:off x="7152070" y="-126576"/>
                <a:ext cx="368136" cy="983166"/>
              </a:xfrm>
              <a:custGeom>
                <a:avLst/>
                <a:gdLst/>
                <a:ahLst/>
                <a:cxnLst/>
                <a:rect l="l" t="t" r="r" b="b"/>
                <a:pathLst>
                  <a:path w="9600" h="25640" extrusionOk="0">
                    <a:moveTo>
                      <a:pt x="9324" y="1"/>
                    </a:moveTo>
                    <a:cubicBezTo>
                      <a:pt x="9274" y="26"/>
                      <a:pt x="9199" y="51"/>
                      <a:pt x="9149" y="76"/>
                    </a:cubicBezTo>
                    <a:lnTo>
                      <a:pt x="1" y="25515"/>
                    </a:lnTo>
                    <a:lnTo>
                      <a:pt x="377" y="25640"/>
                    </a:lnTo>
                    <a:lnTo>
                      <a:pt x="9600" y="26"/>
                    </a:lnTo>
                    <a:cubicBezTo>
                      <a:pt x="9525" y="26"/>
                      <a:pt x="9450" y="1"/>
                      <a:pt x="9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 name="Google Shape;29;p2"/>
            <p:cNvSpPr/>
            <p:nvPr/>
          </p:nvSpPr>
          <p:spPr>
            <a:xfrm rot="10800000">
              <a:off x="5130888" y="-8118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0" name="Google Shape;30;p2"/>
          <p:cNvSpPr/>
          <p:nvPr/>
        </p:nvSpPr>
        <p:spPr>
          <a:xfrm rot="-2361145">
            <a:off x="5752809"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rgbClr val="B5887C"/>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 name="Google Shape;31;p2"/>
          <p:cNvGrpSpPr/>
          <p:nvPr/>
        </p:nvGrpSpPr>
        <p:grpSpPr>
          <a:xfrm rot="-581785">
            <a:off x="-958283" y="40414"/>
            <a:ext cx="3155462" cy="998047"/>
            <a:chOff x="-595050" y="620950"/>
            <a:chExt cx="2427900" cy="767925"/>
          </a:xfrm>
        </p:grpSpPr>
        <p:sp>
          <p:nvSpPr>
            <p:cNvPr id="32" name="Google Shape;32;p2"/>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 name="Google Shape;34;p2"/>
          <p:cNvSpPr txBox="1">
            <a:spLocks noGrp="1"/>
          </p:cNvSpPr>
          <p:nvPr>
            <p:ph type="ctrTitle"/>
          </p:nvPr>
        </p:nvSpPr>
        <p:spPr>
          <a:xfrm>
            <a:off x="590500" y="1234737"/>
            <a:ext cx="4972800" cy="172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900"/>
              <a:buNone/>
              <a:defRPr sz="3100" b="1">
                <a:latin typeface="Bodoni Moda"/>
                <a:ea typeface="Bodoni Moda"/>
                <a:cs typeface="Bodoni Moda"/>
                <a:sym typeface="Bodoni Mod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35" name="Google Shape;35;p2"/>
          <p:cNvSpPr txBox="1">
            <a:spLocks noGrp="1"/>
          </p:cNvSpPr>
          <p:nvPr>
            <p:ph type="subTitle" idx="1"/>
          </p:nvPr>
        </p:nvSpPr>
        <p:spPr>
          <a:xfrm>
            <a:off x="812500" y="3710088"/>
            <a:ext cx="4528800" cy="47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36" name="Google Shape;36;p2"/>
          <p:cNvSpPr txBox="1">
            <a:spLocks noGrp="1"/>
          </p:cNvSpPr>
          <p:nvPr>
            <p:ph type="ctrTitle" idx="2"/>
          </p:nvPr>
        </p:nvSpPr>
        <p:spPr>
          <a:xfrm>
            <a:off x="590500" y="2654775"/>
            <a:ext cx="4972800" cy="8367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rgbClr val="191919"/>
              </a:buClr>
              <a:buSzPts val="5200"/>
              <a:buNone/>
              <a:defRPr sz="6700" b="1">
                <a:solidFill>
                  <a:schemeClr val="lt2"/>
                </a:solidFill>
                <a:latin typeface="Bodoni Moda"/>
                <a:ea typeface="Bodoni Moda"/>
                <a:cs typeface="Bodoni Moda"/>
                <a:sym typeface="Bodoni Moda"/>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p:txBody>
      </p:sp>
    </p:spTree>
  </p:cSld>
  <p:clrMapOvr>
    <a:masterClrMapping/>
  </p:clrMapOvr>
  <p:hf sldNum="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6911"/>
        <p:cNvGrpSpPr/>
        <p:nvPr/>
      </p:nvGrpSpPr>
      <p:grpSpPr>
        <a:xfrm>
          <a:off x="0" y="0"/>
          <a:ext cx="0" cy="0"/>
          <a:chOff x="0" y="0"/>
          <a:chExt cx="0" cy="0"/>
        </a:xfrm>
      </p:grpSpPr>
    </p:spTree>
  </p:cSld>
  <p:clrMapOvr>
    <a:masterClrMapping/>
  </p:clrMapOvr>
  <p:hf sldNum="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chemeClr val="accent5"/>
        </a:solidFill>
        <a:effectLst/>
      </p:bgPr>
    </p:bg>
    <p:spTree>
      <p:nvGrpSpPr>
        <p:cNvPr id="1" name="Shape 6912"/>
        <p:cNvGrpSpPr/>
        <p:nvPr/>
      </p:nvGrpSpPr>
      <p:grpSpPr>
        <a:xfrm>
          <a:off x="0" y="0"/>
          <a:ext cx="0" cy="0"/>
          <a:chOff x="0" y="0"/>
          <a:chExt cx="0" cy="0"/>
        </a:xfrm>
      </p:grpSpPr>
      <p:sp>
        <p:nvSpPr>
          <p:cNvPr id="6913" name="Google Shape;6913;p13"/>
          <p:cNvSpPr/>
          <p:nvPr/>
        </p:nvSpPr>
        <p:spPr>
          <a:xfrm rot="-1717309">
            <a:off x="-4046755" y="-1881481"/>
            <a:ext cx="10346647" cy="6706809"/>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14" name="Google Shape;6914;p13"/>
          <p:cNvGrpSpPr/>
          <p:nvPr/>
        </p:nvGrpSpPr>
        <p:grpSpPr>
          <a:xfrm rot="9575251">
            <a:off x="-414642" y="1676527"/>
            <a:ext cx="2059153" cy="1487384"/>
            <a:chOff x="5300575" y="2491600"/>
            <a:chExt cx="1784750" cy="1289175"/>
          </a:xfrm>
        </p:grpSpPr>
        <p:sp>
          <p:nvSpPr>
            <p:cNvPr id="6915" name="Google Shape;6915;p1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1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7" name="Google Shape;6917;p1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8" name="Google Shape;6918;p1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9" name="Google Shape;6919;p1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0" name="Google Shape;6920;p1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1" name="Google Shape;6921;p1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1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3" name="Google Shape;6923;p1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4" name="Google Shape;6924;p1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1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6" name="Google Shape;6926;p1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7" name="Google Shape;6927;p1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1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9" name="Google Shape;6929;p1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30" name="Google Shape;6930;p13"/>
          <p:cNvSpPr/>
          <p:nvPr/>
        </p:nvSpPr>
        <p:spPr>
          <a:xfrm rot="-872942">
            <a:off x="7330180" y="3870428"/>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1" name="Google Shape;6931;p13"/>
          <p:cNvSpPr/>
          <p:nvPr/>
        </p:nvSpPr>
        <p:spPr>
          <a:xfrm rot="-1717309">
            <a:off x="1687295" y="-781656"/>
            <a:ext cx="10346647" cy="6706809"/>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32" name="Google Shape;6932;p13"/>
          <p:cNvGrpSpPr/>
          <p:nvPr/>
        </p:nvGrpSpPr>
        <p:grpSpPr>
          <a:xfrm rot="-3453258">
            <a:off x="7577467" y="1259374"/>
            <a:ext cx="1606788" cy="951896"/>
            <a:chOff x="-886800" y="1160775"/>
            <a:chExt cx="1606788" cy="951896"/>
          </a:xfrm>
        </p:grpSpPr>
        <p:sp>
          <p:nvSpPr>
            <p:cNvPr id="6933" name="Google Shape;6933;p13"/>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4" name="Google Shape;6934;p13"/>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5" name="Google Shape;6935;p13"/>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36" name="Google Shape;6936;p13"/>
          <p:cNvSpPr/>
          <p:nvPr/>
        </p:nvSpPr>
        <p:spPr>
          <a:xfrm>
            <a:off x="540975" y="178935"/>
            <a:ext cx="8062072" cy="487269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13"/>
          <p:cNvSpPr/>
          <p:nvPr/>
        </p:nvSpPr>
        <p:spPr>
          <a:xfrm>
            <a:off x="211325"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6938" name="Google Shape;6938;p13"/>
          <p:cNvPicPr preferRelativeResize="0"/>
          <p:nvPr/>
        </p:nvPicPr>
        <p:blipFill rotWithShape="1">
          <a:blip r:embed="rId2" cstate="screen"/>
          <a:srcRect/>
          <a:stretch>
            <a:fillRect/>
          </a:stretch>
        </p:blipFill>
        <p:spPr>
          <a:xfrm rot="-1015698">
            <a:off x="42832" y="3964785"/>
            <a:ext cx="1144204" cy="1132277"/>
          </a:xfrm>
          <a:prstGeom prst="rect">
            <a:avLst/>
          </a:prstGeom>
          <a:noFill/>
          <a:ln>
            <a:noFill/>
          </a:ln>
          <a:effectLst>
            <a:outerShdw blurRad="57150" dist="19050" dir="5400000" algn="bl" rotWithShape="0">
              <a:schemeClr val="dk2">
                <a:alpha val="50000"/>
              </a:schemeClr>
            </a:outerShdw>
          </a:effectLst>
        </p:spPr>
      </p:pic>
      <p:pic>
        <p:nvPicPr>
          <p:cNvPr id="6939" name="Google Shape;6939;p13"/>
          <p:cNvPicPr preferRelativeResize="0"/>
          <p:nvPr/>
        </p:nvPicPr>
        <p:blipFill rotWithShape="1">
          <a:blip r:embed="rId3" cstate="screen"/>
          <a:srcRect r="-2824"/>
          <a:stretch>
            <a:fillRect/>
          </a:stretch>
        </p:blipFill>
        <p:spPr>
          <a:xfrm rot="1655977">
            <a:off x="7896845" y="3050411"/>
            <a:ext cx="1068114" cy="1859602"/>
          </a:xfrm>
          <a:prstGeom prst="rect">
            <a:avLst/>
          </a:prstGeom>
          <a:noFill/>
          <a:ln>
            <a:noFill/>
          </a:ln>
          <a:effectLst>
            <a:outerShdw blurRad="57150" dist="19050" dir="5400000" algn="bl" rotWithShape="0">
              <a:schemeClr val="dk2">
                <a:alpha val="50000"/>
              </a:schemeClr>
            </a:outerShdw>
          </a:effectLst>
        </p:spPr>
      </p:pic>
      <p:sp>
        <p:nvSpPr>
          <p:cNvPr id="6940" name="Google Shape;6940;p13"/>
          <p:cNvSpPr txBox="1">
            <a:spLocks noGrp="1"/>
          </p:cNvSpPr>
          <p:nvPr>
            <p:ph type="title"/>
          </p:nvPr>
        </p:nvSpPr>
        <p:spPr>
          <a:xfrm>
            <a:off x="2024649" y="152347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6941" name="Google Shape;6941;p13"/>
          <p:cNvSpPr txBox="1">
            <a:spLocks noGrp="1"/>
          </p:cNvSpPr>
          <p:nvPr>
            <p:ph type="title" idx="2" hasCustomPrompt="1"/>
          </p:nvPr>
        </p:nvSpPr>
        <p:spPr>
          <a:xfrm>
            <a:off x="921913" y="1827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2" name="Google Shape;6942;p13"/>
          <p:cNvSpPr txBox="1">
            <a:spLocks noGrp="1"/>
          </p:cNvSpPr>
          <p:nvPr>
            <p:ph type="subTitle" idx="1"/>
          </p:nvPr>
        </p:nvSpPr>
        <p:spPr>
          <a:xfrm>
            <a:off x="2024649" y="195245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
        <p:nvSpPr>
          <p:cNvPr id="6943" name="Google Shape;6943;p13"/>
          <p:cNvSpPr txBox="1">
            <a:spLocks noGrp="1"/>
          </p:cNvSpPr>
          <p:nvPr>
            <p:ph type="title" idx="3"/>
          </p:nvPr>
        </p:nvSpPr>
        <p:spPr>
          <a:xfrm>
            <a:off x="5750499" y="15208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6944" name="Google Shape;6944;p13"/>
          <p:cNvSpPr txBox="1">
            <a:spLocks noGrp="1"/>
          </p:cNvSpPr>
          <p:nvPr>
            <p:ph type="title" idx="4" hasCustomPrompt="1"/>
          </p:nvPr>
        </p:nvSpPr>
        <p:spPr>
          <a:xfrm>
            <a:off x="4647763" y="1827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5" name="Google Shape;6945;p13"/>
          <p:cNvSpPr txBox="1">
            <a:spLocks noGrp="1"/>
          </p:cNvSpPr>
          <p:nvPr>
            <p:ph type="subTitle" idx="5"/>
          </p:nvPr>
        </p:nvSpPr>
        <p:spPr>
          <a:xfrm>
            <a:off x="5750499" y="194980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
        <p:nvSpPr>
          <p:cNvPr id="6946" name="Google Shape;6946;p13"/>
          <p:cNvSpPr txBox="1">
            <a:spLocks noGrp="1"/>
          </p:cNvSpPr>
          <p:nvPr>
            <p:ph type="title" idx="6"/>
          </p:nvPr>
        </p:nvSpPr>
        <p:spPr>
          <a:xfrm>
            <a:off x="2024649" y="30420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6947" name="Google Shape;6947;p13"/>
          <p:cNvSpPr txBox="1">
            <a:spLocks noGrp="1"/>
          </p:cNvSpPr>
          <p:nvPr>
            <p:ph type="title" idx="7" hasCustomPrompt="1"/>
          </p:nvPr>
        </p:nvSpPr>
        <p:spPr>
          <a:xfrm>
            <a:off x="921913" y="3346148"/>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8" name="Google Shape;6948;p13"/>
          <p:cNvSpPr txBox="1">
            <a:spLocks noGrp="1"/>
          </p:cNvSpPr>
          <p:nvPr>
            <p:ph type="subTitle" idx="8"/>
          </p:nvPr>
        </p:nvSpPr>
        <p:spPr>
          <a:xfrm>
            <a:off x="2024649" y="3471011"/>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
        <p:nvSpPr>
          <p:cNvPr id="6949" name="Google Shape;6949;p13"/>
          <p:cNvSpPr txBox="1">
            <a:spLocks noGrp="1"/>
          </p:cNvSpPr>
          <p:nvPr>
            <p:ph type="title" idx="9"/>
          </p:nvPr>
        </p:nvSpPr>
        <p:spPr>
          <a:xfrm>
            <a:off x="5750499" y="30365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6950" name="Google Shape;6950;p13"/>
          <p:cNvSpPr txBox="1">
            <a:spLocks noGrp="1"/>
          </p:cNvSpPr>
          <p:nvPr>
            <p:ph type="title" idx="13" hasCustomPrompt="1"/>
          </p:nvPr>
        </p:nvSpPr>
        <p:spPr>
          <a:xfrm>
            <a:off x="4647763" y="334615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6951" name="Google Shape;6951;p13"/>
          <p:cNvSpPr txBox="1">
            <a:spLocks noGrp="1"/>
          </p:cNvSpPr>
          <p:nvPr>
            <p:ph type="subTitle" idx="14"/>
          </p:nvPr>
        </p:nvSpPr>
        <p:spPr>
          <a:xfrm>
            <a:off x="5750499" y="346555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
        <p:nvSpPr>
          <p:cNvPr id="6952" name="Google Shape;6952;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hf sldNum="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6953"/>
        <p:cNvGrpSpPr/>
        <p:nvPr/>
      </p:nvGrpSpPr>
      <p:grpSpPr>
        <a:xfrm>
          <a:off x="0" y="0"/>
          <a:ext cx="0" cy="0"/>
          <a:chOff x="0" y="0"/>
          <a:chExt cx="0" cy="0"/>
        </a:xfrm>
      </p:grpSpPr>
      <p:sp>
        <p:nvSpPr>
          <p:cNvPr id="6954" name="Google Shape;6954;p14"/>
          <p:cNvSpPr/>
          <p:nvPr/>
        </p:nvSpPr>
        <p:spPr>
          <a:xfrm rot="-872942">
            <a:off x="3471280" y="-10097"/>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5" name="Google Shape;6955;p14"/>
          <p:cNvSpPr/>
          <p:nvPr/>
        </p:nvSpPr>
        <p:spPr>
          <a:xfrm rot="2256565">
            <a:off x="-673364" y="356526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6" name="Google Shape;6956;p14"/>
          <p:cNvSpPr/>
          <p:nvPr/>
        </p:nvSpPr>
        <p:spPr>
          <a:xfrm rot="-2361145">
            <a:off x="-1281191" y="388783"/>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7" name="Google Shape;6957;p14"/>
          <p:cNvSpPr/>
          <p:nvPr/>
        </p:nvSpPr>
        <p:spPr>
          <a:xfrm rot="-1717333">
            <a:off x="833115" y="-67461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58" name="Google Shape;6958;p14"/>
          <p:cNvGrpSpPr/>
          <p:nvPr/>
        </p:nvGrpSpPr>
        <p:grpSpPr>
          <a:xfrm>
            <a:off x="6323438" y="2228396"/>
            <a:ext cx="3933143" cy="4067204"/>
            <a:chOff x="6323438" y="2228396"/>
            <a:chExt cx="3933143" cy="4067204"/>
          </a:xfrm>
        </p:grpSpPr>
        <p:sp>
          <p:nvSpPr>
            <p:cNvPr id="6959" name="Google Shape;6959;p14"/>
            <p:cNvSpPr/>
            <p:nvPr/>
          </p:nvSpPr>
          <p:spPr>
            <a:xfrm rot="-3570112">
              <a:off x="6734471" y="2895891"/>
              <a:ext cx="3111076" cy="2732213"/>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14"/>
            <p:cNvSpPr/>
            <p:nvPr/>
          </p:nvSpPr>
          <p:spPr>
            <a:xfrm rot="-3570112">
              <a:off x="6749905" y="2925252"/>
              <a:ext cx="3081495" cy="270858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61" name="Google Shape;6961;p14"/>
          <p:cNvSpPr/>
          <p:nvPr/>
        </p:nvSpPr>
        <p:spPr>
          <a:xfrm>
            <a:off x="1525662" y="1070705"/>
            <a:ext cx="6092686" cy="324489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2" name="Google Shape;6962;p14"/>
          <p:cNvSpPr/>
          <p:nvPr/>
        </p:nvSpPr>
        <p:spPr>
          <a:xfrm>
            <a:off x="7008448" y="888747"/>
            <a:ext cx="329150" cy="800988"/>
          </a:xfrm>
          <a:custGeom>
            <a:avLst/>
            <a:gdLst/>
            <a:ahLst/>
            <a:cxnLst/>
            <a:rect l="l" t="t" r="r" b="b"/>
            <a:pathLst>
              <a:path w="6369" h="15499" extrusionOk="0">
                <a:moveTo>
                  <a:pt x="3173" y="0"/>
                </a:moveTo>
                <a:cubicBezTo>
                  <a:pt x="1416" y="0"/>
                  <a:pt x="1" y="1438"/>
                  <a:pt x="1" y="3196"/>
                </a:cubicBezTo>
                <a:lnTo>
                  <a:pt x="1" y="3607"/>
                </a:lnTo>
                <a:lnTo>
                  <a:pt x="708" y="3607"/>
                </a:lnTo>
                <a:lnTo>
                  <a:pt x="708" y="3196"/>
                </a:lnTo>
                <a:cubicBezTo>
                  <a:pt x="708" y="1826"/>
                  <a:pt x="1827" y="731"/>
                  <a:pt x="3173" y="731"/>
                </a:cubicBezTo>
                <a:cubicBezTo>
                  <a:pt x="4543" y="731"/>
                  <a:pt x="5661" y="1826"/>
                  <a:pt x="5661" y="3196"/>
                </a:cubicBezTo>
                <a:lnTo>
                  <a:pt x="5661" y="13490"/>
                </a:lnTo>
                <a:cubicBezTo>
                  <a:pt x="5661" y="14198"/>
                  <a:pt x="5068" y="14768"/>
                  <a:pt x="4360" y="14768"/>
                </a:cubicBezTo>
                <a:lnTo>
                  <a:pt x="4041" y="14768"/>
                </a:lnTo>
                <a:cubicBezTo>
                  <a:pt x="3333" y="14768"/>
                  <a:pt x="2763" y="14198"/>
                  <a:pt x="2763" y="13490"/>
                </a:cubicBezTo>
                <a:lnTo>
                  <a:pt x="2763" y="4634"/>
                </a:lnTo>
                <a:cubicBezTo>
                  <a:pt x="2763" y="4429"/>
                  <a:pt x="2603" y="4269"/>
                  <a:pt x="2397" y="4269"/>
                </a:cubicBezTo>
                <a:cubicBezTo>
                  <a:pt x="2192" y="4269"/>
                  <a:pt x="2032" y="4429"/>
                  <a:pt x="2032" y="4634"/>
                </a:cubicBezTo>
                <a:lnTo>
                  <a:pt x="2032" y="13490"/>
                </a:lnTo>
                <a:cubicBezTo>
                  <a:pt x="2032" y="14586"/>
                  <a:pt x="2945" y="15499"/>
                  <a:pt x="4041" y="15499"/>
                </a:cubicBezTo>
                <a:lnTo>
                  <a:pt x="4360" y="15499"/>
                </a:lnTo>
                <a:cubicBezTo>
                  <a:pt x="5479" y="15499"/>
                  <a:pt x="6369" y="14586"/>
                  <a:pt x="6369" y="13490"/>
                </a:cubicBezTo>
                <a:lnTo>
                  <a:pt x="6369" y="3196"/>
                </a:lnTo>
                <a:cubicBezTo>
                  <a:pt x="6369" y="1438"/>
                  <a:pt x="4954" y="0"/>
                  <a:pt x="3173"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6963" name="Google Shape;6963;p14"/>
          <p:cNvPicPr preferRelativeResize="0"/>
          <p:nvPr/>
        </p:nvPicPr>
        <p:blipFill rotWithShape="1">
          <a:blip r:embed="rId2" cstate="screen"/>
          <a:srcRect/>
          <a:stretch>
            <a:fillRect/>
          </a:stretch>
        </p:blipFill>
        <p:spPr>
          <a:xfrm rot="-1382860">
            <a:off x="678689" y="3027721"/>
            <a:ext cx="1212474" cy="1839610"/>
          </a:xfrm>
          <a:prstGeom prst="rect">
            <a:avLst/>
          </a:prstGeom>
          <a:noFill/>
          <a:ln>
            <a:noFill/>
          </a:ln>
          <a:effectLst>
            <a:outerShdw blurRad="57150" dist="19050" dir="5400000" algn="bl" rotWithShape="0">
              <a:schemeClr val="dk2">
                <a:alpha val="50000"/>
              </a:schemeClr>
            </a:outerShdw>
          </a:effectLst>
        </p:spPr>
      </p:pic>
      <p:pic>
        <p:nvPicPr>
          <p:cNvPr id="6964" name="Google Shape;6964;p14"/>
          <p:cNvPicPr preferRelativeResize="0"/>
          <p:nvPr/>
        </p:nvPicPr>
        <p:blipFill>
          <a:blip r:embed="rId3" cstate="screen"/>
          <a:stretch>
            <a:fillRect/>
          </a:stretch>
        </p:blipFill>
        <p:spPr>
          <a:xfrm rot="1045584">
            <a:off x="7651652" y="177690"/>
            <a:ext cx="1408471" cy="1447320"/>
          </a:xfrm>
          <a:prstGeom prst="rect">
            <a:avLst/>
          </a:prstGeom>
          <a:noFill/>
          <a:ln>
            <a:noFill/>
          </a:ln>
          <a:effectLst>
            <a:outerShdw blurRad="57150" dist="19050" dir="5400000" algn="bl" rotWithShape="0">
              <a:schemeClr val="dk2">
                <a:alpha val="50000"/>
              </a:schemeClr>
            </a:outerShdw>
          </a:effectLst>
        </p:spPr>
      </p:pic>
      <p:grpSp>
        <p:nvGrpSpPr>
          <p:cNvPr id="6965" name="Google Shape;6965;p14"/>
          <p:cNvGrpSpPr/>
          <p:nvPr/>
        </p:nvGrpSpPr>
        <p:grpSpPr>
          <a:xfrm>
            <a:off x="53624" y="395024"/>
            <a:ext cx="2360555" cy="1071505"/>
            <a:chOff x="1656775" y="652900"/>
            <a:chExt cx="1808300" cy="820825"/>
          </a:xfrm>
        </p:grpSpPr>
        <p:sp>
          <p:nvSpPr>
            <p:cNvPr id="6966" name="Google Shape;6966;p14"/>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14"/>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9" name="Google Shape;6969;p1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0" name="Google Shape;6970;p14"/>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2" name="Google Shape;6972;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3" name="Google Shape;6973;p1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4" name="Google Shape;6974;p14"/>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5" name="Google Shape;6975;p14"/>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76" name="Google Shape;6976;p14"/>
          <p:cNvSpPr txBox="1">
            <a:spLocks noGrp="1"/>
          </p:cNvSpPr>
          <p:nvPr>
            <p:ph type="title"/>
          </p:nvPr>
        </p:nvSpPr>
        <p:spPr>
          <a:xfrm>
            <a:off x="2077950" y="1566225"/>
            <a:ext cx="4988100" cy="139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04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6977" name="Google Shape;6977;p14"/>
          <p:cNvSpPr txBox="1">
            <a:spLocks noGrp="1"/>
          </p:cNvSpPr>
          <p:nvPr>
            <p:ph type="subTitle" idx="1"/>
          </p:nvPr>
        </p:nvSpPr>
        <p:spPr>
          <a:xfrm>
            <a:off x="2077950" y="2959575"/>
            <a:ext cx="49881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978"/>
        <p:cNvGrpSpPr/>
        <p:nvPr/>
      </p:nvGrpSpPr>
      <p:grpSpPr>
        <a:xfrm>
          <a:off x="0" y="0"/>
          <a:ext cx="0" cy="0"/>
          <a:chOff x="0" y="0"/>
          <a:chExt cx="0" cy="0"/>
        </a:xfrm>
      </p:grpSpPr>
      <p:sp>
        <p:nvSpPr>
          <p:cNvPr id="6979" name="Google Shape;6979;p15"/>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80" name="Google Shape;6980;p15"/>
          <p:cNvGrpSpPr/>
          <p:nvPr/>
        </p:nvGrpSpPr>
        <p:grpSpPr>
          <a:xfrm rot="768977">
            <a:off x="3325310" y="2500502"/>
            <a:ext cx="2853790" cy="2723263"/>
            <a:chOff x="3385725" y="1047425"/>
            <a:chExt cx="1902175" cy="1815200"/>
          </a:xfrm>
        </p:grpSpPr>
        <p:sp>
          <p:nvSpPr>
            <p:cNvPr id="6981" name="Google Shape;6981;p15"/>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2" name="Google Shape;6982;p15"/>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15"/>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4" name="Google Shape;6984;p15"/>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5" name="Google Shape;6985;p15"/>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6" name="Google Shape;6986;p15"/>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7" name="Google Shape;6987;p15"/>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8" name="Google Shape;6988;p15"/>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15"/>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0" name="Google Shape;6990;p15"/>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1" name="Google Shape;6991;p15"/>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2" name="Google Shape;6992;p15"/>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3" name="Google Shape;6993;p15"/>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4" name="Google Shape;6994;p15"/>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5" name="Google Shape;6995;p15"/>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6" name="Google Shape;6996;p15"/>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7" name="Google Shape;6997;p15"/>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8" name="Google Shape;6998;p15"/>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15"/>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15"/>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1" name="Google Shape;7001;p15"/>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2" name="Google Shape;7002;p15"/>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15"/>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15"/>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15"/>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15"/>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15"/>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15"/>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9" name="Google Shape;7009;p15"/>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0" name="Google Shape;7010;p15"/>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1" name="Google Shape;7011;p15"/>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15"/>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3" name="Google Shape;7013;p15"/>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15"/>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5" name="Google Shape;7015;p15"/>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15"/>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15"/>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8" name="Google Shape;7018;p15"/>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9" name="Google Shape;7019;p15"/>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15"/>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1" name="Google Shape;7021;p15"/>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2" name="Google Shape;7022;p15"/>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3" name="Google Shape;7023;p15"/>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4" name="Google Shape;7024;p15"/>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5" name="Google Shape;7025;p15"/>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15"/>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7" name="Google Shape;7027;p15"/>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8" name="Google Shape;7028;p15"/>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15"/>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0" name="Google Shape;7030;p15"/>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1" name="Google Shape;7031;p15"/>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2" name="Google Shape;7032;p15"/>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3" name="Google Shape;7033;p15"/>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4" name="Google Shape;7034;p15"/>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15"/>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6" name="Google Shape;7036;p15"/>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7" name="Google Shape;7037;p15"/>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15"/>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9" name="Google Shape;7039;p15"/>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0" name="Google Shape;7040;p15"/>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1" name="Google Shape;7041;p15"/>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2" name="Google Shape;7042;p15"/>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3" name="Google Shape;7043;p15"/>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15"/>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15"/>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6" name="Google Shape;7046;p15"/>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15"/>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8" name="Google Shape;7048;p15"/>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9" name="Google Shape;7049;p15"/>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0" name="Google Shape;7050;p15"/>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15"/>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2" name="Google Shape;7052;p15"/>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15"/>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4" name="Google Shape;7054;p15"/>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5" name="Google Shape;7055;p15"/>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6" name="Google Shape;7056;p15"/>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7" name="Google Shape;7057;p15"/>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15"/>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9" name="Google Shape;7059;p15"/>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0" name="Google Shape;7060;p15"/>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1" name="Google Shape;7061;p15"/>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2" name="Google Shape;7062;p15"/>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3" name="Google Shape;7063;p15"/>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15"/>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15"/>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15"/>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15"/>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15"/>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15"/>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15"/>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1" name="Google Shape;7071;p15"/>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2" name="Google Shape;7072;p15"/>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3" name="Google Shape;7073;p15"/>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15"/>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15"/>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15"/>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15"/>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15"/>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15"/>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15"/>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1" name="Google Shape;7081;p15"/>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2" name="Google Shape;7082;p15"/>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15"/>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15"/>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15"/>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15"/>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15"/>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8" name="Google Shape;7088;p15"/>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9" name="Google Shape;7089;p15"/>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15"/>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15"/>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2" name="Google Shape;7092;p15"/>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15"/>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15"/>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15"/>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15"/>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15"/>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15"/>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15"/>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15"/>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1" name="Google Shape;7101;p15"/>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15"/>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15"/>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15"/>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5" name="Google Shape;7105;p15"/>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6" name="Google Shape;7106;p15"/>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15"/>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15"/>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15"/>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15"/>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15"/>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2" name="Google Shape;7112;p15"/>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3" name="Google Shape;7113;p15"/>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4" name="Google Shape;7114;p15"/>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15"/>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15"/>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15"/>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15"/>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9" name="Google Shape;7119;p15"/>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15"/>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1" name="Google Shape;7121;p15"/>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2" name="Google Shape;7122;p15"/>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15"/>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15"/>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15"/>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6" name="Google Shape;7126;p15"/>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15"/>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8" name="Google Shape;7128;p15"/>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9" name="Google Shape;7129;p15"/>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15"/>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1" name="Google Shape;7131;p15"/>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2" name="Google Shape;7132;p15"/>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15"/>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4" name="Google Shape;7134;p15"/>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5" name="Google Shape;7135;p15"/>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6" name="Google Shape;7136;p15"/>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15"/>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15"/>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15"/>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15"/>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15"/>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15"/>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3" name="Google Shape;7143;p15"/>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4" name="Google Shape;7144;p15"/>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15"/>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15"/>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15"/>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15"/>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9" name="Google Shape;7149;p15"/>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0" name="Google Shape;7150;p15"/>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15"/>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15"/>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15"/>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4" name="Google Shape;7154;p15"/>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15"/>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15"/>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15"/>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8" name="Google Shape;7158;p15"/>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9" name="Google Shape;7159;p15"/>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15"/>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15"/>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15"/>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15"/>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15"/>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5" name="Google Shape;7165;p15"/>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6" name="Google Shape;7166;p15"/>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7" name="Google Shape;7167;p15"/>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8" name="Google Shape;7168;p15"/>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15"/>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0" name="Google Shape;7170;p15"/>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1" name="Google Shape;7171;p15"/>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15"/>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3" name="Google Shape;7173;p15"/>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4" name="Google Shape;7174;p15"/>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15"/>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15"/>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15"/>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15"/>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15"/>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15"/>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15"/>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2" name="Google Shape;7182;p15"/>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3" name="Google Shape;7183;p15"/>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15"/>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15"/>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6" name="Google Shape;7186;p15"/>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15"/>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15"/>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15"/>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0" name="Google Shape;7190;p15"/>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1" name="Google Shape;7191;p15"/>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2" name="Google Shape;7192;p15"/>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3" name="Google Shape;7193;p15"/>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4" name="Google Shape;7194;p15"/>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5" name="Google Shape;7195;p15"/>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15"/>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7" name="Google Shape;7197;p15"/>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8" name="Google Shape;7198;p15"/>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15"/>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0" name="Google Shape;7200;p15"/>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1" name="Google Shape;7201;p15"/>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15"/>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3" name="Google Shape;7203;p15"/>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4" name="Google Shape;7204;p15"/>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15"/>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6" name="Google Shape;7206;p15"/>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7" name="Google Shape;7207;p15"/>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15"/>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9" name="Google Shape;7209;p15"/>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0" name="Google Shape;7210;p15"/>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15"/>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2" name="Google Shape;7212;p15"/>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3" name="Google Shape;7213;p15"/>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15"/>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5" name="Google Shape;7215;p15"/>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6" name="Google Shape;7216;p15"/>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7" name="Google Shape;7217;p15"/>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8" name="Google Shape;7218;p15"/>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9" name="Google Shape;7219;p15"/>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0" name="Google Shape;7220;p15"/>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1" name="Google Shape;7221;p15"/>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15"/>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3" name="Google Shape;7223;p15"/>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4" name="Google Shape;7224;p15"/>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5" name="Google Shape;7225;p15"/>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15"/>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7" name="Google Shape;7227;p15"/>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8" name="Google Shape;7228;p15"/>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15"/>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0" name="Google Shape;7230;p15"/>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1" name="Google Shape;7231;p15"/>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2" name="Google Shape;7232;p15"/>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3" name="Google Shape;7233;p15"/>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4" name="Google Shape;7234;p15"/>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15"/>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6" name="Google Shape;7236;p15"/>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15"/>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15"/>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9" name="Google Shape;7239;p15"/>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0" name="Google Shape;7240;p15"/>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1" name="Google Shape;7241;p15"/>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2" name="Google Shape;7242;p15"/>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3" name="Google Shape;7243;p15"/>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4" name="Google Shape;7244;p15"/>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5" name="Google Shape;7245;p15"/>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6" name="Google Shape;7246;p15"/>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15"/>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8" name="Google Shape;7248;p15"/>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9" name="Google Shape;7249;p15"/>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15"/>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15"/>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2" name="Google Shape;7252;p15"/>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3" name="Google Shape;7253;p15"/>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15"/>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5" name="Google Shape;7255;p15"/>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15"/>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15"/>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8" name="Google Shape;7258;p15"/>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15"/>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0" name="Google Shape;7260;p15"/>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1" name="Google Shape;7261;p15"/>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2" name="Google Shape;7262;p15"/>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3" name="Google Shape;7263;p15"/>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4" name="Google Shape;7264;p15"/>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5" name="Google Shape;7265;p15"/>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6" name="Google Shape;7266;p15"/>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7" name="Google Shape;7267;p15"/>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8" name="Google Shape;7268;p15"/>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15"/>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0" name="Google Shape;7270;p15"/>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1" name="Google Shape;7271;p15"/>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15"/>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3" name="Google Shape;7273;p15"/>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15"/>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15"/>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6" name="Google Shape;7276;p15"/>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15"/>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8" name="Google Shape;7278;p15"/>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9" name="Google Shape;7279;p15"/>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0" name="Google Shape;7280;p15"/>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1" name="Google Shape;7281;p15"/>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2" name="Google Shape;7282;p15"/>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15"/>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15"/>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5" name="Google Shape;7285;p15"/>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6" name="Google Shape;7286;p15"/>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7" name="Google Shape;7287;p15"/>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8" name="Google Shape;7288;p15"/>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15"/>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0" name="Google Shape;7290;p15"/>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1" name="Google Shape;7291;p15"/>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15"/>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3" name="Google Shape;7293;p15"/>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4" name="Google Shape;7294;p15"/>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15"/>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6" name="Google Shape;7296;p15"/>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15"/>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15"/>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9" name="Google Shape;7299;p15"/>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0" name="Google Shape;7300;p15"/>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1" name="Google Shape;7301;p15"/>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2" name="Google Shape;7302;p15"/>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3" name="Google Shape;7303;p15"/>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4" name="Google Shape;7304;p15"/>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5" name="Google Shape;7305;p15"/>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6" name="Google Shape;7306;p15"/>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7" name="Google Shape;7307;p15"/>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8" name="Google Shape;7308;p15"/>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15"/>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15"/>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1" name="Google Shape;7311;p15"/>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15"/>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3" name="Google Shape;7313;p15"/>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4" name="Google Shape;7314;p15"/>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15"/>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15"/>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7" name="Google Shape;7317;p15"/>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8" name="Google Shape;7318;p15"/>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15"/>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0" name="Google Shape;7320;p15"/>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15"/>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15"/>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3" name="Google Shape;7323;p15"/>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4" name="Google Shape;7324;p15"/>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15"/>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6" name="Google Shape;7326;p15"/>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15"/>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8" name="Google Shape;7328;p15"/>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9" name="Google Shape;7329;p15"/>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0" name="Google Shape;7330;p15"/>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15"/>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2" name="Google Shape;7332;p15"/>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3" name="Google Shape;7333;p15"/>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15"/>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15"/>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6" name="Google Shape;7336;p15"/>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15"/>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15"/>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9" name="Google Shape;7339;p15"/>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15"/>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15"/>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15"/>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15"/>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4" name="Google Shape;7344;p15"/>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15"/>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15"/>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7" name="Google Shape;7347;p15"/>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15"/>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9" name="Google Shape;7349;p15"/>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0" name="Google Shape;7350;p15"/>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15"/>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15"/>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3" name="Google Shape;7353;p15"/>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4" name="Google Shape;7354;p15"/>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5" name="Google Shape;7355;p15"/>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6" name="Google Shape;7356;p15"/>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7" name="Google Shape;7357;p15"/>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8" name="Google Shape;7358;p15"/>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9" name="Google Shape;7359;p15"/>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0" name="Google Shape;7360;p15"/>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1" name="Google Shape;7361;p15"/>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2" name="Google Shape;7362;p15"/>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3" name="Google Shape;7363;p15"/>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15"/>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5" name="Google Shape;7365;p15"/>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6" name="Google Shape;7366;p15"/>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7" name="Google Shape;7367;p15"/>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8" name="Google Shape;7368;p15"/>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9" name="Google Shape;7369;p15"/>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0" name="Google Shape;7370;p15"/>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1" name="Google Shape;7371;p15"/>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2" name="Google Shape;7372;p15"/>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3" name="Google Shape;7373;p15"/>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4" name="Google Shape;7374;p15"/>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5" name="Google Shape;7375;p15"/>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6" name="Google Shape;7376;p15"/>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7" name="Google Shape;7377;p15"/>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8" name="Google Shape;7378;p15"/>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9" name="Google Shape;7379;p15"/>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15"/>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1" name="Google Shape;7381;p15"/>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2" name="Google Shape;7382;p15"/>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15"/>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4" name="Google Shape;7384;p15"/>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15"/>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6" name="Google Shape;7386;p15"/>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7" name="Google Shape;7387;p15"/>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8" name="Google Shape;7388;p15"/>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9" name="Google Shape;7389;p15"/>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0" name="Google Shape;7390;p15"/>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1" name="Google Shape;7391;p15"/>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2" name="Google Shape;7392;p15"/>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15"/>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4" name="Google Shape;7394;p15"/>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5" name="Google Shape;7395;p15"/>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6" name="Google Shape;7396;p15"/>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7" name="Google Shape;7397;p15"/>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8" name="Google Shape;7398;p15"/>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15"/>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15"/>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1" name="Google Shape;7401;p15"/>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15"/>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3" name="Google Shape;7403;p15"/>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4" name="Google Shape;7404;p15"/>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5" name="Google Shape;7405;p15"/>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6" name="Google Shape;7406;p15"/>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7" name="Google Shape;7407;p15"/>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8" name="Google Shape;7408;p15"/>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9" name="Google Shape;7409;p15"/>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0" name="Google Shape;7410;p15"/>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1" name="Google Shape;7411;p15"/>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2" name="Google Shape;7412;p15"/>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3" name="Google Shape;7413;p15"/>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4" name="Google Shape;7414;p15"/>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15"/>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6" name="Google Shape;7416;p15"/>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7" name="Google Shape;7417;p15"/>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15"/>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9" name="Google Shape;7419;p15"/>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15"/>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15"/>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2" name="Google Shape;7422;p15"/>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15"/>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15"/>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5" name="Google Shape;7425;p15"/>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6" name="Google Shape;7426;p15"/>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15"/>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15"/>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9" name="Google Shape;7429;p15"/>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15"/>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15"/>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2" name="Google Shape;7432;p15"/>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15"/>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4" name="Google Shape;7434;p15"/>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15"/>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15"/>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15"/>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8" name="Google Shape;7438;p15"/>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15"/>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15"/>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15"/>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15"/>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3" name="Google Shape;7443;p15"/>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4" name="Google Shape;7444;p15"/>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5" name="Google Shape;7445;p15"/>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6" name="Google Shape;7446;p15"/>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7" name="Google Shape;7447;p15"/>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15"/>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15"/>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0" name="Google Shape;7450;p15"/>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15"/>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15"/>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3" name="Google Shape;7453;p15"/>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4" name="Google Shape;7454;p15"/>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5" name="Google Shape;7455;p15"/>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15"/>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15"/>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8" name="Google Shape;7458;p15"/>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9" name="Google Shape;7459;p15"/>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15"/>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15"/>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15"/>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15"/>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15"/>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15"/>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6" name="Google Shape;7466;p15"/>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7" name="Google Shape;7467;p15"/>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8" name="Google Shape;7468;p15"/>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9" name="Google Shape;7469;p15"/>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0" name="Google Shape;7470;p15"/>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15"/>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15"/>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15"/>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4" name="Google Shape;7474;p15"/>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5" name="Google Shape;7475;p15"/>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6" name="Google Shape;7476;p15"/>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7" name="Google Shape;7477;p15"/>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15"/>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15"/>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0" name="Google Shape;7480;p15"/>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1" name="Google Shape;7481;p15"/>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2" name="Google Shape;7482;p15"/>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3" name="Google Shape;7483;p15"/>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4" name="Google Shape;7484;p15"/>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15"/>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6" name="Google Shape;7486;p15"/>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15"/>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15"/>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9" name="Google Shape;7489;p15"/>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0" name="Google Shape;7490;p15"/>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1" name="Google Shape;7491;p15"/>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15"/>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3" name="Google Shape;7493;p15"/>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4" name="Google Shape;7494;p15"/>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15"/>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6" name="Google Shape;7496;p15"/>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7" name="Google Shape;7497;p15"/>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15"/>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9" name="Google Shape;7499;p15"/>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0" name="Google Shape;7500;p15"/>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15"/>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2" name="Google Shape;7502;p15"/>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3" name="Google Shape;7503;p15"/>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15"/>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5" name="Google Shape;7505;p15"/>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6" name="Google Shape;7506;p15"/>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15"/>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8" name="Google Shape;7508;p15"/>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9" name="Google Shape;7509;p15"/>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0" name="Google Shape;7510;p15"/>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1" name="Google Shape;7511;p15"/>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2" name="Google Shape;7512;p15"/>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15"/>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4" name="Google Shape;7514;p15"/>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5" name="Google Shape;7515;p15"/>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15"/>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7" name="Google Shape;7517;p15"/>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8" name="Google Shape;7518;p15"/>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15"/>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7520;p15"/>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1" name="Google Shape;7521;p15"/>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15"/>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3" name="Google Shape;7523;p15"/>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4" name="Google Shape;7524;p15"/>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5" name="Google Shape;7525;p15"/>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6" name="Google Shape;7526;p15"/>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7" name="Google Shape;7527;p15"/>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15"/>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15"/>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0" name="Google Shape;7530;p15"/>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15"/>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15"/>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3" name="Google Shape;7533;p15"/>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15"/>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15"/>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6" name="Google Shape;7536;p15"/>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15"/>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15"/>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9" name="Google Shape;7539;p15"/>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15"/>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15"/>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2" name="Google Shape;7542;p15"/>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15"/>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4" name="Google Shape;7544;p15"/>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5" name="Google Shape;7545;p15"/>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6" name="Google Shape;7546;p15"/>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7" name="Google Shape;7547;p15"/>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8" name="Google Shape;7548;p15"/>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9" name="Google Shape;7549;p15"/>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15"/>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1" name="Google Shape;7551;p15"/>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15"/>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15"/>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4" name="Google Shape;7554;p15"/>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15"/>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15"/>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7" name="Google Shape;7557;p15"/>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8" name="Google Shape;7558;p15"/>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9" name="Google Shape;7559;p15"/>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0" name="Google Shape;7560;p15"/>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1" name="Google Shape;7561;p15"/>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2" name="Google Shape;7562;p15"/>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3" name="Google Shape;7563;p15"/>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4" name="Google Shape;7564;p15"/>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5" name="Google Shape;7565;p15"/>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6" name="Google Shape;7566;p15"/>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15"/>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8" name="Google Shape;7568;p15"/>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9" name="Google Shape;7569;p15"/>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0" name="Google Shape;7570;p15"/>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1" name="Google Shape;7571;p15"/>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2" name="Google Shape;7572;p15"/>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15"/>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4" name="Google Shape;7574;p15"/>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5" name="Google Shape;7575;p15"/>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15"/>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7" name="Google Shape;7577;p15"/>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8" name="Google Shape;7578;p15"/>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15"/>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0" name="Google Shape;7580;p15"/>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1" name="Google Shape;7581;p15"/>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15"/>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3" name="Google Shape;7583;p15"/>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4" name="Google Shape;7584;p15"/>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15"/>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6" name="Google Shape;7586;p15"/>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7" name="Google Shape;7587;p15"/>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15"/>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9" name="Google Shape;7589;p15"/>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0" name="Google Shape;7590;p15"/>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15"/>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2" name="Google Shape;7592;p15"/>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3" name="Google Shape;7593;p15"/>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4" name="Google Shape;7594;p15"/>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5" name="Google Shape;7595;p15"/>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6" name="Google Shape;7596;p15"/>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15"/>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8" name="Google Shape;7598;p15"/>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9" name="Google Shape;7599;p15"/>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15"/>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1" name="Google Shape;7601;p15"/>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2" name="Google Shape;7602;p15"/>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15"/>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4" name="Google Shape;7604;p15"/>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5" name="Google Shape;7605;p15"/>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15"/>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7" name="Google Shape;7607;p15"/>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8" name="Google Shape;7608;p15"/>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15"/>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0" name="Google Shape;7610;p15"/>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1" name="Google Shape;7611;p15"/>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15"/>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3" name="Google Shape;7613;p15"/>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4" name="Google Shape;7614;p15"/>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15"/>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6" name="Google Shape;7616;p15"/>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7" name="Google Shape;7617;p15"/>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15"/>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9" name="Google Shape;7619;p15"/>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0" name="Google Shape;7620;p15"/>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15"/>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2" name="Google Shape;7622;p15"/>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3" name="Google Shape;7623;p15"/>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15"/>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5" name="Google Shape;7625;p15"/>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6" name="Google Shape;7626;p15"/>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15"/>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8" name="Google Shape;7628;p15"/>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9" name="Google Shape;7629;p15"/>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15"/>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1" name="Google Shape;7631;p15"/>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2" name="Google Shape;7632;p15"/>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15"/>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4" name="Google Shape;7634;p15"/>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5" name="Google Shape;7635;p15"/>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15"/>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7" name="Google Shape;7637;p15"/>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8" name="Google Shape;7638;p15"/>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15"/>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0" name="Google Shape;7640;p15"/>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1" name="Google Shape;7641;p15"/>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15"/>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3" name="Google Shape;7643;p15"/>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4" name="Google Shape;7644;p15"/>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15"/>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6" name="Google Shape;7646;p15"/>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7" name="Google Shape;7647;p15"/>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8" name="Google Shape;7648;p15"/>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9" name="Google Shape;7649;p15"/>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0" name="Google Shape;7650;p15"/>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15"/>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2" name="Google Shape;7652;p15"/>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3" name="Google Shape;7653;p15"/>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15"/>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5" name="Google Shape;7655;p15"/>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6" name="Google Shape;7656;p15"/>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15"/>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8" name="Google Shape;7658;p15"/>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9" name="Google Shape;7659;p15"/>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15"/>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1" name="Google Shape;7661;p15"/>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2" name="Google Shape;7662;p15"/>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15"/>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4" name="Google Shape;7664;p15"/>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5" name="Google Shape;7665;p15"/>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15"/>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7" name="Google Shape;7667;p15"/>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8" name="Google Shape;7668;p15"/>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15"/>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0" name="Google Shape;7670;p15"/>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1" name="Google Shape;7671;p15"/>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15"/>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3" name="Google Shape;7673;p15"/>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4" name="Google Shape;7674;p15"/>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15"/>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6" name="Google Shape;7676;p15"/>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15"/>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15"/>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15"/>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15"/>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1" name="Google Shape;7681;p15"/>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2" name="Google Shape;7682;p15"/>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3" name="Google Shape;7683;p15"/>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4" name="Google Shape;7684;p15"/>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15"/>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6" name="Google Shape;7686;p15"/>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7" name="Google Shape;7687;p15"/>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15"/>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9" name="Google Shape;7689;p15"/>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0" name="Google Shape;7690;p15"/>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15"/>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15"/>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3" name="Google Shape;7693;p15"/>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15"/>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5" name="Google Shape;7695;p15"/>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6" name="Google Shape;7696;p15"/>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15"/>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8" name="Google Shape;7698;p15"/>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9" name="Google Shape;7699;p15"/>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15"/>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1" name="Google Shape;7701;p15"/>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2" name="Google Shape;7702;p15"/>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3" name="Google Shape;7703;p15"/>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4" name="Google Shape;7704;p15"/>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5" name="Google Shape;7705;p15"/>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15"/>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7" name="Google Shape;7707;p15"/>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8" name="Google Shape;7708;p15"/>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15"/>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0" name="Google Shape;7710;p15"/>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1" name="Google Shape;7711;p15"/>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15"/>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3" name="Google Shape;7713;p15"/>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4" name="Google Shape;7714;p15"/>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15"/>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6" name="Google Shape;7716;p15"/>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7" name="Google Shape;7717;p15"/>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15"/>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9" name="Google Shape;7719;p15"/>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15"/>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1" name="Google Shape;7721;p15"/>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2" name="Google Shape;7722;p15"/>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15"/>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4" name="Google Shape;7724;p15"/>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5" name="Google Shape;7725;p15"/>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6" name="Google Shape;7726;p15"/>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7" name="Google Shape;7727;p15"/>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15"/>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15"/>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0" name="Google Shape;7730;p15"/>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1" name="Google Shape;7731;p15"/>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2" name="Google Shape;7732;p15"/>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3" name="Google Shape;7733;p15"/>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4" name="Google Shape;7734;p15"/>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15"/>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6" name="Google Shape;7736;p15"/>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7" name="Google Shape;7737;p15"/>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8" name="Google Shape;7738;p15"/>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9" name="Google Shape;7739;p15"/>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0" name="Google Shape;7740;p15"/>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1" name="Google Shape;7741;p15"/>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2" name="Google Shape;7742;p15"/>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3" name="Google Shape;7743;p15"/>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15"/>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15"/>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6" name="Google Shape;7746;p15"/>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15"/>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8" name="Google Shape;7748;p15"/>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9" name="Google Shape;7749;p15"/>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15"/>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15"/>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15"/>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15"/>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15"/>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5" name="Google Shape;7755;p15"/>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6" name="Google Shape;7756;p15"/>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7" name="Google Shape;7757;p15"/>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8" name="Google Shape;7758;p15"/>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15"/>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0" name="Google Shape;7760;p15"/>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1" name="Google Shape;7761;p15"/>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15"/>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3" name="Google Shape;7763;p15"/>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4" name="Google Shape;7764;p15"/>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15"/>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6" name="Google Shape;7766;p15"/>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7" name="Google Shape;7767;p15"/>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7768;p15"/>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9" name="Google Shape;7769;p15"/>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0" name="Google Shape;7770;p15"/>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7771;p15"/>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2" name="Google Shape;7772;p15"/>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7773;p15"/>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15"/>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5" name="Google Shape;7775;p15"/>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6" name="Google Shape;7776;p15"/>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7777;p15"/>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7778;p15"/>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7779;p15"/>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15"/>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7781;p15"/>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2" name="Google Shape;7782;p15"/>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3" name="Google Shape;7783;p15"/>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4" name="Google Shape;7784;p15"/>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7785;p15"/>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15"/>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7" name="Google Shape;7787;p15"/>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8" name="Google Shape;7788;p15"/>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9" name="Google Shape;7789;p15"/>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0" name="Google Shape;7790;p15"/>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1" name="Google Shape;7791;p15"/>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7792;p15"/>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3" name="Google Shape;7793;p15"/>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4" name="Google Shape;7794;p15"/>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7795;p15"/>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6" name="Google Shape;7796;p15"/>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7797;p15"/>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8" name="Google Shape;7798;p15"/>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9" name="Google Shape;7799;p15"/>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7800;p15"/>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1" name="Google Shape;7801;p15"/>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2" name="Google Shape;7802;p15"/>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3" name="Google Shape;7803;p15"/>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4" name="Google Shape;7804;p15"/>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5" name="Google Shape;7805;p15"/>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6" name="Google Shape;7806;p15"/>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7" name="Google Shape;7807;p15"/>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8" name="Google Shape;7808;p15"/>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9" name="Google Shape;7809;p15"/>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7810;p15"/>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7811;p15"/>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2" name="Google Shape;7812;p15"/>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3" name="Google Shape;7813;p15"/>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7814;p15"/>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5" name="Google Shape;7815;p15"/>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6" name="Google Shape;7816;p15"/>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7" name="Google Shape;7817;p15"/>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8" name="Google Shape;7818;p15"/>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9" name="Google Shape;7819;p15"/>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0" name="Google Shape;7820;p15"/>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7821;p15"/>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7822;p15"/>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3" name="Google Shape;7823;p15"/>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4" name="Google Shape;7824;p15"/>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7825;p15"/>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7826;p15"/>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7" name="Google Shape;7827;p15"/>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8" name="Google Shape;7828;p15"/>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7829;p15"/>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7830;p15"/>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7831;p15"/>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15"/>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15"/>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7834;p15"/>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7835;p15"/>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15"/>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15"/>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7838;p15"/>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7839;p15"/>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15"/>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15"/>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7842;p15"/>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7843;p15"/>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15"/>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15"/>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7846;p15"/>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7847;p15"/>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15"/>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15"/>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15"/>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15"/>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15"/>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15"/>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15"/>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15"/>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15"/>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7857;p15"/>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7858;p15"/>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15"/>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15"/>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15"/>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15"/>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15"/>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15"/>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7865;p15"/>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7866;p15"/>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15"/>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7868;p15"/>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7869;p15"/>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15"/>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7871;p15"/>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7872;p15"/>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15"/>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4" name="Google Shape;7874;p15"/>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5" name="Google Shape;7875;p15"/>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15"/>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7" name="Google Shape;7877;p15"/>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8" name="Google Shape;7878;p15"/>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7879;p15"/>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7880;p15"/>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7881;p15"/>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7882;p15"/>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3" name="Google Shape;7883;p15"/>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4" name="Google Shape;7884;p15"/>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15"/>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6" name="Google Shape;7886;p15"/>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7" name="Google Shape;7887;p15"/>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7888;p15"/>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9" name="Google Shape;7889;p15"/>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0" name="Google Shape;7890;p15"/>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7891;p15"/>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2" name="Google Shape;7892;p15"/>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3" name="Google Shape;7893;p15"/>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7894;p15"/>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5" name="Google Shape;7895;p15"/>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6" name="Google Shape;7896;p15"/>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7897;p15"/>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8" name="Google Shape;7898;p15"/>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7899;p15"/>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0" name="Google Shape;7900;p15"/>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1" name="Google Shape;7901;p15"/>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7902;p15"/>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3" name="Google Shape;7903;p15"/>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4" name="Google Shape;7904;p15"/>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7905;p15"/>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6" name="Google Shape;7906;p15"/>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7" name="Google Shape;7907;p15"/>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7908;p15"/>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9" name="Google Shape;7909;p15"/>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0" name="Google Shape;7910;p15"/>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7911;p15"/>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2" name="Google Shape;7912;p15"/>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3" name="Google Shape;7913;p15"/>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7914;p15"/>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5" name="Google Shape;7915;p15"/>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6" name="Google Shape;7916;p15"/>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7917;p15"/>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8" name="Google Shape;7918;p15"/>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9" name="Google Shape;7919;p15"/>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7920;p15"/>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1" name="Google Shape;7921;p15"/>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2" name="Google Shape;7922;p15"/>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7923;p15"/>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4" name="Google Shape;7924;p15"/>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5" name="Google Shape;7925;p15"/>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7926;p15"/>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7" name="Google Shape;7927;p15"/>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8" name="Google Shape;7928;p15"/>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7929;p15"/>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0" name="Google Shape;7930;p15"/>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1" name="Google Shape;7931;p15"/>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2" name="Google Shape;7932;p15"/>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3" name="Google Shape;7933;p15"/>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4" name="Google Shape;7934;p15"/>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7935;p15"/>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6" name="Google Shape;7936;p15"/>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7" name="Google Shape;7937;p15"/>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7938;p15"/>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9" name="Google Shape;7939;p15"/>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0" name="Google Shape;7940;p15"/>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7941;p15"/>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2" name="Google Shape;7942;p15"/>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3" name="Google Shape;7943;p15"/>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7944;p15"/>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5" name="Google Shape;7945;p15"/>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6" name="Google Shape;7946;p15"/>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7" name="Google Shape;7947;p15"/>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8" name="Google Shape;7948;p15"/>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9" name="Google Shape;7949;p15"/>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7950;p15"/>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1" name="Google Shape;7951;p15"/>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2" name="Google Shape;7952;p15"/>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3" name="Google Shape;7953;p15"/>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4" name="Google Shape;7954;p15"/>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5" name="Google Shape;7955;p15"/>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7956;p15"/>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7" name="Google Shape;7957;p15"/>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8" name="Google Shape;7958;p15"/>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9" name="Google Shape;7959;p15"/>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15"/>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15"/>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2" name="Google Shape;7962;p15"/>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3" name="Google Shape;7963;p15"/>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4" name="Google Shape;7964;p15"/>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5" name="Google Shape;7965;p15"/>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15"/>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15"/>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15"/>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7969;p15"/>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7970;p15"/>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15"/>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15"/>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7973;p15"/>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15"/>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15"/>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15"/>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15"/>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15"/>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15"/>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15"/>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15"/>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15"/>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15"/>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15"/>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15"/>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15"/>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15"/>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15"/>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15"/>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7990;p15"/>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7991;p15"/>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2" name="Google Shape;7992;p15"/>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15"/>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7994;p15"/>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15"/>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15"/>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15"/>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15"/>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15"/>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15"/>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15"/>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15"/>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15"/>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15"/>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15"/>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15"/>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15"/>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15"/>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15"/>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15"/>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15"/>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15"/>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15"/>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15"/>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15"/>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8016;p15"/>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15"/>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15"/>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15"/>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15"/>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15"/>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15"/>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15"/>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15"/>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15"/>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15"/>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15"/>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15"/>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15"/>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15"/>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15"/>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15"/>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15"/>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15"/>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8035;p15"/>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15"/>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15"/>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15"/>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15"/>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8040;p15"/>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8041;p15"/>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15"/>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15"/>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15"/>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15"/>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15"/>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15"/>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15"/>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15"/>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15"/>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15"/>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15"/>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15"/>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15"/>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15"/>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15"/>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15"/>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15"/>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15"/>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15"/>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15"/>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15"/>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15"/>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15"/>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15"/>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15"/>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15"/>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15"/>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15"/>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15"/>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15"/>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15"/>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15"/>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15"/>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15"/>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15"/>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15"/>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15"/>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15"/>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15"/>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15"/>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15"/>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15"/>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15"/>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15"/>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15"/>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7" name="Google Shape;8087;p15"/>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15"/>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9" name="Google Shape;8089;p15"/>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15"/>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15"/>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15"/>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15"/>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15"/>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15"/>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15"/>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15"/>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15"/>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15"/>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0" name="Google Shape;8100;p15"/>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1" name="Google Shape;8101;p15"/>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2" name="Google Shape;8102;p15"/>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3" name="Google Shape;8103;p15"/>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15"/>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15"/>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15"/>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7" name="Google Shape;8107;p15"/>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15"/>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9" name="Google Shape;8109;p15"/>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15"/>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15"/>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15"/>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15"/>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15"/>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15"/>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15"/>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15"/>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15"/>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15"/>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15"/>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15"/>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15"/>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15"/>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15"/>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15"/>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15"/>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15"/>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15"/>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15"/>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15"/>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15"/>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15"/>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3" name="Google Shape;8133;p15"/>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4" name="Google Shape;8134;p15"/>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15"/>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15"/>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15"/>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15"/>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15"/>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15"/>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15"/>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15"/>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15"/>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15"/>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5" name="Google Shape;8145;p15"/>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6" name="Google Shape;8146;p15"/>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7" name="Google Shape;8147;p15"/>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8" name="Google Shape;8148;p15"/>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9" name="Google Shape;8149;p15"/>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0" name="Google Shape;8150;p15"/>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1" name="Google Shape;8151;p15"/>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2" name="Google Shape;8152;p15"/>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15"/>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4" name="Google Shape;8154;p15"/>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5" name="Google Shape;8155;p15"/>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6" name="Google Shape;8156;p15"/>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7" name="Google Shape;8157;p15"/>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8" name="Google Shape;8158;p15"/>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9" name="Google Shape;8159;p15"/>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0" name="Google Shape;8160;p15"/>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1" name="Google Shape;8161;p15"/>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2" name="Google Shape;8162;p15"/>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3" name="Google Shape;8163;p15"/>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4" name="Google Shape;8164;p15"/>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5" name="Google Shape;8165;p15"/>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6" name="Google Shape;8166;p15"/>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7" name="Google Shape;8167;p15"/>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8" name="Google Shape;8168;p15"/>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9" name="Google Shape;8169;p15"/>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0" name="Google Shape;8170;p15"/>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1" name="Google Shape;8171;p15"/>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2" name="Google Shape;8172;p15"/>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15"/>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4" name="Google Shape;8174;p15"/>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5" name="Google Shape;8175;p15"/>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15"/>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7" name="Google Shape;8177;p15"/>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8" name="Google Shape;8178;p15"/>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9" name="Google Shape;8179;p15"/>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15"/>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15"/>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15"/>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3" name="Google Shape;8183;p15"/>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4" name="Google Shape;8184;p15"/>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5" name="Google Shape;8185;p15"/>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6" name="Google Shape;8186;p15"/>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7" name="Google Shape;8187;p15"/>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15"/>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9" name="Google Shape;8189;p15"/>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0" name="Google Shape;8190;p15"/>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15"/>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2" name="Google Shape;8192;p15"/>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3" name="Google Shape;8193;p15"/>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4" name="Google Shape;8194;p15"/>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5" name="Google Shape;8195;p15"/>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6" name="Google Shape;8196;p15"/>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15"/>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15"/>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15"/>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15"/>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15"/>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15"/>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15"/>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15"/>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15"/>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15"/>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7" name="Google Shape;8207;p15"/>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15"/>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15"/>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15"/>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15"/>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15"/>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15"/>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15"/>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15"/>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15"/>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15"/>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15"/>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15"/>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15"/>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15"/>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15"/>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15"/>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15"/>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15"/>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15"/>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15"/>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15"/>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15"/>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15"/>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15"/>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15"/>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15"/>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15"/>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15"/>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6" name="Google Shape;8236;p15"/>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15"/>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15"/>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15"/>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15"/>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15"/>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15"/>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15"/>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15"/>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15"/>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15"/>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15"/>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15"/>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15"/>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15"/>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1" name="Google Shape;8251;p15"/>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15"/>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15"/>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15"/>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15"/>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15"/>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15"/>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15"/>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9" name="Google Shape;8259;p15"/>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0" name="Google Shape;8260;p15"/>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1" name="Google Shape;8261;p15"/>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2" name="Google Shape;8262;p15"/>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3" name="Google Shape;8263;p15"/>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4" name="Google Shape;8264;p15"/>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5" name="Google Shape;8265;p15"/>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6" name="Google Shape;8266;p15"/>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7" name="Google Shape;8267;p15"/>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8" name="Google Shape;8268;p15"/>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9" name="Google Shape;8269;p15"/>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0" name="Google Shape;8270;p15"/>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1" name="Google Shape;8271;p15"/>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2" name="Google Shape;8272;p15"/>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3" name="Google Shape;8273;p15"/>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4" name="Google Shape;8274;p15"/>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5" name="Google Shape;8275;p15"/>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6" name="Google Shape;8276;p15"/>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7" name="Google Shape;8277;p15"/>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8" name="Google Shape;8278;p15"/>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9" name="Google Shape;8279;p15"/>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0" name="Google Shape;8280;p15"/>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1" name="Google Shape;8281;p15"/>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2" name="Google Shape;8282;p15"/>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3" name="Google Shape;8283;p15"/>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4" name="Google Shape;8284;p15"/>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5" name="Google Shape;8285;p15"/>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6" name="Google Shape;8286;p15"/>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7" name="Google Shape;8287;p15"/>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8" name="Google Shape;8288;p15"/>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9" name="Google Shape;8289;p15"/>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0" name="Google Shape;8290;p15"/>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1" name="Google Shape;8291;p15"/>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2" name="Google Shape;8292;p15"/>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3" name="Google Shape;8293;p15"/>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4" name="Google Shape;8294;p15"/>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5" name="Google Shape;8295;p15"/>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6" name="Google Shape;8296;p15"/>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7" name="Google Shape;8297;p15"/>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8" name="Google Shape;8298;p15"/>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9" name="Google Shape;8299;p15"/>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0" name="Google Shape;8300;p15"/>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1" name="Google Shape;8301;p15"/>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2" name="Google Shape;8302;p15"/>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3" name="Google Shape;8303;p15"/>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4" name="Google Shape;8304;p15"/>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5" name="Google Shape;8305;p15"/>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6" name="Google Shape;8306;p15"/>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7" name="Google Shape;8307;p15"/>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8" name="Google Shape;8308;p15"/>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9" name="Google Shape;8309;p15"/>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0" name="Google Shape;8310;p15"/>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1" name="Google Shape;8311;p15"/>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2" name="Google Shape;8312;p15"/>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3" name="Google Shape;8313;p15"/>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4" name="Google Shape;8314;p15"/>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5" name="Google Shape;8315;p15"/>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6" name="Google Shape;8316;p15"/>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7" name="Google Shape;8317;p15"/>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8" name="Google Shape;8318;p15"/>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9" name="Google Shape;8319;p15"/>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0" name="Google Shape;8320;p15"/>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1" name="Google Shape;8321;p15"/>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2" name="Google Shape;8322;p15"/>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3" name="Google Shape;8323;p15"/>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4" name="Google Shape;8324;p15"/>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5" name="Google Shape;8325;p15"/>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6" name="Google Shape;8326;p15"/>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7" name="Google Shape;8327;p15"/>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8" name="Google Shape;8328;p15"/>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9" name="Google Shape;8329;p15"/>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0" name="Google Shape;8330;p15"/>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1" name="Google Shape;8331;p15"/>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2" name="Google Shape;8332;p15"/>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3" name="Google Shape;8333;p15"/>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4" name="Google Shape;8334;p15"/>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5" name="Google Shape;8335;p15"/>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6" name="Google Shape;8336;p15"/>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7" name="Google Shape;8337;p15"/>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8" name="Google Shape;8338;p15"/>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9" name="Google Shape;8339;p15"/>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15"/>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15"/>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2" name="Google Shape;8342;p15"/>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3" name="Google Shape;8343;p15"/>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15"/>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15"/>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6" name="Google Shape;8346;p15"/>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7" name="Google Shape;8347;p15"/>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8" name="Google Shape;8348;p15"/>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9" name="Google Shape;8349;p15"/>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0" name="Google Shape;8350;p15"/>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1" name="Google Shape;8351;p15"/>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2" name="Google Shape;8352;p15"/>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3" name="Google Shape;8353;p15"/>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4" name="Google Shape;8354;p15"/>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5" name="Google Shape;8355;p15"/>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6" name="Google Shape;8356;p15"/>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7" name="Google Shape;8357;p15"/>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8" name="Google Shape;8358;p15"/>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9" name="Google Shape;8359;p15"/>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0" name="Google Shape;8360;p15"/>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1" name="Google Shape;8361;p15"/>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2" name="Google Shape;8362;p15"/>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3" name="Google Shape;8363;p15"/>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4" name="Google Shape;8364;p15"/>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5" name="Google Shape;8365;p15"/>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6" name="Google Shape;8366;p15"/>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7" name="Google Shape;8367;p15"/>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8" name="Google Shape;8368;p15"/>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9" name="Google Shape;8369;p15"/>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0" name="Google Shape;8370;p15"/>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1" name="Google Shape;8371;p15"/>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2" name="Google Shape;8372;p15"/>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3" name="Google Shape;8373;p15"/>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4" name="Google Shape;8374;p15"/>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5" name="Google Shape;8375;p15"/>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6" name="Google Shape;8376;p15"/>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7" name="Google Shape;8377;p15"/>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8" name="Google Shape;8378;p15"/>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9" name="Google Shape;8379;p15"/>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0" name="Google Shape;8380;p15"/>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1" name="Google Shape;8381;p15"/>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2" name="Google Shape;8382;p15"/>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3" name="Google Shape;8383;p15"/>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4" name="Google Shape;8384;p15"/>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5" name="Google Shape;8385;p15"/>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6" name="Google Shape;8386;p15"/>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15"/>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8" name="Google Shape;8388;p15"/>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9" name="Google Shape;8389;p15"/>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0" name="Google Shape;8390;p15"/>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1" name="Google Shape;8391;p15"/>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2" name="Google Shape;8392;p15"/>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3" name="Google Shape;8393;p15"/>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4" name="Google Shape;8394;p15"/>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5" name="Google Shape;8395;p15"/>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6" name="Google Shape;8396;p15"/>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7" name="Google Shape;8397;p15"/>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8" name="Google Shape;8398;p15"/>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9" name="Google Shape;8399;p15"/>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0" name="Google Shape;8400;p15"/>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1" name="Google Shape;8401;p15"/>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2" name="Google Shape;8402;p15"/>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3" name="Google Shape;8403;p15"/>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4" name="Google Shape;8404;p15"/>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5" name="Google Shape;8405;p15"/>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6" name="Google Shape;8406;p15"/>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7" name="Google Shape;8407;p15"/>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8" name="Google Shape;8408;p15"/>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9" name="Google Shape;8409;p15"/>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0" name="Google Shape;8410;p15"/>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1" name="Google Shape;8411;p15"/>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2" name="Google Shape;8412;p15"/>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3" name="Google Shape;8413;p15"/>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4" name="Google Shape;8414;p15"/>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5" name="Google Shape;8415;p15"/>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6" name="Google Shape;8416;p15"/>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7" name="Google Shape;8417;p15"/>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8" name="Google Shape;8418;p15"/>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9" name="Google Shape;8419;p15"/>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0" name="Google Shape;8420;p15"/>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1" name="Google Shape;8421;p15"/>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2" name="Google Shape;8422;p15"/>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3" name="Google Shape;8423;p15"/>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4" name="Google Shape;8424;p15"/>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5" name="Google Shape;8425;p15"/>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6" name="Google Shape;8426;p15"/>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7" name="Google Shape;8427;p15"/>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8" name="Google Shape;8428;p15"/>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9" name="Google Shape;8429;p15"/>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0" name="Google Shape;8430;p15"/>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1" name="Google Shape;8431;p15"/>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2" name="Google Shape;8432;p15"/>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3" name="Google Shape;8433;p15"/>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4" name="Google Shape;8434;p15"/>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5" name="Google Shape;8435;p15"/>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6" name="Google Shape;8436;p15"/>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7" name="Google Shape;8437;p15"/>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8" name="Google Shape;8438;p15"/>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9" name="Google Shape;8439;p15"/>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0" name="Google Shape;8440;p15"/>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1" name="Google Shape;8441;p15"/>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2" name="Google Shape;8442;p15"/>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3" name="Google Shape;8443;p15"/>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4" name="Google Shape;8444;p15"/>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5" name="Google Shape;8445;p15"/>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6" name="Google Shape;8446;p15"/>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7" name="Google Shape;8447;p15"/>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8" name="Google Shape;8448;p15"/>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9" name="Google Shape;8449;p15"/>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0" name="Google Shape;8450;p15"/>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1" name="Google Shape;8451;p15"/>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2" name="Google Shape;8452;p15"/>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3" name="Google Shape;8453;p15"/>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4" name="Google Shape;8454;p15"/>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5" name="Google Shape;8455;p15"/>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6" name="Google Shape;8456;p15"/>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7" name="Google Shape;8457;p15"/>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8" name="Google Shape;8458;p15"/>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9" name="Google Shape;8459;p15"/>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0" name="Google Shape;8460;p15"/>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1" name="Google Shape;8461;p15"/>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2" name="Google Shape;8462;p15"/>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3" name="Google Shape;8463;p15"/>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4" name="Google Shape;8464;p15"/>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5" name="Google Shape;8465;p15"/>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6" name="Google Shape;8466;p15"/>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7" name="Google Shape;8467;p15"/>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8" name="Google Shape;8468;p15"/>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9" name="Google Shape;8469;p15"/>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0" name="Google Shape;8470;p15"/>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1" name="Google Shape;8471;p15"/>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2" name="Google Shape;8472;p15"/>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3" name="Google Shape;8473;p15"/>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4" name="Google Shape;8474;p15"/>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5" name="Google Shape;8475;p15"/>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6" name="Google Shape;8476;p15"/>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7" name="Google Shape;8477;p15"/>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8" name="Google Shape;8478;p15"/>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9" name="Google Shape;8479;p15"/>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0" name="Google Shape;8480;p15"/>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1" name="Google Shape;8481;p15"/>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2" name="Google Shape;8482;p15"/>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3" name="Google Shape;8483;p15"/>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4" name="Google Shape;8484;p15"/>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5" name="Google Shape;8485;p15"/>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6" name="Google Shape;8486;p15"/>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7" name="Google Shape;8487;p15"/>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8" name="Google Shape;8488;p15"/>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9" name="Google Shape;8489;p15"/>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0" name="Google Shape;8490;p15"/>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1" name="Google Shape;8491;p15"/>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2" name="Google Shape;8492;p15"/>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3" name="Google Shape;8493;p15"/>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4" name="Google Shape;8494;p15"/>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5" name="Google Shape;8495;p15"/>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6" name="Google Shape;8496;p15"/>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7" name="Google Shape;8497;p15"/>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8" name="Google Shape;8498;p15"/>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9" name="Google Shape;8499;p15"/>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0" name="Google Shape;8500;p15"/>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1" name="Google Shape;8501;p15"/>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2" name="Google Shape;8502;p15"/>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3" name="Google Shape;8503;p15"/>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4" name="Google Shape;8504;p15"/>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5" name="Google Shape;8505;p15"/>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6" name="Google Shape;8506;p15"/>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7" name="Google Shape;8507;p15"/>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8" name="Google Shape;8508;p15"/>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9" name="Google Shape;8509;p15"/>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0" name="Google Shape;8510;p15"/>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1" name="Google Shape;8511;p15"/>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2" name="Google Shape;8512;p15"/>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3" name="Google Shape;8513;p15"/>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4" name="Google Shape;8514;p15"/>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5" name="Google Shape;8515;p15"/>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6" name="Google Shape;8516;p15"/>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7" name="Google Shape;8517;p15"/>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8" name="Google Shape;8518;p15"/>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9" name="Google Shape;8519;p15"/>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0" name="Google Shape;8520;p15"/>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1" name="Google Shape;8521;p15"/>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2" name="Google Shape;8522;p15"/>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3" name="Google Shape;8523;p15"/>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4" name="Google Shape;8524;p15"/>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5" name="Google Shape;8525;p15"/>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6" name="Google Shape;8526;p15"/>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7" name="Google Shape;8527;p15"/>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8" name="Google Shape;8528;p15"/>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9" name="Google Shape;8529;p15"/>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0" name="Google Shape;8530;p15"/>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1" name="Google Shape;8531;p15"/>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2" name="Google Shape;8532;p15"/>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3" name="Google Shape;8533;p15"/>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4" name="Google Shape;8534;p15"/>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5" name="Google Shape;8535;p15"/>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6" name="Google Shape;8536;p15"/>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7" name="Google Shape;8537;p15"/>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8" name="Google Shape;8538;p15"/>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9" name="Google Shape;8539;p15"/>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0" name="Google Shape;8540;p15"/>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1" name="Google Shape;8541;p15"/>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2" name="Google Shape;8542;p15"/>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3" name="Google Shape;8543;p15"/>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4" name="Google Shape;8544;p15"/>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5" name="Google Shape;8545;p15"/>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6" name="Google Shape;8546;p15"/>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7" name="Google Shape;8547;p15"/>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8" name="Google Shape;8548;p15"/>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9" name="Google Shape;8549;p15"/>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0" name="Google Shape;8550;p15"/>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1" name="Google Shape;8551;p15"/>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2" name="Google Shape;8552;p15"/>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3" name="Google Shape;8553;p15"/>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4" name="Google Shape;8554;p15"/>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5" name="Google Shape;8555;p15"/>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6" name="Google Shape;8556;p15"/>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7" name="Google Shape;8557;p15"/>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8" name="Google Shape;8558;p15"/>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9" name="Google Shape;8559;p15"/>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0" name="Google Shape;8560;p15"/>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1" name="Google Shape;8561;p15"/>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2" name="Google Shape;8562;p15"/>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3" name="Google Shape;8563;p15"/>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4" name="Google Shape;8564;p15"/>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5" name="Google Shape;8565;p15"/>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6" name="Google Shape;8566;p15"/>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7" name="Google Shape;8567;p15"/>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8" name="Google Shape;8568;p15"/>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9" name="Google Shape;8569;p15"/>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0" name="Google Shape;8570;p15"/>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1" name="Google Shape;8571;p15"/>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2" name="Google Shape;8572;p15"/>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3" name="Google Shape;8573;p15"/>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4" name="Google Shape;8574;p15"/>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5" name="Google Shape;8575;p15"/>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6" name="Google Shape;8576;p15"/>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7" name="Google Shape;8577;p15"/>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8" name="Google Shape;8578;p15"/>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9" name="Google Shape;8579;p15"/>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0" name="Google Shape;8580;p15"/>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1" name="Google Shape;8581;p15"/>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2" name="Google Shape;8582;p15"/>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3" name="Google Shape;8583;p15"/>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4" name="Google Shape;8584;p15"/>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5" name="Google Shape;8585;p15"/>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6" name="Google Shape;8586;p15"/>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7" name="Google Shape;8587;p15"/>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8" name="Google Shape;8588;p15"/>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9" name="Google Shape;8589;p15"/>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0" name="Google Shape;8590;p15"/>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1" name="Google Shape;8591;p15"/>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2" name="Google Shape;8592;p15"/>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3" name="Google Shape;8593;p15"/>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4" name="Google Shape;8594;p15"/>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5" name="Google Shape;8595;p15"/>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6" name="Google Shape;8596;p15"/>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7" name="Google Shape;8597;p15"/>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8" name="Google Shape;8598;p15"/>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9" name="Google Shape;8599;p15"/>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0" name="Google Shape;8600;p15"/>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1" name="Google Shape;8601;p15"/>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2" name="Google Shape;8602;p15"/>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3" name="Google Shape;8603;p15"/>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4" name="Google Shape;8604;p15"/>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5" name="Google Shape;8605;p15"/>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6" name="Google Shape;8606;p15"/>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7" name="Google Shape;8607;p15"/>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8" name="Google Shape;8608;p15"/>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9" name="Google Shape;8609;p15"/>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0" name="Google Shape;8610;p15"/>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1" name="Google Shape;8611;p15"/>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2" name="Google Shape;8612;p15"/>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3" name="Google Shape;8613;p15"/>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4" name="Google Shape;8614;p15"/>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5" name="Google Shape;8615;p15"/>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6" name="Google Shape;8616;p15"/>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7" name="Google Shape;8617;p15"/>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8" name="Google Shape;8618;p15"/>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9" name="Google Shape;8619;p15"/>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0" name="Google Shape;8620;p15"/>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1" name="Google Shape;8621;p15"/>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2" name="Google Shape;8622;p15"/>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3" name="Google Shape;8623;p15"/>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4" name="Google Shape;8624;p15"/>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5" name="Google Shape;8625;p15"/>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6" name="Google Shape;8626;p15"/>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7" name="Google Shape;8627;p15"/>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8" name="Google Shape;8628;p15"/>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9" name="Google Shape;8629;p15"/>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0" name="Google Shape;8630;p15"/>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1" name="Google Shape;8631;p15"/>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2" name="Google Shape;8632;p15"/>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3" name="Google Shape;8633;p15"/>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4" name="Google Shape;8634;p15"/>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5" name="Google Shape;8635;p15"/>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6" name="Google Shape;8636;p15"/>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7" name="Google Shape;8637;p15"/>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8" name="Google Shape;8638;p15"/>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9" name="Google Shape;8639;p15"/>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0" name="Google Shape;8640;p15"/>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1" name="Google Shape;8641;p15"/>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2" name="Google Shape;8642;p15"/>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3" name="Google Shape;8643;p15"/>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4" name="Google Shape;8644;p15"/>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5" name="Google Shape;8645;p15"/>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6" name="Google Shape;8646;p15"/>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7" name="Google Shape;8647;p15"/>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8" name="Google Shape;8648;p15"/>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9" name="Google Shape;8649;p15"/>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0" name="Google Shape;8650;p15"/>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1" name="Google Shape;8651;p15"/>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2" name="Google Shape;8652;p15"/>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3" name="Google Shape;8653;p15"/>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4" name="Google Shape;8654;p15"/>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5" name="Google Shape;8655;p15"/>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6" name="Google Shape;8656;p15"/>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7" name="Google Shape;8657;p15"/>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8" name="Google Shape;8658;p15"/>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9" name="Google Shape;8659;p15"/>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0" name="Google Shape;8660;p15"/>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1" name="Google Shape;8661;p15"/>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2" name="Google Shape;8662;p15"/>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3" name="Google Shape;8663;p15"/>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4" name="Google Shape;8664;p15"/>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5" name="Google Shape;8665;p15"/>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6" name="Google Shape;8666;p15"/>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7" name="Google Shape;8667;p15"/>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8" name="Google Shape;8668;p15"/>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9" name="Google Shape;8669;p15"/>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0" name="Google Shape;8670;p15"/>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1" name="Google Shape;8671;p15"/>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2" name="Google Shape;8672;p15"/>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3" name="Google Shape;8673;p15"/>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4" name="Google Shape;8674;p15"/>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5" name="Google Shape;8675;p15"/>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6" name="Google Shape;8676;p15"/>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7" name="Google Shape;8677;p15"/>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8" name="Google Shape;8678;p15"/>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9" name="Google Shape;8679;p15"/>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0" name="Google Shape;8680;p15"/>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1" name="Google Shape;8681;p15"/>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2" name="Google Shape;8682;p15"/>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3" name="Google Shape;8683;p15"/>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4" name="Google Shape;8684;p15"/>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5" name="Google Shape;8685;p15"/>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6" name="Google Shape;8686;p15"/>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7" name="Google Shape;8687;p15"/>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8" name="Google Shape;8688;p15"/>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9" name="Google Shape;8689;p15"/>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0" name="Google Shape;8690;p15"/>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1" name="Google Shape;8691;p15"/>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2" name="Google Shape;8692;p15"/>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3" name="Google Shape;8693;p15"/>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4" name="Google Shape;8694;p15"/>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5" name="Google Shape;8695;p15"/>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6" name="Google Shape;8696;p15"/>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7" name="Google Shape;8697;p15"/>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8" name="Google Shape;8698;p15"/>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9" name="Google Shape;8699;p15"/>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0" name="Google Shape;8700;p15"/>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1" name="Google Shape;8701;p15"/>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2" name="Google Shape;8702;p15"/>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3" name="Google Shape;8703;p15"/>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4" name="Google Shape;8704;p15"/>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5" name="Google Shape;8705;p15"/>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6" name="Google Shape;8706;p15"/>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7" name="Google Shape;8707;p15"/>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8" name="Google Shape;8708;p15"/>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9" name="Google Shape;8709;p15"/>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0" name="Google Shape;8710;p15"/>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1" name="Google Shape;8711;p15"/>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2" name="Google Shape;8712;p15"/>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3" name="Google Shape;8713;p15"/>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4" name="Google Shape;8714;p15"/>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5" name="Google Shape;8715;p15"/>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6" name="Google Shape;8716;p15"/>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7" name="Google Shape;8717;p15"/>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8" name="Google Shape;8718;p15"/>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9" name="Google Shape;8719;p15"/>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0" name="Google Shape;8720;p15"/>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1" name="Google Shape;8721;p15"/>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2" name="Google Shape;8722;p15"/>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3" name="Google Shape;8723;p15"/>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4" name="Google Shape;8724;p15"/>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5" name="Google Shape;8725;p15"/>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6" name="Google Shape;8726;p15"/>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7" name="Google Shape;8727;p15"/>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8" name="Google Shape;8728;p15"/>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9" name="Google Shape;8729;p15"/>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0" name="Google Shape;8730;p15"/>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1" name="Google Shape;8731;p15"/>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2" name="Google Shape;8732;p15"/>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3" name="Google Shape;8733;p15"/>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4" name="Google Shape;8734;p15"/>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5" name="Google Shape;8735;p15"/>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6" name="Google Shape;8736;p15"/>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7" name="Google Shape;8737;p15"/>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8" name="Google Shape;8738;p15"/>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9" name="Google Shape;8739;p15"/>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0" name="Google Shape;8740;p15"/>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1" name="Google Shape;8741;p15"/>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2" name="Google Shape;8742;p15"/>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3" name="Google Shape;8743;p15"/>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4" name="Google Shape;8744;p15"/>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5" name="Google Shape;8745;p15"/>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6" name="Google Shape;8746;p15"/>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7" name="Google Shape;8747;p15"/>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8" name="Google Shape;8748;p15"/>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9" name="Google Shape;8749;p15"/>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0" name="Google Shape;8750;p15"/>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1" name="Google Shape;8751;p15"/>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2" name="Google Shape;8752;p15"/>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3" name="Google Shape;8753;p15"/>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4" name="Google Shape;8754;p15"/>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5" name="Google Shape;8755;p15"/>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6" name="Google Shape;8756;p15"/>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7" name="Google Shape;8757;p15"/>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8" name="Google Shape;8758;p15"/>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9" name="Google Shape;8759;p15"/>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0" name="Google Shape;8760;p15"/>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1" name="Google Shape;8761;p15"/>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2" name="Google Shape;8762;p15"/>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3" name="Google Shape;8763;p15"/>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4" name="Google Shape;8764;p15"/>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5" name="Google Shape;8765;p15"/>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6" name="Google Shape;8766;p15"/>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7" name="Google Shape;8767;p15"/>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8" name="Google Shape;8768;p15"/>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9" name="Google Shape;8769;p15"/>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0" name="Google Shape;8770;p15"/>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15"/>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2" name="Google Shape;8772;p15"/>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3" name="Google Shape;8773;p15"/>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4" name="Google Shape;8774;p15"/>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15"/>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6" name="Google Shape;8776;p15"/>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7" name="Google Shape;8777;p15"/>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8" name="Google Shape;8778;p15"/>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9" name="Google Shape;8779;p15"/>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0" name="Google Shape;8780;p15"/>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1" name="Google Shape;8781;p15"/>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15"/>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3" name="Google Shape;8783;p15"/>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4" name="Google Shape;8784;p15"/>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5" name="Google Shape;8785;p15"/>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6" name="Google Shape;8786;p15"/>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7" name="Google Shape;8787;p15"/>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15"/>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9" name="Google Shape;8789;p15"/>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0" name="Google Shape;8790;p15"/>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1" name="Google Shape;8791;p15"/>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2" name="Google Shape;8792;p15"/>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3" name="Google Shape;8793;p15"/>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4" name="Google Shape;8794;p15"/>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5" name="Google Shape;8795;p15"/>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6" name="Google Shape;8796;p15"/>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7" name="Google Shape;8797;p15"/>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8" name="Google Shape;8798;p15"/>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9" name="Google Shape;8799;p15"/>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0" name="Google Shape;8800;p15"/>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1" name="Google Shape;8801;p15"/>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2" name="Google Shape;8802;p15"/>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3" name="Google Shape;8803;p15"/>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4" name="Google Shape;8804;p15"/>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5" name="Google Shape;8805;p15"/>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6" name="Google Shape;8806;p15"/>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7" name="Google Shape;8807;p15"/>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8" name="Google Shape;8808;p15"/>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9" name="Google Shape;8809;p15"/>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0" name="Google Shape;8810;p15"/>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1" name="Google Shape;8811;p15"/>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15"/>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3" name="Google Shape;8813;p15"/>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4" name="Google Shape;8814;p15"/>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15"/>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15"/>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7" name="Google Shape;8817;p15"/>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15"/>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9" name="Google Shape;8819;p15"/>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0" name="Google Shape;8820;p15"/>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1" name="Google Shape;8821;p15"/>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2" name="Google Shape;8822;p15"/>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3" name="Google Shape;8823;p15"/>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4" name="Google Shape;8824;p15"/>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5" name="Google Shape;8825;p15"/>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6" name="Google Shape;8826;p15"/>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7" name="Google Shape;8827;p15"/>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8" name="Google Shape;8828;p15"/>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9" name="Google Shape;8829;p15"/>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0" name="Google Shape;8830;p15"/>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1" name="Google Shape;8831;p15"/>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2" name="Google Shape;8832;p15"/>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3" name="Google Shape;8833;p15"/>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4" name="Google Shape;8834;p15"/>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5" name="Google Shape;8835;p15"/>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6" name="Google Shape;8836;p15"/>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7" name="Google Shape;8837;p15"/>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8" name="Google Shape;8838;p15"/>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9" name="Google Shape;8839;p15"/>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0" name="Google Shape;8840;p15"/>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1" name="Google Shape;8841;p15"/>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2" name="Google Shape;8842;p15"/>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3" name="Google Shape;8843;p15"/>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4" name="Google Shape;8844;p15"/>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5" name="Google Shape;8845;p15"/>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6" name="Google Shape;8846;p15"/>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7" name="Google Shape;8847;p15"/>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8" name="Google Shape;8848;p15"/>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9" name="Google Shape;8849;p15"/>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0" name="Google Shape;8850;p15"/>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1" name="Google Shape;8851;p15"/>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2" name="Google Shape;8852;p15"/>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3" name="Google Shape;8853;p15"/>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4" name="Google Shape;8854;p15"/>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5" name="Google Shape;8855;p15"/>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6" name="Google Shape;8856;p15"/>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7" name="Google Shape;8857;p15"/>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8" name="Google Shape;8858;p15"/>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9" name="Google Shape;8859;p15"/>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0" name="Google Shape;8860;p15"/>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1" name="Google Shape;8861;p15"/>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2" name="Google Shape;8862;p15"/>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3" name="Google Shape;8863;p15"/>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4" name="Google Shape;8864;p15"/>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5" name="Google Shape;8865;p15"/>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6" name="Google Shape;8866;p15"/>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7" name="Google Shape;8867;p15"/>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8" name="Google Shape;8868;p15"/>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9" name="Google Shape;8869;p15"/>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0" name="Google Shape;8870;p15"/>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1" name="Google Shape;8871;p15"/>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2" name="Google Shape;8872;p15"/>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3" name="Google Shape;8873;p15"/>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4" name="Google Shape;8874;p15"/>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5" name="Google Shape;8875;p15"/>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6" name="Google Shape;8876;p15"/>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7" name="Google Shape;8877;p15"/>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8" name="Google Shape;8878;p15"/>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9" name="Google Shape;8879;p15"/>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0" name="Google Shape;8880;p15"/>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1" name="Google Shape;8881;p15"/>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2" name="Google Shape;8882;p15"/>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3" name="Google Shape;8883;p15"/>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4" name="Google Shape;8884;p15"/>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5" name="Google Shape;8885;p15"/>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6" name="Google Shape;8886;p15"/>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7" name="Google Shape;8887;p15"/>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8" name="Google Shape;8888;p15"/>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9" name="Google Shape;8889;p15"/>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0" name="Google Shape;8890;p15"/>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1" name="Google Shape;8891;p15"/>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2" name="Google Shape;8892;p15"/>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3" name="Google Shape;8893;p15"/>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4" name="Google Shape;8894;p15"/>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5" name="Google Shape;8895;p15"/>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6" name="Google Shape;8896;p15"/>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7" name="Google Shape;8897;p15"/>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8" name="Google Shape;8898;p15"/>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9" name="Google Shape;8899;p15"/>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0" name="Google Shape;8900;p15"/>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1" name="Google Shape;8901;p15"/>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2" name="Google Shape;8902;p15"/>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3" name="Google Shape;8903;p15"/>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4" name="Google Shape;8904;p15"/>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5" name="Google Shape;8905;p15"/>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6" name="Google Shape;8906;p15"/>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7" name="Google Shape;8907;p15"/>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8" name="Google Shape;8908;p15"/>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9" name="Google Shape;8909;p15"/>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0" name="Google Shape;8910;p15"/>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1" name="Google Shape;8911;p15"/>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2" name="Google Shape;8912;p15"/>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3" name="Google Shape;8913;p15"/>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4" name="Google Shape;8914;p15"/>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5" name="Google Shape;8915;p15"/>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6" name="Google Shape;8916;p15"/>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7" name="Google Shape;8917;p15"/>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8" name="Google Shape;8918;p15"/>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9" name="Google Shape;8919;p15"/>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0" name="Google Shape;8920;p15"/>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1" name="Google Shape;8921;p15"/>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2" name="Google Shape;8922;p15"/>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3" name="Google Shape;8923;p15"/>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4" name="Google Shape;8924;p15"/>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5" name="Google Shape;8925;p15"/>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6" name="Google Shape;8926;p15"/>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7" name="Google Shape;8927;p15"/>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8" name="Google Shape;8928;p15"/>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9" name="Google Shape;8929;p15"/>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0" name="Google Shape;8930;p15"/>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1" name="Google Shape;8931;p15"/>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2" name="Google Shape;8932;p15"/>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3" name="Google Shape;8933;p15"/>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4" name="Google Shape;8934;p15"/>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5" name="Google Shape;8935;p15"/>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6" name="Google Shape;8936;p15"/>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7" name="Google Shape;8937;p15"/>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8" name="Google Shape;8938;p15"/>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9" name="Google Shape;8939;p15"/>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0" name="Google Shape;8940;p15"/>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1" name="Google Shape;8941;p15"/>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2" name="Google Shape;8942;p15"/>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3" name="Google Shape;8943;p15"/>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4" name="Google Shape;8944;p15"/>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5" name="Google Shape;8945;p15"/>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6" name="Google Shape;8946;p15"/>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7" name="Google Shape;8947;p15"/>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8" name="Google Shape;8948;p15"/>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9" name="Google Shape;8949;p15"/>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0" name="Google Shape;8950;p15"/>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1" name="Google Shape;8951;p15"/>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2" name="Google Shape;8952;p15"/>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3" name="Google Shape;8953;p15"/>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4" name="Google Shape;8954;p15"/>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5" name="Google Shape;8955;p15"/>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6" name="Google Shape;8956;p15"/>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7" name="Google Shape;8957;p15"/>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8" name="Google Shape;8958;p15"/>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9" name="Google Shape;8959;p15"/>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0" name="Google Shape;8960;p15"/>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1" name="Google Shape;8961;p15"/>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2" name="Google Shape;8962;p15"/>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3" name="Google Shape;8963;p15"/>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4" name="Google Shape;8964;p15"/>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5" name="Google Shape;8965;p15"/>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6" name="Google Shape;8966;p15"/>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7" name="Google Shape;8967;p15"/>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8" name="Google Shape;8968;p15"/>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9" name="Google Shape;8969;p15"/>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0" name="Google Shape;8970;p15"/>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1" name="Google Shape;8971;p15"/>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2" name="Google Shape;8972;p15"/>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3" name="Google Shape;8973;p15"/>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4" name="Google Shape;8974;p15"/>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5" name="Google Shape;8975;p15"/>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6" name="Google Shape;8976;p15"/>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7" name="Google Shape;8977;p15"/>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8" name="Google Shape;8978;p15"/>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9" name="Google Shape;8979;p15"/>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0" name="Google Shape;8980;p15"/>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1" name="Google Shape;8981;p15"/>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2" name="Google Shape;8982;p15"/>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3" name="Google Shape;8983;p15"/>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4" name="Google Shape;8984;p15"/>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5" name="Google Shape;8985;p15"/>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6" name="Google Shape;8986;p15"/>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7" name="Google Shape;8987;p15"/>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8" name="Google Shape;8988;p15"/>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9" name="Google Shape;8989;p15"/>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0" name="Google Shape;8990;p15"/>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1" name="Google Shape;8991;p15"/>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2" name="Google Shape;8992;p15"/>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3" name="Google Shape;8993;p15"/>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4" name="Google Shape;8994;p15"/>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5" name="Google Shape;8995;p15"/>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6" name="Google Shape;8996;p15"/>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7" name="Google Shape;8997;p15"/>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8" name="Google Shape;8998;p15"/>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9" name="Google Shape;8999;p15"/>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0" name="Google Shape;9000;p15"/>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1" name="Google Shape;9001;p15"/>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2" name="Google Shape;9002;p15"/>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3" name="Google Shape;9003;p15"/>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4" name="Google Shape;9004;p15"/>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5" name="Google Shape;9005;p15"/>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6" name="Google Shape;9006;p15"/>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7" name="Google Shape;9007;p15"/>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8" name="Google Shape;9008;p15"/>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9" name="Google Shape;9009;p15"/>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0" name="Google Shape;9010;p15"/>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1" name="Google Shape;9011;p15"/>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2" name="Google Shape;9012;p15"/>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3" name="Google Shape;9013;p15"/>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4" name="Google Shape;9014;p15"/>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5" name="Google Shape;9015;p15"/>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6" name="Google Shape;9016;p15"/>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7" name="Google Shape;9017;p15"/>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8" name="Google Shape;9018;p15"/>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9" name="Google Shape;9019;p15"/>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0" name="Google Shape;9020;p15"/>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1" name="Google Shape;9021;p15"/>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2" name="Google Shape;9022;p15"/>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3" name="Google Shape;9023;p15"/>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4" name="Google Shape;9024;p15"/>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5" name="Google Shape;9025;p15"/>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6" name="Google Shape;9026;p15"/>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7" name="Google Shape;9027;p15"/>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8" name="Google Shape;9028;p15"/>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9" name="Google Shape;9029;p15"/>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0" name="Google Shape;9030;p15"/>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1" name="Google Shape;9031;p15"/>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2" name="Google Shape;9032;p15"/>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3" name="Google Shape;9033;p15"/>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4" name="Google Shape;9034;p15"/>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5" name="Google Shape;9035;p15"/>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6" name="Google Shape;9036;p15"/>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7" name="Google Shape;9037;p15"/>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8" name="Google Shape;9038;p15"/>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9" name="Google Shape;9039;p15"/>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0" name="Google Shape;9040;p15"/>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1" name="Google Shape;9041;p15"/>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2" name="Google Shape;9042;p15"/>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3" name="Google Shape;9043;p15"/>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4" name="Google Shape;9044;p15"/>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5" name="Google Shape;9045;p15"/>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6" name="Google Shape;9046;p15"/>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7" name="Google Shape;9047;p15"/>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8" name="Google Shape;9048;p15"/>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9" name="Google Shape;9049;p15"/>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0" name="Google Shape;9050;p15"/>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1" name="Google Shape;9051;p15"/>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2" name="Google Shape;9052;p15"/>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3" name="Google Shape;9053;p15"/>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4" name="Google Shape;9054;p15"/>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5" name="Google Shape;9055;p15"/>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6" name="Google Shape;9056;p15"/>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7" name="Google Shape;9057;p15"/>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8" name="Google Shape;9058;p15"/>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9" name="Google Shape;9059;p15"/>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0" name="Google Shape;9060;p15"/>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1" name="Google Shape;9061;p15"/>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2" name="Google Shape;9062;p15"/>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3" name="Google Shape;9063;p15"/>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4" name="Google Shape;9064;p15"/>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5" name="Google Shape;9065;p15"/>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6" name="Google Shape;9066;p15"/>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7" name="Google Shape;9067;p15"/>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8" name="Google Shape;9068;p15"/>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9" name="Google Shape;9069;p15"/>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0" name="Google Shape;9070;p15"/>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1" name="Google Shape;9071;p15"/>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2" name="Google Shape;9072;p15"/>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3" name="Google Shape;9073;p15"/>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4" name="Google Shape;9074;p15"/>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5" name="Google Shape;9075;p15"/>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6" name="Google Shape;9076;p15"/>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7" name="Google Shape;9077;p15"/>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8" name="Google Shape;9078;p15"/>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9" name="Google Shape;9079;p15"/>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0" name="Google Shape;9080;p15"/>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1" name="Google Shape;9081;p15"/>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2" name="Google Shape;9082;p15"/>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3" name="Google Shape;9083;p15"/>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4" name="Google Shape;9084;p15"/>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5" name="Google Shape;9085;p15"/>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6" name="Google Shape;9086;p15"/>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7" name="Google Shape;9087;p15"/>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8" name="Google Shape;9088;p15"/>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9" name="Google Shape;9089;p15"/>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0" name="Google Shape;9090;p15"/>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1" name="Google Shape;9091;p15"/>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2" name="Google Shape;9092;p15"/>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3" name="Google Shape;9093;p15"/>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4" name="Google Shape;9094;p15"/>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5" name="Google Shape;9095;p15"/>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6" name="Google Shape;9096;p15"/>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7" name="Google Shape;9097;p15"/>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8" name="Google Shape;9098;p15"/>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9" name="Google Shape;9099;p15"/>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0" name="Google Shape;9100;p15"/>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1" name="Google Shape;9101;p15"/>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2" name="Google Shape;9102;p15"/>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3" name="Google Shape;9103;p15"/>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4" name="Google Shape;9104;p15"/>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5" name="Google Shape;9105;p15"/>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6" name="Google Shape;9106;p15"/>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7" name="Google Shape;9107;p15"/>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8" name="Google Shape;9108;p15"/>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9" name="Google Shape;9109;p15"/>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0" name="Google Shape;9110;p15"/>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1" name="Google Shape;9111;p15"/>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2" name="Google Shape;9112;p15"/>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3" name="Google Shape;9113;p15"/>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4" name="Google Shape;9114;p15"/>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5" name="Google Shape;9115;p15"/>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6" name="Google Shape;9116;p15"/>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7" name="Google Shape;9117;p15"/>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8" name="Google Shape;9118;p15"/>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9" name="Google Shape;9119;p15"/>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0" name="Google Shape;9120;p15"/>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1" name="Google Shape;9121;p15"/>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2" name="Google Shape;9122;p15"/>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3" name="Google Shape;9123;p15"/>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4" name="Google Shape;9124;p15"/>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5" name="Google Shape;9125;p15"/>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6" name="Google Shape;9126;p15"/>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7" name="Google Shape;9127;p15"/>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8" name="Google Shape;9128;p15"/>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9" name="Google Shape;9129;p15"/>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0" name="Google Shape;9130;p15"/>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1" name="Google Shape;9131;p15"/>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2" name="Google Shape;9132;p15"/>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3" name="Google Shape;9133;p15"/>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4" name="Google Shape;9134;p15"/>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5" name="Google Shape;9135;p15"/>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6" name="Google Shape;9136;p15"/>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7" name="Google Shape;9137;p15"/>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8" name="Google Shape;9138;p15"/>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9" name="Google Shape;9139;p15"/>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0" name="Google Shape;9140;p15"/>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1" name="Google Shape;9141;p15"/>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2" name="Google Shape;9142;p15"/>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3" name="Google Shape;9143;p15"/>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4" name="Google Shape;9144;p15"/>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5" name="Google Shape;9145;p15"/>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6" name="Google Shape;9146;p15"/>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7" name="Google Shape;9147;p15"/>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8" name="Google Shape;9148;p15"/>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9" name="Google Shape;9149;p15"/>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0" name="Google Shape;9150;p15"/>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1" name="Google Shape;9151;p15"/>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2" name="Google Shape;9152;p15"/>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3" name="Google Shape;9153;p15"/>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4" name="Google Shape;9154;p15"/>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5" name="Google Shape;9155;p15"/>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6" name="Google Shape;9156;p15"/>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7" name="Google Shape;9157;p15"/>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8" name="Google Shape;9158;p15"/>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9" name="Google Shape;9159;p15"/>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0" name="Google Shape;9160;p15"/>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1" name="Google Shape;9161;p15"/>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2" name="Google Shape;9162;p15"/>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3" name="Google Shape;9163;p15"/>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4" name="Google Shape;9164;p15"/>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5" name="Google Shape;9165;p15"/>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6" name="Google Shape;9166;p15"/>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7" name="Google Shape;9167;p15"/>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8" name="Google Shape;9168;p15"/>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9" name="Google Shape;9169;p15"/>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0" name="Google Shape;9170;p15"/>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1" name="Google Shape;9171;p15"/>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2" name="Google Shape;9172;p15"/>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3" name="Google Shape;9173;p15"/>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4" name="Google Shape;9174;p15"/>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5" name="Google Shape;9175;p15"/>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6" name="Google Shape;9176;p15"/>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7" name="Google Shape;9177;p15"/>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8" name="Google Shape;9178;p15"/>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9" name="Google Shape;9179;p15"/>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0" name="Google Shape;9180;p15"/>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1" name="Google Shape;9181;p15"/>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2" name="Google Shape;9182;p15"/>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3" name="Google Shape;9183;p15"/>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4" name="Google Shape;9184;p15"/>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5" name="Google Shape;9185;p15"/>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6" name="Google Shape;9186;p15"/>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7" name="Google Shape;9187;p15"/>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8" name="Google Shape;9188;p15"/>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9" name="Google Shape;9189;p15"/>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0" name="Google Shape;9190;p15"/>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1" name="Google Shape;9191;p15"/>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2" name="Google Shape;9192;p15"/>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3" name="Google Shape;9193;p15"/>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4" name="Google Shape;9194;p15"/>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5" name="Google Shape;9195;p15"/>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6" name="Google Shape;9196;p15"/>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7" name="Google Shape;9197;p15"/>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8" name="Google Shape;9198;p15"/>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9" name="Google Shape;9199;p15"/>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0" name="Google Shape;9200;p15"/>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1" name="Google Shape;9201;p15"/>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2" name="Google Shape;9202;p15"/>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3" name="Google Shape;9203;p15"/>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4" name="Google Shape;9204;p15"/>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5" name="Google Shape;9205;p15"/>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6" name="Google Shape;9206;p15"/>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7" name="Google Shape;9207;p15"/>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8" name="Google Shape;9208;p15"/>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9" name="Google Shape;9209;p15"/>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0" name="Google Shape;9210;p15"/>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1" name="Google Shape;9211;p15"/>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2" name="Google Shape;9212;p15"/>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3" name="Google Shape;9213;p15"/>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4" name="Google Shape;9214;p15"/>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5" name="Google Shape;9215;p15"/>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6" name="Google Shape;9216;p15"/>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7" name="Google Shape;9217;p15"/>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8" name="Google Shape;9218;p15"/>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9" name="Google Shape;9219;p15"/>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0" name="Google Shape;9220;p15"/>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1" name="Google Shape;9221;p15"/>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2" name="Google Shape;9222;p15"/>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3" name="Google Shape;9223;p15"/>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4" name="Google Shape;9224;p15"/>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5" name="Google Shape;9225;p15"/>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6" name="Google Shape;9226;p15"/>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7" name="Google Shape;9227;p15"/>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8" name="Google Shape;9228;p15"/>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9" name="Google Shape;9229;p15"/>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0" name="Google Shape;9230;p15"/>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1" name="Google Shape;9231;p15"/>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2" name="Google Shape;9232;p15"/>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3" name="Google Shape;9233;p15"/>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4" name="Google Shape;9234;p15"/>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5" name="Google Shape;9235;p15"/>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6" name="Google Shape;9236;p15"/>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7" name="Google Shape;9237;p15"/>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8" name="Google Shape;9238;p15"/>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9" name="Google Shape;9239;p15"/>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0" name="Google Shape;9240;p15"/>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1" name="Google Shape;9241;p15"/>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2" name="Google Shape;9242;p15"/>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3" name="Google Shape;9243;p15"/>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4" name="Google Shape;9244;p15"/>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5" name="Google Shape;9245;p15"/>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6" name="Google Shape;9246;p15"/>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7" name="Google Shape;9247;p15"/>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8" name="Google Shape;9248;p15"/>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9" name="Google Shape;9249;p15"/>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0" name="Google Shape;9250;p15"/>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1" name="Google Shape;9251;p15"/>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2" name="Google Shape;9252;p15"/>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3" name="Google Shape;9253;p15"/>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4" name="Google Shape;9254;p15"/>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5" name="Google Shape;9255;p15"/>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6" name="Google Shape;9256;p15"/>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7" name="Google Shape;9257;p15"/>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8" name="Google Shape;9258;p15"/>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9" name="Google Shape;9259;p15"/>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0" name="Google Shape;9260;p15"/>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1" name="Google Shape;9261;p15"/>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2" name="Google Shape;9262;p15"/>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3" name="Google Shape;9263;p15"/>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4" name="Google Shape;9264;p15"/>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5" name="Google Shape;9265;p15"/>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6" name="Google Shape;9266;p15"/>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7" name="Google Shape;9267;p15"/>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8" name="Google Shape;9268;p15"/>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9" name="Google Shape;9269;p15"/>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0" name="Google Shape;9270;p15"/>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1" name="Google Shape;9271;p15"/>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2" name="Google Shape;9272;p15"/>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3" name="Google Shape;9273;p15"/>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4" name="Google Shape;9274;p15"/>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5" name="Google Shape;9275;p15"/>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6" name="Google Shape;9276;p15"/>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7" name="Google Shape;9277;p15"/>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8" name="Google Shape;9278;p15"/>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9" name="Google Shape;9279;p15"/>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0" name="Google Shape;9280;p15"/>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1" name="Google Shape;9281;p15"/>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2" name="Google Shape;9282;p15"/>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3" name="Google Shape;9283;p15"/>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4" name="Google Shape;9284;p15"/>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5" name="Google Shape;9285;p15"/>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6" name="Google Shape;9286;p15"/>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7" name="Google Shape;9287;p15"/>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8" name="Google Shape;9288;p15"/>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9" name="Google Shape;9289;p15"/>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0" name="Google Shape;9290;p15"/>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1" name="Google Shape;9291;p15"/>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2" name="Google Shape;9292;p15"/>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3" name="Google Shape;9293;p15"/>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4" name="Google Shape;9294;p15"/>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5" name="Google Shape;9295;p15"/>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6" name="Google Shape;9296;p15"/>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7" name="Google Shape;9297;p15"/>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8" name="Google Shape;9298;p15"/>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9" name="Google Shape;9299;p15"/>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0" name="Google Shape;9300;p15"/>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1" name="Google Shape;9301;p15"/>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2" name="Google Shape;9302;p15"/>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3" name="Google Shape;9303;p15"/>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4" name="Google Shape;9304;p15"/>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5" name="Google Shape;9305;p15"/>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6" name="Google Shape;9306;p15"/>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7" name="Google Shape;9307;p15"/>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8" name="Google Shape;9308;p15"/>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9" name="Google Shape;9309;p15"/>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0" name="Google Shape;9310;p15"/>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1" name="Google Shape;9311;p15"/>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2" name="Google Shape;9312;p15"/>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3" name="Google Shape;9313;p15"/>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4" name="Google Shape;9314;p15"/>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5" name="Google Shape;9315;p15"/>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6" name="Google Shape;9316;p15"/>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7" name="Google Shape;9317;p15"/>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8" name="Google Shape;9318;p15"/>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9" name="Google Shape;9319;p15"/>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0" name="Google Shape;9320;p15"/>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1" name="Google Shape;9321;p15"/>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2" name="Google Shape;9322;p15"/>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3" name="Google Shape;9323;p15"/>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4" name="Google Shape;9324;p15"/>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5" name="Google Shape;9325;p15"/>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6" name="Google Shape;9326;p15"/>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7" name="Google Shape;9327;p15"/>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8" name="Google Shape;9328;p15"/>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9" name="Google Shape;9329;p15"/>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0" name="Google Shape;9330;p15"/>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1" name="Google Shape;9331;p15"/>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2" name="Google Shape;9332;p15"/>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3" name="Google Shape;9333;p15"/>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4" name="Google Shape;9334;p15"/>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5" name="Google Shape;9335;p15"/>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6" name="Google Shape;9336;p15"/>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7" name="Google Shape;9337;p15"/>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8" name="Google Shape;9338;p15"/>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9" name="Google Shape;9339;p15"/>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0" name="Google Shape;9340;p15"/>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1" name="Google Shape;9341;p15"/>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2" name="Google Shape;9342;p15"/>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3" name="Google Shape;9343;p15"/>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4" name="Google Shape;9344;p15"/>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5" name="Google Shape;9345;p15"/>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6" name="Google Shape;9346;p15"/>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7" name="Google Shape;9347;p15"/>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8" name="Google Shape;9348;p15"/>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9" name="Google Shape;9349;p15"/>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0" name="Google Shape;9350;p15"/>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1" name="Google Shape;9351;p15"/>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2" name="Google Shape;9352;p15"/>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3" name="Google Shape;9353;p15"/>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4" name="Google Shape;9354;p15"/>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5" name="Google Shape;9355;p15"/>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6" name="Google Shape;9356;p15"/>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7" name="Google Shape;9357;p15"/>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8" name="Google Shape;9358;p15"/>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9" name="Google Shape;9359;p15"/>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0" name="Google Shape;9360;p15"/>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1" name="Google Shape;9361;p15"/>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2" name="Google Shape;9362;p15"/>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3" name="Google Shape;9363;p15"/>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4" name="Google Shape;9364;p15"/>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5" name="Google Shape;9365;p15"/>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6" name="Google Shape;9366;p15"/>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7" name="Google Shape;9367;p15"/>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8" name="Google Shape;9368;p15"/>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9" name="Google Shape;9369;p15"/>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0" name="Google Shape;9370;p15"/>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1" name="Google Shape;9371;p15"/>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2" name="Google Shape;9372;p15"/>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3" name="Google Shape;9373;p15"/>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4" name="Google Shape;9374;p15"/>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5" name="Google Shape;9375;p15"/>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6" name="Google Shape;9376;p15"/>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7" name="Google Shape;9377;p15"/>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8" name="Google Shape;9378;p15"/>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9" name="Google Shape;9379;p15"/>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0" name="Google Shape;9380;p15"/>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1" name="Google Shape;9381;p15"/>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2" name="Google Shape;9382;p15"/>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3" name="Google Shape;9383;p15"/>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4" name="Google Shape;9384;p15"/>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5" name="Google Shape;9385;p15"/>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6" name="Google Shape;9386;p15"/>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7" name="Google Shape;9387;p15"/>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8" name="Google Shape;9388;p15"/>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9" name="Google Shape;9389;p15"/>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0" name="Google Shape;9390;p15"/>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1" name="Google Shape;9391;p15"/>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2" name="Google Shape;9392;p15"/>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3" name="Google Shape;9393;p15"/>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4" name="Google Shape;9394;p15"/>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5" name="Google Shape;9395;p15"/>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6" name="Google Shape;9396;p15"/>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7" name="Google Shape;9397;p15"/>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8" name="Google Shape;9398;p15"/>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9" name="Google Shape;9399;p15"/>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0" name="Google Shape;9400;p15"/>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1" name="Google Shape;9401;p15"/>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2" name="Google Shape;9402;p15"/>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3" name="Google Shape;9403;p15"/>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4" name="Google Shape;9404;p15"/>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5" name="Google Shape;9405;p15"/>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6" name="Google Shape;9406;p15"/>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7" name="Google Shape;9407;p15"/>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8" name="Google Shape;9408;p15"/>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9" name="Google Shape;9409;p15"/>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0" name="Google Shape;9410;p15"/>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1" name="Google Shape;9411;p15"/>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2" name="Google Shape;9412;p15"/>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3" name="Google Shape;9413;p15"/>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4" name="Google Shape;9414;p15"/>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5" name="Google Shape;9415;p15"/>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6" name="Google Shape;9416;p15"/>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7" name="Google Shape;9417;p15"/>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8" name="Google Shape;9418;p15"/>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9" name="Google Shape;9419;p15"/>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0" name="Google Shape;9420;p15"/>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1" name="Google Shape;9421;p15"/>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2" name="Google Shape;9422;p15"/>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3" name="Google Shape;9423;p15"/>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4" name="Google Shape;9424;p15"/>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5" name="Google Shape;9425;p15"/>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6" name="Google Shape;9426;p15"/>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7" name="Google Shape;9427;p15"/>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8" name="Google Shape;9428;p15"/>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9" name="Google Shape;9429;p15"/>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0" name="Google Shape;9430;p15"/>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1" name="Google Shape;9431;p15"/>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2" name="Google Shape;9432;p15"/>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3" name="Google Shape;9433;p15"/>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4" name="Google Shape;9434;p15"/>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5" name="Google Shape;9435;p15"/>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6" name="Google Shape;9436;p15"/>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7" name="Google Shape;9437;p15"/>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8" name="Google Shape;9438;p15"/>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9" name="Google Shape;9439;p15"/>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0" name="Google Shape;9440;p15"/>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1" name="Google Shape;9441;p15"/>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2" name="Google Shape;9442;p15"/>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3" name="Google Shape;9443;p15"/>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4" name="Google Shape;9444;p15"/>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5" name="Google Shape;9445;p15"/>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6" name="Google Shape;9446;p15"/>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7" name="Google Shape;9447;p15"/>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8" name="Google Shape;9448;p15"/>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9" name="Google Shape;9449;p15"/>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0" name="Google Shape;9450;p15"/>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1" name="Google Shape;9451;p15"/>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2" name="Google Shape;9452;p15"/>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3" name="Google Shape;9453;p15"/>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4" name="Google Shape;9454;p15"/>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5" name="Google Shape;9455;p15"/>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6" name="Google Shape;9456;p15"/>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7" name="Google Shape;9457;p15"/>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8" name="Google Shape;9458;p15"/>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9" name="Google Shape;9459;p15"/>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0" name="Google Shape;9460;p15"/>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1" name="Google Shape;9461;p15"/>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2" name="Google Shape;9462;p15"/>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3" name="Google Shape;9463;p15"/>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4" name="Google Shape;9464;p15"/>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5" name="Google Shape;9465;p15"/>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6" name="Google Shape;9466;p15"/>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7" name="Google Shape;9467;p15"/>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8" name="Google Shape;9468;p15"/>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9" name="Google Shape;9469;p15"/>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0" name="Google Shape;9470;p15"/>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1" name="Google Shape;9471;p15"/>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2" name="Google Shape;9472;p15"/>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3" name="Google Shape;9473;p15"/>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4" name="Google Shape;9474;p15"/>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5" name="Google Shape;9475;p15"/>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6" name="Google Shape;9476;p15"/>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7" name="Google Shape;9477;p15"/>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8" name="Google Shape;9478;p15"/>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9" name="Google Shape;9479;p15"/>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0" name="Google Shape;9480;p15"/>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1" name="Google Shape;9481;p15"/>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2" name="Google Shape;9482;p15"/>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3" name="Google Shape;9483;p15"/>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4" name="Google Shape;9484;p15"/>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5" name="Google Shape;9485;p15"/>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6" name="Google Shape;9486;p15"/>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7" name="Google Shape;9487;p15"/>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8" name="Google Shape;9488;p15"/>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9" name="Google Shape;9489;p15"/>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0" name="Google Shape;9490;p15"/>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1" name="Google Shape;9491;p15"/>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2" name="Google Shape;9492;p15"/>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3" name="Google Shape;9493;p15"/>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4" name="Google Shape;9494;p15"/>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5" name="Google Shape;9495;p15"/>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6" name="Google Shape;9496;p15"/>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7" name="Google Shape;9497;p15"/>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8" name="Google Shape;9498;p15"/>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9" name="Google Shape;9499;p15"/>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0" name="Google Shape;9500;p15"/>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1" name="Google Shape;9501;p15"/>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2" name="Google Shape;9502;p15"/>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3" name="Google Shape;9503;p15"/>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4" name="Google Shape;9504;p15"/>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5" name="Google Shape;9505;p15"/>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6" name="Google Shape;9506;p15"/>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7" name="Google Shape;9507;p15"/>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8" name="Google Shape;9508;p15"/>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9" name="Google Shape;9509;p15"/>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0" name="Google Shape;9510;p15"/>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1" name="Google Shape;9511;p15"/>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2" name="Google Shape;9512;p15"/>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3" name="Google Shape;9513;p15"/>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4" name="Google Shape;9514;p15"/>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5" name="Google Shape;9515;p15"/>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6" name="Google Shape;9516;p15"/>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7" name="Google Shape;9517;p15"/>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8" name="Google Shape;9518;p15"/>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9" name="Google Shape;9519;p15"/>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0" name="Google Shape;9520;p15"/>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1" name="Google Shape;9521;p15"/>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2" name="Google Shape;9522;p15"/>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3" name="Google Shape;9523;p15"/>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4" name="Google Shape;9524;p15"/>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5" name="Google Shape;9525;p15"/>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6" name="Google Shape;9526;p15"/>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7" name="Google Shape;9527;p15"/>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8" name="Google Shape;9528;p15"/>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9" name="Google Shape;9529;p15"/>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0" name="Google Shape;9530;p15"/>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1" name="Google Shape;9531;p15"/>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2" name="Google Shape;9532;p15"/>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3" name="Google Shape;9533;p15"/>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4" name="Google Shape;9534;p15"/>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5" name="Google Shape;9535;p15"/>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6" name="Google Shape;9536;p15"/>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7" name="Google Shape;9537;p15"/>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8" name="Google Shape;9538;p15"/>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9" name="Google Shape;9539;p15"/>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0" name="Google Shape;9540;p15"/>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1" name="Google Shape;9541;p15"/>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2" name="Google Shape;9542;p15"/>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3" name="Google Shape;9543;p15"/>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4" name="Google Shape;9544;p15"/>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5" name="Google Shape;9545;p15"/>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6" name="Google Shape;9546;p15"/>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7" name="Google Shape;9547;p15"/>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8" name="Google Shape;9548;p15"/>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9" name="Google Shape;9549;p15"/>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0" name="Google Shape;9550;p15"/>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1" name="Google Shape;9551;p15"/>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2" name="Google Shape;9552;p15"/>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3" name="Google Shape;9553;p15"/>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4" name="Google Shape;9554;p15"/>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5" name="Google Shape;9555;p15"/>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6" name="Google Shape;9556;p15"/>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7" name="Google Shape;9557;p15"/>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8" name="Google Shape;9558;p15"/>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9" name="Google Shape;9559;p15"/>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0" name="Google Shape;9560;p15"/>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1" name="Google Shape;9561;p15"/>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2" name="Google Shape;9562;p15"/>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3" name="Google Shape;9563;p15"/>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4" name="Google Shape;9564;p15"/>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5" name="Google Shape;9565;p15"/>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6" name="Google Shape;9566;p15"/>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7" name="Google Shape;9567;p15"/>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8" name="Google Shape;9568;p15"/>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9" name="Google Shape;9569;p15"/>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0" name="Google Shape;9570;p15"/>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1" name="Google Shape;9571;p15"/>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2" name="Google Shape;9572;p15"/>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3" name="Google Shape;9573;p15"/>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4" name="Google Shape;9574;p15"/>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5" name="Google Shape;9575;p15"/>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6" name="Google Shape;9576;p15"/>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7" name="Google Shape;9577;p15"/>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8" name="Google Shape;9578;p15"/>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15"/>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15"/>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1" name="Google Shape;9581;p15"/>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15"/>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15"/>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4" name="Google Shape;9584;p15"/>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5" name="Google Shape;9585;p15"/>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6" name="Google Shape;9586;p15"/>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15"/>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15"/>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15"/>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15"/>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15"/>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2" name="Google Shape;9592;p15"/>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15"/>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15"/>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15"/>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15"/>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15"/>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15"/>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15"/>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15"/>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15"/>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15"/>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15"/>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15"/>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15"/>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15"/>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15"/>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15"/>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15"/>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15"/>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15"/>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15"/>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15"/>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15"/>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5" name="Google Shape;9615;p15"/>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6" name="Google Shape;9616;p15"/>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15"/>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15"/>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15"/>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15"/>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15"/>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15"/>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15"/>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15"/>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15"/>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15"/>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15"/>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8" name="Google Shape;9628;p15"/>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15"/>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15"/>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15"/>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2" name="Google Shape;9632;p15"/>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3" name="Google Shape;9633;p15"/>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15"/>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15"/>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15"/>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15"/>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15"/>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9" name="Google Shape;9639;p15"/>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0" name="Google Shape;9640;p15"/>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15"/>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15"/>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15"/>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15"/>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15"/>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6" name="Google Shape;9646;p15"/>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15"/>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15"/>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15"/>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15"/>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15"/>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15"/>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15"/>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15"/>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5" name="Google Shape;9655;p15"/>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6" name="Google Shape;9656;p15"/>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7" name="Google Shape;9657;p15"/>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8" name="Google Shape;9658;p15"/>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9" name="Google Shape;9659;p15"/>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0" name="Google Shape;9660;p15"/>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1" name="Google Shape;9661;p15"/>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2" name="Google Shape;9662;p15"/>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3" name="Google Shape;9663;p15"/>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4" name="Google Shape;9664;p15"/>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5" name="Google Shape;9665;p15"/>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6" name="Google Shape;9666;p15"/>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7" name="Google Shape;9667;p15"/>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8" name="Google Shape;9668;p15"/>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9" name="Google Shape;9669;p15"/>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0" name="Google Shape;9670;p15"/>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1" name="Google Shape;9671;p15"/>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2" name="Google Shape;9672;p15"/>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3" name="Google Shape;9673;p15"/>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4" name="Google Shape;9674;p15"/>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5" name="Google Shape;9675;p15"/>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6" name="Google Shape;9676;p15"/>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7" name="Google Shape;9677;p15"/>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8" name="Google Shape;9678;p15"/>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9" name="Google Shape;9679;p15"/>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0" name="Google Shape;9680;p15"/>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1" name="Google Shape;9681;p15"/>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2" name="Google Shape;9682;p15"/>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3" name="Google Shape;9683;p15"/>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4" name="Google Shape;9684;p15"/>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5" name="Google Shape;9685;p15"/>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6" name="Google Shape;9686;p15"/>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7" name="Google Shape;9687;p15"/>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8" name="Google Shape;9688;p15"/>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9" name="Google Shape;9689;p15"/>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0" name="Google Shape;9690;p15"/>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1" name="Google Shape;9691;p15"/>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2" name="Google Shape;9692;p15"/>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3" name="Google Shape;9693;p15"/>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4" name="Google Shape;9694;p15"/>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5" name="Google Shape;9695;p15"/>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6" name="Google Shape;9696;p15"/>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7" name="Google Shape;9697;p15"/>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8" name="Google Shape;9698;p15"/>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9" name="Google Shape;9699;p15"/>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0" name="Google Shape;9700;p15"/>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1" name="Google Shape;9701;p15"/>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2" name="Google Shape;9702;p15"/>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3" name="Google Shape;9703;p15"/>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4" name="Google Shape;9704;p15"/>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5" name="Google Shape;9705;p15"/>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6" name="Google Shape;9706;p15"/>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7" name="Google Shape;9707;p15"/>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8" name="Google Shape;9708;p15"/>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9" name="Google Shape;9709;p15"/>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0" name="Google Shape;9710;p15"/>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1" name="Google Shape;9711;p15"/>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2" name="Google Shape;9712;p15"/>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3" name="Google Shape;9713;p15"/>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4" name="Google Shape;9714;p15"/>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5" name="Google Shape;9715;p15"/>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6" name="Google Shape;9716;p15"/>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7" name="Google Shape;9717;p15"/>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8" name="Google Shape;9718;p15"/>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9" name="Google Shape;9719;p15"/>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0" name="Google Shape;9720;p15"/>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1" name="Google Shape;9721;p15"/>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2" name="Google Shape;9722;p15"/>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3" name="Google Shape;9723;p15"/>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4" name="Google Shape;9724;p15"/>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5" name="Google Shape;9725;p15"/>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6" name="Google Shape;9726;p15"/>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7" name="Google Shape;9727;p15"/>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8" name="Google Shape;9728;p15"/>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9" name="Google Shape;9729;p15"/>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0" name="Google Shape;9730;p15"/>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1" name="Google Shape;9731;p15"/>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2" name="Google Shape;9732;p15"/>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3" name="Google Shape;9733;p15"/>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4" name="Google Shape;9734;p15"/>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5" name="Google Shape;9735;p15"/>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6" name="Google Shape;9736;p15"/>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7" name="Google Shape;9737;p15"/>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8" name="Google Shape;9738;p15"/>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9" name="Google Shape;9739;p15"/>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0" name="Google Shape;9740;p15"/>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1" name="Google Shape;9741;p15"/>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2" name="Google Shape;9742;p15"/>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3" name="Google Shape;9743;p15"/>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4" name="Google Shape;9744;p15"/>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5" name="Google Shape;9745;p15"/>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6" name="Google Shape;9746;p15"/>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7" name="Google Shape;9747;p15"/>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8" name="Google Shape;9748;p15"/>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9" name="Google Shape;9749;p15"/>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0" name="Google Shape;9750;p15"/>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1" name="Google Shape;9751;p15"/>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2" name="Google Shape;9752;p15"/>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3" name="Google Shape;9753;p15"/>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4" name="Google Shape;9754;p15"/>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5" name="Google Shape;9755;p15"/>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6" name="Google Shape;9756;p15"/>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7" name="Google Shape;9757;p15"/>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8" name="Google Shape;9758;p15"/>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9" name="Google Shape;9759;p15"/>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0" name="Google Shape;9760;p15"/>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1" name="Google Shape;9761;p15"/>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2" name="Google Shape;9762;p15"/>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3" name="Google Shape;9763;p15"/>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4" name="Google Shape;9764;p15"/>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5" name="Google Shape;9765;p15"/>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6" name="Google Shape;9766;p15"/>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7" name="Google Shape;9767;p15"/>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8" name="Google Shape;9768;p15"/>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9" name="Google Shape;9769;p15"/>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0" name="Google Shape;9770;p15"/>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1" name="Google Shape;9771;p15"/>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2" name="Google Shape;9772;p15"/>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3" name="Google Shape;9773;p15"/>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4" name="Google Shape;9774;p15"/>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5" name="Google Shape;9775;p15"/>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6" name="Google Shape;9776;p15"/>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7" name="Google Shape;9777;p15"/>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8" name="Google Shape;9778;p15"/>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9" name="Google Shape;9779;p15"/>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0" name="Google Shape;9780;p15"/>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1" name="Google Shape;9781;p15"/>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2" name="Google Shape;9782;p15"/>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3" name="Google Shape;9783;p15"/>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4" name="Google Shape;9784;p15"/>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5" name="Google Shape;9785;p15"/>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6" name="Google Shape;9786;p15"/>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7" name="Google Shape;9787;p15"/>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8" name="Google Shape;9788;p15"/>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9" name="Google Shape;9789;p15"/>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0" name="Google Shape;9790;p15"/>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1" name="Google Shape;9791;p15"/>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2" name="Google Shape;9792;p15"/>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3" name="Google Shape;9793;p15"/>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4" name="Google Shape;9794;p15"/>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5" name="Google Shape;9795;p15"/>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6" name="Google Shape;9796;p15"/>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7" name="Google Shape;9797;p15"/>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8" name="Google Shape;9798;p15"/>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9" name="Google Shape;9799;p15"/>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0" name="Google Shape;9800;p15"/>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1" name="Google Shape;9801;p15"/>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2" name="Google Shape;9802;p15"/>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3" name="Google Shape;9803;p15"/>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4" name="Google Shape;9804;p15"/>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5" name="Google Shape;9805;p15"/>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6" name="Google Shape;9806;p15"/>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7" name="Google Shape;9807;p15"/>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8" name="Google Shape;9808;p15"/>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9" name="Google Shape;9809;p15"/>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0" name="Google Shape;9810;p15"/>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1" name="Google Shape;9811;p15"/>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2" name="Google Shape;9812;p15"/>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3" name="Google Shape;9813;p15"/>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4" name="Google Shape;9814;p15"/>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5" name="Google Shape;9815;p15"/>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6" name="Google Shape;9816;p15"/>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7" name="Google Shape;9817;p15"/>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8" name="Google Shape;9818;p15"/>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9" name="Google Shape;9819;p15"/>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0" name="Google Shape;9820;p15"/>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1" name="Google Shape;9821;p15"/>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2" name="Google Shape;9822;p15"/>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3" name="Google Shape;9823;p15"/>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4" name="Google Shape;9824;p15"/>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5" name="Google Shape;9825;p15"/>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6" name="Google Shape;9826;p15"/>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7" name="Google Shape;9827;p15"/>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8" name="Google Shape;9828;p15"/>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9" name="Google Shape;9829;p15"/>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0" name="Google Shape;9830;p15"/>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1" name="Google Shape;9831;p15"/>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2" name="Google Shape;9832;p15"/>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3" name="Google Shape;9833;p15"/>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4" name="Google Shape;9834;p15"/>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5" name="Google Shape;9835;p15"/>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6" name="Google Shape;9836;p15"/>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7" name="Google Shape;9837;p15"/>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8" name="Google Shape;9838;p15"/>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9" name="Google Shape;9839;p15"/>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0" name="Google Shape;9840;p15"/>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1" name="Google Shape;9841;p15"/>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2" name="Google Shape;9842;p15"/>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3" name="Google Shape;9843;p15"/>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4" name="Google Shape;9844;p15"/>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5" name="Google Shape;9845;p15"/>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6" name="Google Shape;9846;p15"/>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7" name="Google Shape;9847;p15"/>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8" name="Google Shape;9848;p15"/>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9" name="Google Shape;9849;p15"/>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0" name="Google Shape;9850;p15"/>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1" name="Google Shape;9851;p15"/>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2" name="Google Shape;9852;p15"/>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3" name="Google Shape;9853;p15"/>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4" name="Google Shape;9854;p15"/>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5" name="Google Shape;9855;p15"/>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6" name="Google Shape;9856;p15"/>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7" name="Google Shape;9857;p15"/>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8" name="Google Shape;9858;p15"/>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9" name="Google Shape;9859;p15"/>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0" name="Google Shape;9860;p15"/>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1" name="Google Shape;9861;p15"/>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2" name="Google Shape;9862;p15"/>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3" name="Google Shape;9863;p15"/>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4" name="Google Shape;9864;p15"/>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5" name="Google Shape;9865;p15"/>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6" name="Google Shape;9866;p15"/>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7" name="Google Shape;9867;p15"/>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8" name="Google Shape;9868;p15"/>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9" name="Google Shape;9869;p15"/>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0" name="Google Shape;9870;p15"/>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1" name="Google Shape;9871;p15"/>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2" name="Google Shape;9872;p15"/>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3" name="Google Shape;9873;p15"/>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4" name="Google Shape;9874;p15"/>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5" name="Google Shape;9875;p15"/>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6" name="Google Shape;9876;p15"/>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7" name="Google Shape;9877;p15"/>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8" name="Google Shape;9878;p15"/>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9" name="Google Shape;9879;p15"/>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0" name="Google Shape;9880;p15"/>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1" name="Google Shape;9881;p15"/>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2" name="Google Shape;9882;p15"/>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3" name="Google Shape;9883;p15"/>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4" name="Google Shape;9884;p15"/>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5" name="Google Shape;9885;p15"/>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6" name="Google Shape;9886;p15"/>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7" name="Google Shape;9887;p15"/>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8" name="Google Shape;9888;p15"/>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9" name="Google Shape;9889;p15"/>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0" name="Google Shape;9890;p15"/>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1" name="Google Shape;9891;p15"/>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2" name="Google Shape;9892;p15"/>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3" name="Google Shape;9893;p15"/>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4" name="Google Shape;9894;p15"/>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5" name="Google Shape;9895;p15"/>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6" name="Google Shape;9896;p15"/>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7" name="Google Shape;9897;p15"/>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8" name="Google Shape;9898;p15"/>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9" name="Google Shape;9899;p15"/>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0" name="Google Shape;9900;p15"/>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1" name="Google Shape;9901;p15"/>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2" name="Google Shape;9902;p15"/>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3" name="Google Shape;9903;p15"/>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4" name="Google Shape;9904;p15"/>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5" name="Google Shape;9905;p15"/>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6" name="Google Shape;9906;p15"/>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7" name="Google Shape;9907;p15"/>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8" name="Google Shape;9908;p15"/>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9" name="Google Shape;9909;p15"/>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0" name="Google Shape;9910;p15"/>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1" name="Google Shape;9911;p15"/>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2" name="Google Shape;9912;p15"/>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3" name="Google Shape;9913;p15"/>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4" name="Google Shape;9914;p15"/>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5" name="Google Shape;9915;p15"/>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6" name="Google Shape;9916;p15"/>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7" name="Google Shape;9917;p15"/>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8" name="Google Shape;9918;p15"/>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9" name="Google Shape;9919;p15"/>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0" name="Google Shape;9920;p15"/>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1" name="Google Shape;9921;p15"/>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2" name="Google Shape;9922;p15"/>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3" name="Google Shape;9923;p15"/>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4" name="Google Shape;9924;p15"/>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5" name="Google Shape;9925;p15"/>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6" name="Google Shape;9926;p15"/>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7" name="Google Shape;9927;p15"/>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8" name="Google Shape;9928;p15"/>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9" name="Google Shape;9929;p15"/>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0" name="Google Shape;9930;p15"/>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1" name="Google Shape;9931;p15"/>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2" name="Google Shape;9932;p15"/>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3" name="Google Shape;9933;p15"/>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4" name="Google Shape;9934;p15"/>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5" name="Google Shape;9935;p15"/>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6" name="Google Shape;9936;p15"/>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7" name="Google Shape;9937;p15"/>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8" name="Google Shape;9938;p15"/>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9" name="Google Shape;9939;p15"/>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0" name="Google Shape;9940;p15"/>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1" name="Google Shape;9941;p15"/>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2" name="Google Shape;9942;p15"/>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3" name="Google Shape;9943;p15"/>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4" name="Google Shape;9944;p15"/>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5" name="Google Shape;9945;p15"/>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6" name="Google Shape;9946;p15"/>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7" name="Google Shape;9947;p15"/>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8" name="Google Shape;9948;p15"/>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9" name="Google Shape;9949;p15"/>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0" name="Google Shape;9950;p15"/>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1" name="Google Shape;9951;p15"/>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2" name="Google Shape;9952;p15"/>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3" name="Google Shape;9953;p15"/>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4" name="Google Shape;9954;p15"/>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5" name="Google Shape;9955;p15"/>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6" name="Google Shape;9956;p15"/>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7" name="Google Shape;9957;p15"/>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8" name="Google Shape;9958;p15"/>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9" name="Google Shape;9959;p15"/>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0" name="Google Shape;9960;p15"/>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1" name="Google Shape;9961;p15"/>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2" name="Google Shape;9962;p15"/>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3" name="Google Shape;9963;p15"/>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4" name="Google Shape;9964;p15"/>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5" name="Google Shape;9965;p15"/>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6" name="Google Shape;9966;p15"/>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7" name="Google Shape;9967;p15"/>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8" name="Google Shape;9968;p15"/>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9" name="Google Shape;9969;p15"/>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0" name="Google Shape;9970;p15"/>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1" name="Google Shape;9971;p15"/>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2" name="Google Shape;9972;p15"/>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3" name="Google Shape;9973;p15"/>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4" name="Google Shape;9974;p15"/>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5" name="Google Shape;9975;p15"/>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6" name="Google Shape;9976;p15"/>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7" name="Google Shape;9977;p15"/>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8" name="Google Shape;9978;p15"/>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9" name="Google Shape;9979;p15"/>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0" name="Google Shape;9980;p15"/>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1" name="Google Shape;9981;p15"/>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2" name="Google Shape;9982;p15"/>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3" name="Google Shape;9983;p15"/>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4" name="Google Shape;9984;p15"/>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5" name="Google Shape;9985;p15"/>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6" name="Google Shape;9986;p15"/>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7" name="Google Shape;9987;p15"/>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8" name="Google Shape;9988;p15"/>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9" name="Google Shape;9989;p15"/>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0" name="Google Shape;9990;p15"/>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1" name="Google Shape;9991;p15"/>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2" name="Google Shape;9992;p15"/>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3" name="Google Shape;9993;p15"/>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4" name="Google Shape;9994;p15"/>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5" name="Google Shape;9995;p15"/>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6" name="Google Shape;9996;p15"/>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7" name="Google Shape;9997;p15"/>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8" name="Google Shape;9998;p15"/>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9" name="Google Shape;9999;p15"/>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0" name="Google Shape;10000;p15"/>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1" name="Google Shape;10001;p15"/>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2" name="Google Shape;10002;p15"/>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3" name="Google Shape;10003;p15"/>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4" name="Google Shape;10004;p15"/>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5" name="Google Shape;10005;p15"/>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6" name="Google Shape;10006;p15"/>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7" name="Google Shape;10007;p15"/>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8" name="Google Shape;10008;p15"/>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9" name="Google Shape;10009;p15"/>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0" name="Google Shape;10010;p15"/>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1" name="Google Shape;10011;p15"/>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2" name="Google Shape;10012;p15"/>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3" name="Google Shape;10013;p15"/>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4" name="Google Shape;10014;p15"/>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5" name="Google Shape;10015;p15"/>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6" name="Google Shape;10016;p15"/>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7" name="Google Shape;10017;p15"/>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8" name="Google Shape;10018;p15"/>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9" name="Google Shape;10019;p15"/>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0" name="Google Shape;10020;p15"/>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1" name="Google Shape;10021;p15"/>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2" name="Google Shape;10022;p15"/>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3" name="Google Shape;10023;p15"/>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4" name="Google Shape;10024;p15"/>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5" name="Google Shape;10025;p15"/>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6" name="Google Shape;10026;p15"/>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7" name="Google Shape;10027;p15"/>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8" name="Google Shape;10028;p15"/>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9" name="Google Shape;10029;p15"/>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0" name="Google Shape;10030;p15"/>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1" name="Google Shape;10031;p15"/>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2" name="Google Shape;10032;p15"/>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3" name="Google Shape;10033;p15"/>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4" name="Google Shape;10034;p15"/>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5" name="Google Shape;10035;p15"/>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6" name="Google Shape;10036;p15"/>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7" name="Google Shape;10037;p15"/>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8" name="Google Shape;10038;p15"/>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9" name="Google Shape;10039;p15"/>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0" name="Google Shape;10040;p15"/>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1" name="Google Shape;10041;p15"/>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2" name="Google Shape;10042;p15"/>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3" name="Google Shape;10043;p15"/>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4" name="Google Shape;10044;p15"/>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5" name="Google Shape;10045;p15"/>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6" name="Google Shape;10046;p15"/>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7" name="Google Shape;10047;p15"/>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8" name="Google Shape;10048;p15"/>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9" name="Google Shape;10049;p15"/>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0" name="Google Shape;10050;p15"/>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1" name="Google Shape;10051;p15"/>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2" name="Google Shape;10052;p15"/>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3" name="Google Shape;10053;p15"/>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4" name="Google Shape;10054;p15"/>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5" name="Google Shape;10055;p15"/>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6" name="Google Shape;10056;p15"/>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7" name="Google Shape;10057;p15"/>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8" name="Google Shape;10058;p15"/>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9" name="Google Shape;10059;p15"/>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0" name="Google Shape;10060;p15"/>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1" name="Google Shape;10061;p15"/>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2" name="Google Shape;10062;p15"/>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3" name="Google Shape;10063;p15"/>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4" name="Google Shape;10064;p15"/>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5" name="Google Shape;10065;p15"/>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6" name="Google Shape;10066;p15"/>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7" name="Google Shape;10067;p15"/>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8" name="Google Shape;10068;p15"/>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9" name="Google Shape;10069;p15"/>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0" name="Google Shape;10070;p15"/>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1" name="Google Shape;10071;p15"/>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2" name="Google Shape;10072;p15"/>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3" name="Google Shape;10073;p15"/>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4" name="Google Shape;10074;p15"/>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5" name="Google Shape;10075;p15"/>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6" name="Google Shape;10076;p15"/>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7" name="Google Shape;10077;p15"/>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8" name="Google Shape;10078;p15"/>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9" name="Google Shape;10079;p15"/>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0" name="Google Shape;10080;p15"/>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1" name="Google Shape;10081;p15"/>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2" name="Google Shape;10082;p15"/>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3" name="Google Shape;10083;p15"/>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4" name="Google Shape;10084;p15"/>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5" name="Google Shape;10085;p15"/>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6" name="Google Shape;10086;p15"/>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7" name="Google Shape;10087;p15"/>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8" name="Google Shape;10088;p15"/>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9" name="Google Shape;10089;p15"/>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0" name="Google Shape;10090;p15"/>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1" name="Google Shape;10091;p15"/>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2" name="Google Shape;10092;p15"/>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3" name="Google Shape;10093;p15"/>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4" name="Google Shape;10094;p15"/>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5" name="Google Shape;10095;p15"/>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6" name="Google Shape;10096;p15"/>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7" name="Google Shape;10097;p15"/>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8" name="Google Shape;10098;p15"/>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9" name="Google Shape;10099;p15"/>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0" name="Google Shape;10100;p15"/>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1" name="Google Shape;10101;p15"/>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2" name="Google Shape;10102;p15"/>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3" name="Google Shape;10103;p15"/>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4" name="Google Shape;10104;p15"/>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5" name="Google Shape;10105;p15"/>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6" name="Google Shape;10106;p15"/>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7" name="Google Shape;10107;p15"/>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8" name="Google Shape;10108;p15"/>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9" name="Google Shape;10109;p15"/>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0" name="Google Shape;10110;p15"/>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1" name="Google Shape;10111;p15"/>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2" name="Google Shape;10112;p15"/>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3" name="Google Shape;10113;p15"/>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4" name="Google Shape;10114;p15"/>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5" name="Google Shape;10115;p15"/>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6" name="Google Shape;10116;p15"/>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7" name="Google Shape;10117;p15"/>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8" name="Google Shape;10118;p15"/>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9" name="Google Shape;10119;p15"/>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0" name="Google Shape;10120;p15"/>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1" name="Google Shape;10121;p15"/>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2" name="Google Shape;10122;p15"/>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3" name="Google Shape;10123;p15"/>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4" name="Google Shape;10124;p15"/>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5" name="Google Shape;10125;p15"/>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6" name="Google Shape;10126;p15"/>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7" name="Google Shape;10127;p15"/>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8" name="Google Shape;10128;p15"/>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9" name="Google Shape;10129;p15"/>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0" name="Google Shape;10130;p15"/>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1" name="Google Shape;10131;p15"/>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2" name="Google Shape;10132;p15"/>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3" name="Google Shape;10133;p15"/>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4" name="Google Shape;10134;p15"/>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5" name="Google Shape;10135;p15"/>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6" name="Google Shape;10136;p15"/>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7" name="Google Shape;10137;p15"/>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8" name="Google Shape;10138;p15"/>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9" name="Google Shape;10139;p15"/>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0" name="Google Shape;10140;p15"/>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1" name="Google Shape;10141;p15"/>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2" name="Google Shape;10142;p15"/>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3" name="Google Shape;10143;p15"/>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4" name="Google Shape;10144;p15"/>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5" name="Google Shape;10145;p15"/>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6" name="Google Shape;10146;p15"/>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7" name="Google Shape;10147;p15"/>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8" name="Google Shape;10148;p15"/>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9" name="Google Shape;10149;p15"/>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0" name="Google Shape;10150;p15"/>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1" name="Google Shape;10151;p15"/>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2" name="Google Shape;10152;p15"/>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3" name="Google Shape;10153;p15"/>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4" name="Google Shape;10154;p15"/>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5" name="Google Shape;10155;p15"/>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6" name="Google Shape;10156;p15"/>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7" name="Google Shape;10157;p15"/>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8" name="Google Shape;10158;p15"/>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9" name="Google Shape;10159;p15"/>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0" name="Google Shape;10160;p15"/>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1" name="Google Shape;10161;p15"/>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2" name="Google Shape;10162;p15"/>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3" name="Google Shape;10163;p15"/>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4" name="Google Shape;10164;p15"/>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5" name="Google Shape;10165;p15"/>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6" name="Google Shape;10166;p15"/>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7" name="Google Shape;10167;p15"/>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8" name="Google Shape;10168;p15"/>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9" name="Google Shape;10169;p15"/>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0" name="Google Shape;10170;p15"/>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1" name="Google Shape;10171;p15"/>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2" name="Google Shape;10172;p15"/>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3" name="Google Shape;10173;p15"/>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4" name="Google Shape;10174;p15"/>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5" name="Google Shape;10175;p15"/>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6" name="Google Shape;10176;p15"/>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7" name="Google Shape;10177;p15"/>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8" name="Google Shape;10178;p15"/>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9" name="Google Shape;10179;p15"/>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0" name="Google Shape;10180;p15"/>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1" name="Google Shape;10181;p15"/>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2" name="Google Shape;10182;p15"/>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3" name="Google Shape;10183;p15"/>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4" name="Google Shape;10184;p15"/>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5" name="Google Shape;10185;p15"/>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6" name="Google Shape;10186;p15"/>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7" name="Google Shape;10187;p15"/>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8" name="Google Shape;10188;p15"/>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9" name="Google Shape;10189;p15"/>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0" name="Google Shape;10190;p15"/>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1" name="Google Shape;10191;p15"/>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2" name="Google Shape;10192;p15"/>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3" name="Google Shape;10193;p15"/>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4" name="Google Shape;10194;p15"/>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5" name="Google Shape;10195;p15"/>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6" name="Google Shape;10196;p15"/>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7" name="Google Shape;10197;p15"/>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8" name="Google Shape;10198;p15"/>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9" name="Google Shape;10199;p15"/>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0" name="Google Shape;10200;p15"/>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1" name="Google Shape;10201;p15"/>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2" name="Google Shape;10202;p15"/>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3" name="Google Shape;10203;p15"/>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4" name="Google Shape;10204;p15"/>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5" name="Google Shape;10205;p15"/>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6" name="Google Shape;10206;p15"/>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7" name="Google Shape;10207;p15"/>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8" name="Google Shape;10208;p15"/>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9" name="Google Shape;10209;p15"/>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0" name="Google Shape;10210;p15"/>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1" name="Google Shape;10211;p15"/>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2" name="Google Shape;10212;p15"/>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3" name="Google Shape;10213;p15"/>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4" name="Google Shape;10214;p15"/>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5" name="Google Shape;10215;p15"/>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6" name="Google Shape;10216;p15"/>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7" name="Google Shape;10217;p15"/>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8" name="Google Shape;10218;p15"/>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9" name="Google Shape;10219;p15"/>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0" name="Google Shape;10220;p15"/>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1" name="Google Shape;10221;p15"/>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2" name="Google Shape;10222;p15"/>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3" name="Google Shape;10223;p15"/>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4" name="Google Shape;10224;p15"/>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5" name="Google Shape;10225;p15"/>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6" name="Google Shape;10226;p15"/>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7" name="Google Shape;10227;p15"/>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8" name="Google Shape;10228;p15"/>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9" name="Google Shape;10229;p15"/>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0" name="Google Shape;10230;p15"/>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1" name="Google Shape;10231;p15"/>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2" name="Google Shape;10232;p15"/>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3" name="Google Shape;10233;p15"/>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4" name="Google Shape;10234;p15"/>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5" name="Google Shape;10235;p15"/>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6" name="Google Shape;10236;p15"/>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7" name="Google Shape;10237;p15"/>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8" name="Google Shape;10238;p15"/>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9" name="Google Shape;10239;p15"/>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0" name="Google Shape;10240;p15"/>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1" name="Google Shape;10241;p15"/>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2" name="Google Shape;10242;p15"/>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3" name="Google Shape;10243;p15"/>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4" name="Google Shape;10244;p15"/>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5" name="Google Shape;10245;p15"/>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6" name="Google Shape;10246;p15"/>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7" name="Google Shape;10247;p15"/>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8" name="Google Shape;10248;p15"/>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9" name="Google Shape;10249;p15"/>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0" name="Google Shape;10250;p15"/>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1" name="Google Shape;10251;p15"/>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2" name="Google Shape;10252;p15"/>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3" name="Google Shape;10253;p15"/>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4" name="Google Shape;10254;p15"/>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5" name="Google Shape;10255;p15"/>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6" name="Google Shape;10256;p15"/>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7" name="Google Shape;10257;p15"/>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8" name="Google Shape;10258;p15"/>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9" name="Google Shape;10259;p15"/>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0" name="Google Shape;10260;p15"/>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1" name="Google Shape;10261;p15"/>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2" name="Google Shape;10262;p15"/>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3" name="Google Shape;10263;p15"/>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4" name="Google Shape;10264;p15"/>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5" name="Google Shape;10265;p15"/>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6" name="Google Shape;10266;p15"/>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7" name="Google Shape;10267;p15"/>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8" name="Google Shape;10268;p15"/>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9" name="Google Shape;10269;p15"/>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0" name="Google Shape;10270;p15"/>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1" name="Google Shape;10271;p15"/>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2" name="Google Shape;10272;p15"/>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3" name="Google Shape;10273;p15"/>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4" name="Google Shape;10274;p15"/>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5" name="Google Shape;10275;p15"/>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6" name="Google Shape;10276;p15"/>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7" name="Google Shape;10277;p15"/>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8" name="Google Shape;10278;p15"/>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9" name="Google Shape;10279;p15"/>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0" name="Google Shape;10280;p15"/>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1" name="Google Shape;10281;p15"/>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2" name="Google Shape;10282;p15"/>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3" name="Google Shape;10283;p15"/>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4" name="Google Shape;10284;p15"/>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5" name="Google Shape;10285;p15"/>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6" name="Google Shape;10286;p15"/>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7" name="Google Shape;10287;p15"/>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8" name="Google Shape;10288;p15"/>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9" name="Google Shape;10289;p15"/>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0" name="Google Shape;10290;p15"/>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1" name="Google Shape;10291;p15"/>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2" name="Google Shape;10292;p15"/>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3" name="Google Shape;10293;p15"/>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4" name="Google Shape;10294;p15"/>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5" name="Google Shape;10295;p15"/>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6" name="Google Shape;10296;p15"/>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7" name="Google Shape;10297;p15"/>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8" name="Google Shape;10298;p15"/>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9" name="Google Shape;10299;p15"/>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0" name="Google Shape;10300;p15"/>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1" name="Google Shape;10301;p15"/>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2" name="Google Shape;10302;p15"/>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3" name="Google Shape;10303;p15"/>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4" name="Google Shape;10304;p15"/>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5" name="Google Shape;10305;p15"/>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6" name="Google Shape;10306;p15"/>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7" name="Google Shape;10307;p15"/>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08" name="Google Shape;10308;p15"/>
          <p:cNvGrpSpPr/>
          <p:nvPr/>
        </p:nvGrpSpPr>
        <p:grpSpPr>
          <a:xfrm>
            <a:off x="6336957" y="-218193"/>
            <a:ext cx="2528672" cy="2220981"/>
            <a:chOff x="6336957" y="-218193"/>
            <a:chExt cx="2528672" cy="2220981"/>
          </a:xfrm>
        </p:grpSpPr>
        <p:sp>
          <p:nvSpPr>
            <p:cNvPr id="10309" name="Google Shape;10309;p15"/>
            <p:cNvSpPr/>
            <p:nvPr/>
          </p:nvSpPr>
          <p:spPr>
            <a:xfrm rot="10800000">
              <a:off x="6336957" y="-218193"/>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0" name="Google Shape;10310;p15"/>
            <p:cNvSpPr/>
            <p:nvPr/>
          </p:nvSpPr>
          <p:spPr>
            <a:xfrm rot="10800000">
              <a:off x="6361001" y="-216276"/>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11" name="Google Shape;10311;p15"/>
          <p:cNvSpPr/>
          <p:nvPr/>
        </p:nvSpPr>
        <p:spPr>
          <a:xfrm rot="-1717333">
            <a:off x="-3751785" y="-13438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2" name="Google Shape;10312;p15"/>
          <p:cNvSpPr/>
          <p:nvPr/>
        </p:nvSpPr>
        <p:spPr>
          <a:xfrm rot="2256565">
            <a:off x="-284564" y="338471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3" name="Google Shape;10313;p15"/>
          <p:cNvSpPr/>
          <p:nvPr/>
        </p:nvSpPr>
        <p:spPr>
          <a:xfrm>
            <a:off x="1526428" y="1227500"/>
            <a:ext cx="6091127" cy="2688522"/>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4" name="Google Shape;10314;p15"/>
          <p:cNvSpPr/>
          <p:nvPr/>
        </p:nvSpPr>
        <p:spPr>
          <a:xfrm rot="-1159480">
            <a:off x="1267083" y="105200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5" name="Google Shape;10315;p15"/>
          <p:cNvSpPr/>
          <p:nvPr/>
        </p:nvSpPr>
        <p:spPr>
          <a:xfrm rot="1159480" flipH="1">
            <a:off x="6833308" y="105200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16" name="Google Shape;10316;p15"/>
          <p:cNvGrpSpPr/>
          <p:nvPr/>
        </p:nvGrpSpPr>
        <p:grpSpPr>
          <a:xfrm rot="-581785">
            <a:off x="-958283" y="40414"/>
            <a:ext cx="3155462" cy="998047"/>
            <a:chOff x="-595050" y="620950"/>
            <a:chExt cx="2427900" cy="767925"/>
          </a:xfrm>
        </p:grpSpPr>
        <p:sp>
          <p:nvSpPr>
            <p:cNvPr id="10317" name="Google Shape;10317;p15"/>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8" name="Google Shape;10318;p15"/>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19" name="Google Shape;10319;p15"/>
          <p:cNvGrpSpPr/>
          <p:nvPr/>
        </p:nvGrpSpPr>
        <p:grpSpPr>
          <a:xfrm>
            <a:off x="3426952" y="192462"/>
            <a:ext cx="1741755" cy="790619"/>
            <a:chOff x="1656775" y="652900"/>
            <a:chExt cx="1808300" cy="820825"/>
          </a:xfrm>
        </p:grpSpPr>
        <p:sp>
          <p:nvSpPr>
            <p:cNvPr id="10320" name="Google Shape;10320;p15"/>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1" name="Google Shape;10321;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2" name="Google Shape;10322;p15"/>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3" name="Google Shape;10323;p1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4" name="Google Shape;10324;p15"/>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5" name="Google Shape;10325;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6" name="Google Shape;10326;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7" name="Google Shape;10327;p1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8" name="Google Shape;10328;p15"/>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9" name="Google Shape;10329;p15"/>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0330" name="Google Shape;10330;p15"/>
          <p:cNvPicPr preferRelativeResize="0"/>
          <p:nvPr/>
        </p:nvPicPr>
        <p:blipFill>
          <a:blip r:embed="rId2" cstate="screen"/>
          <a:stretch>
            <a:fillRect/>
          </a:stretch>
        </p:blipFill>
        <p:spPr>
          <a:xfrm rot="1045584">
            <a:off x="7651652" y="177690"/>
            <a:ext cx="1408471" cy="1447320"/>
          </a:xfrm>
          <a:prstGeom prst="rect">
            <a:avLst/>
          </a:prstGeom>
          <a:noFill/>
          <a:ln>
            <a:noFill/>
          </a:ln>
          <a:effectLst>
            <a:outerShdw blurRad="57150" dist="19050" dir="5400000" algn="bl" rotWithShape="0">
              <a:schemeClr val="dk2">
                <a:alpha val="50000"/>
              </a:schemeClr>
            </a:outerShdw>
          </a:effectLst>
        </p:spPr>
      </p:pic>
      <p:sp>
        <p:nvSpPr>
          <p:cNvPr id="10331" name="Google Shape;10331;p15"/>
          <p:cNvSpPr txBox="1">
            <a:spLocks noGrp="1"/>
          </p:cNvSpPr>
          <p:nvPr>
            <p:ph type="title"/>
          </p:nvPr>
        </p:nvSpPr>
        <p:spPr>
          <a:xfrm>
            <a:off x="1749140" y="3043939"/>
            <a:ext cx="5645700" cy="413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0332" name="Google Shape;10332;p15"/>
          <p:cNvSpPr txBox="1">
            <a:spLocks noGrp="1"/>
          </p:cNvSpPr>
          <p:nvPr>
            <p:ph type="subTitle" idx="1"/>
          </p:nvPr>
        </p:nvSpPr>
        <p:spPr>
          <a:xfrm>
            <a:off x="1749140" y="1685863"/>
            <a:ext cx="5645700" cy="135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p:txBody>
      </p:sp>
    </p:spTree>
  </p:cSld>
  <p:clrMapOvr>
    <a:masterClrMapping/>
  </p:clrMapOvr>
  <p:hf sldNum="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
    <p:bg>
      <p:bgPr>
        <a:solidFill>
          <a:schemeClr val="accent5"/>
        </a:solidFill>
        <a:effectLst/>
      </p:bgPr>
    </p:bg>
    <p:spTree>
      <p:nvGrpSpPr>
        <p:cNvPr id="1" name="Shape 10333"/>
        <p:cNvGrpSpPr/>
        <p:nvPr/>
      </p:nvGrpSpPr>
      <p:grpSpPr>
        <a:xfrm>
          <a:off x="0" y="0"/>
          <a:ext cx="0" cy="0"/>
          <a:chOff x="0" y="0"/>
          <a:chExt cx="0" cy="0"/>
        </a:xfrm>
      </p:grpSpPr>
      <p:sp>
        <p:nvSpPr>
          <p:cNvPr id="10334" name="Google Shape;10334;p16"/>
          <p:cNvSpPr/>
          <p:nvPr/>
        </p:nvSpPr>
        <p:spPr>
          <a:xfrm rot="1717333" flipH="1">
            <a:off x="534190" y="-18481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35" name="Google Shape;10335;p16"/>
          <p:cNvGrpSpPr/>
          <p:nvPr/>
        </p:nvGrpSpPr>
        <p:grpSpPr>
          <a:xfrm rot="-581785">
            <a:off x="2153305" y="-214186"/>
            <a:ext cx="3155462" cy="998047"/>
            <a:chOff x="-595050" y="620950"/>
            <a:chExt cx="2427900" cy="767925"/>
          </a:xfrm>
        </p:grpSpPr>
        <p:sp>
          <p:nvSpPr>
            <p:cNvPr id="10336" name="Google Shape;10336;p16"/>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7" name="Google Shape;10337;p16"/>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38" name="Google Shape;10338;p16"/>
          <p:cNvGrpSpPr/>
          <p:nvPr/>
        </p:nvGrpSpPr>
        <p:grpSpPr>
          <a:xfrm rot="1812778">
            <a:off x="6679358" y="-64620"/>
            <a:ext cx="3155401" cy="998028"/>
            <a:chOff x="-595050" y="620950"/>
            <a:chExt cx="2427900" cy="767925"/>
          </a:xfrm>
        </p:grpSpPr>
        <p:sp>
          <p:nvSpPr>
            <p:cNvPr id="10339" name="Google Shape;10339;p16"/>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0" name="Google Shape;10340;p16"/>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41" name="Google Shape;10341;p16"/>
          <p:cNvGrpSpPr/>
          <p:nvPr/>
        </p:nvGrpSpPr>
        <p:grpSpPr>
          <a:xfrm rot="578112">
            <a:off x="72085" y="162662"/>
            <a:ext cx="5119835" cy="5064518"/>
            <a:chOff x="536700" y="1710275"/>
            <a:chExt cx="1902175" cy="1815200"/>
          </a:xfrm>
        </p:grpSpPr>
        <p:sp>
          <p:nvSpPr>
            <p:cNvPr id="10342" name="Google Shape;10342;p16"/>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3" name="Google Shape;10343;p16"/>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44" name="Google Shape;10344;p16"/>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5" name="Google Shape;10345;p16"/>
          <p:cNvSpPr/>
          <p:nvPr/>
        </p:nvSpPr>
        <p:spPr>
          <a:xfrm rot="-1159313">
            <a:off x="4167739" y="423939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0346" name="Google Shape;10346;p16"/>
          <p:cNvPicPr preferRelativeResize="0"/>
          <p:nvPr/>
        </p:nvPicPr>
        <p:blipFill rotWithShape="1">
          <a:blip r:embed="rId2" cstate="screen"/>
          <a:srcRect r="-2824"/>
          <a:stretch>
            <a:fillRect/>
          </a:stretch>
        </p:blipFill>
        <p:spPr>
          <a:xfrm rot="-1512595">
            <a:off x="89030" y="3641855"/>
            <a:ext cx="881913" cy="1535440"/>
          </a:xfrm>
          <a:prstGeom prst="rect">
            <a:avLst/>
          </a:prstGeom>
          <a:noFill/>
          <a:ln>
            <a:noFill/>
          </a:ln>
          <a:effectLst>
            <a:outerShdw blurRad="57150" dist="19050" dir="5400000" algn="bl" rotWithShape="0">
              <a:schemeClr val="dk2">
                <a:alpha val="50000"/>
              </a:schemeClr>
            </a:outerShdw>
          </a:effectLst>
        </p:spPr>
      </p:pic>
      <p:sp>
        <p:nvSpPr>
          <p:cNvPr id="10347" name="Google Shape;10347;p16"/>
          <p:cNvSpPr txBox="1">
            <a:spLocks noGrp="1"/>
          </p:cNvSpPr>
          <p:nvPr>
            <p:ph type="title"/>
          </p:nvPr>
        </p:nvSpPr>
        <p:spPr>
          <a:xfrm>
            <a:off x="713100" y="1202250"/>
            <a:ext cx="3954300" cy="1734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348" name="Google Shape;10348;p16"/>
          <p:cNvSpPr txBox="1">
            <a:spLocks noGrp="1"/>
          </p:cNvSpPr>
          <p:nvPr>
            <p:ph type="subTitle" idx="1"/>
          </p:nvPr>
        </p:nvSpPr>
        <p:spPr>
          <a:xfrm>
            <a:off x="713100" y="2936550"/>
            <a:ext cx="39543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0349"/>
        <p:cNvGrpSpPr/>
        <p:nvPr/>
      </p:nvGrpSpPr>
      <p:grpSpPr>
        <a:xfrm>
          <a:off x="0" y="0"/>
          <a:ext cx="0" cy="0"/>
          <a:chOff x="0" y="0"/>
          <a:chExt cx="0" cy="0"/>
        </a:xfrm>
      </p:grpSpPr>
      <p:sp>
        <p:nvSpPr>
          <p:cNvPr id="10350" name="Google Shape;10350;p17"/>
          <p:cNvSpPr/>
          <p:nvPr/>
        </p:nvSpPr>
        <p:spPr>
          <a:xfrm rot="-2361145">
            <a:off x="5752809"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1" name="Google Shape;10351;p17"/>
          <p:cNvSpPr/>
          <p:nvPr/>
        </p:nvSpPr>
        <p:spPr>
          <a:xfrm rot="-1717324">
            <a:off x="-2783437"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52" name="Google Shape;10352;p17"/>
          <p:cNvGrpSpPr/>
          <p:nvPr/>
        </p:nvGrpSpPr>
        <p:grpSpPr>
          <a:xfrm>
            <a:off x="6615332" y="-767418"/>
            <a:ext cx="2528672" cy="2220981"/>
            <a:chOff x="6615332" y="-767418"/>
            <a:chExt cx="2528672" cy="2220981"/>
          </a:xfrm>
        </p:grpSpPr>
        <p:sp>
          <p:nvSpPr>
            <p:cNvPr id="10353" name="Google Shape;10353;p17"/>
            <p:cNvSpPr/>
            <p:nvPr/>
          </p:nvSpPr>
          <p:spPr>
            <a:xfrm rot="10800000">
              <a:off x="6615332" y="-7674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4" name="Google Shape;10354;p17"/>
            <p:cNvSpPr/>
            <p:nvPr/>
          </p:nvSpPr>
          <p:spPr>
            <a:xfrm rot="10800000">
              <a:off x="6639376" y="-7655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55" name="Google Shape;10355;p17"/>
          <p:cNvGrpSpPr/>
          <p:nvPr/>
        </p:nvGrpSpPr>
        <p:grpSpPr>
          <a:xfrm rot="-581785">
            <a:off x="-958283" y="40414"/>
            <a:ext cx="3155462" cy="998047"/>
            <a:chOff x="-595050" y="620950"/>
            <a:chExt cx="2427900" cy="767925"/>
          </a:xfrm>
        </p:grpSpPr>
        <p:sp>
          <p:nvSpPr>
            <p:cNvPr id="10356" name="Google Shape;10356;p1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7" name="Google Shape;10357;p1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58" name="Google Shape;10358;p17"/>
          <p:cNvSpPr/>
          <p:nvPr/>
        </p:nvSpPr>
        <p:spPr>
          <a:xfrm>
            <a:off x="743976" y="1165825"/>
            <a:ext cx="3574845" cy="324382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9" name="Google Shape;10359;p17"/>
          <p:cNvSpPr/>
          <p:nvPr/>
        </p:nvSpPr>
        <p:spPr>
          <a:xfrm rot="-1159372">
            <a:off x="455691" y="99350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0" name="Google Shape;10360;p17"/>
          <p:cNvSpPr/>
          <p:nvPr/>
        </p:nvSpPr>
        <p:spPr>
          <a:xfrm rot="-362703">
            <a:off x="3431329" y="3655263"/>
            <a:ext cx="1197551" cy="79178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61" name="Google Shape;10361;p17"/>
          <p:cNvGrpSpPr/>
          <p:nvPr/>
        </p:nvGrpSpPr>
        <p:grpSpPr>
          <a:xfrm rot="10221945" flipH="1">
            <a:off x="4545496" y="546088"/>
            <a:ext cx="4126958" cy="4082423"/>
            <a:chOff x="536700" y="1710275"/>
            <a:chExt cx="1902175" cy="1815200"/>
          </a:xfrm>
        </p:grpSpPr>
        <p:sp>
          <p:nvSpPr>
            <p:cNvPr id="10362" name="Google Shape;10362;p17"/>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3" name="Google Shape;10363;p17"/>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0364" name="Google Shape;10364;p17"/>
          <p:cNvPicPr preferRelativeResize="0"/>
          <p:nvPr/>
        </p:nvPicPr>
        <p:blipFill rotWithShape="1">
          <a:blip r:embed="rId2" cstate="screen"/>
          <a:srcRect/>
          <a:stretch>
            <a:fillRect/>
          </a:stretch>
        </p:blipFill>
        <p:spPr>
          <a:xfrm rot="1015669" flipH="1">
            <a:off x="7905781" y="359930"/>
            <a:ext cx="1050235" cy="1039267"/>
          </a:xfrm>
          <a:prstGeom prst="rect">
            <a:avLst/>
          </a:prstGeom>
          <a:noFill/>
          <a:ln>
            <a:noFill/>
          </a:ln>
          <a:effectLst>
            <a:outerShdw blurRad="57150" dist="19050" dir="5400000" algn="bl" rotWithShape="0">
              <a:schemeClr val="dk2">
                <a:alpha val="50000"/>
              </a:schemeClr>
            </a:outerShdw>
          </a:effectLst>
        </p:spPr>
      </p:pic>
      <p:pic>
        <p:nvPicPr>
          <p:cNvPr id="10365" name="Google Shape;10365;p17"/>
          <p:cNvPicPr preferRelativeResize="0"/>
          <p:nvPr/>
        </p:nvPicPr>
        <p:blipFill rotWithShape="1">
          <a:blip r:embed="rId3" cstate="screen"/>
          <a:srcRect/>
          <a:stretch>
            <a:fillRect/>
          </a:stretch>
        </p:blipFill>
        <p:spPr>
          <a:xfrm rot="-2007365">
            <a:off x="301749" y="3371537"/>
            <a:ext cx="1047376" cy="1589125"/>
          </a:xfrm>
          <a:prstGeom prst="rect">
            <a:avLst/>
          </a:prstGeom>
          <a:noFill/>
          <a:ln>
            <a:noFill/>
          </a:ln>
          <a:effectLst>
            <a:outerShdw blurRad="57150" dist="19050" dir="5400000" algn="bl" rotWithShape="0">
              <a:schemeClr val="dk2">
                <a:alpha val="50000"/>
              </a:schemeClr>
            </a:outerShdw>
          </a:effectLst>
        </p:spPr>
      </p:pic>
      <p:sp>
        <p:nvSpPr>
          <p:cNvPr id="10366" name="Google Shape;10366;p17"/>
          <p:cNvSpPr/>
          <p:nvPr/>
        </p:nvSpPr>
        <p:spPr>
          <a:xfrm rot="-1159372">
            <a:off x="7690166" y="377021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7" name="Google Shape;10367;p17"/>
          <p:cNvSpPr/>
          <p:nvPr/>
        </p:nvSpPr>
        <p:spPr>
          <a:xfrm rot="-1159372">
            <a:off x="4419191" y="48366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8" name="Google Shape;10368;p17"/>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369" name="Google Shape;10369;p17"/>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1">
    <p:bg>
      <p:bgPr>
        <a:solidFill>
          <a:schemeClr val="accent5"/>
        </a:solidFill>
        <a:effectLst/>
      </p:bgPr>
    </p:bg>
    <p:spTree>
      <p:nvGrpSpPr>
        <p:cNvPr id="1" name="Shape 10370"/>
        <p:cNvGrpSpPr/>
        <p:nvPr/>
      </p:nvGrpSpPr>
      <p:grpSpPr>
        <a:xfrm>
          <a:off x="0" y="0"/>
          <a:ext cx="0" cy="0"/>
          <a:chOff x="0" y="0"/>
          <a:chExt cx="0" cy="0"/>
        </a:xfrm>
      </p:grpSpPr>
      <p:sp>
        <p:nvSpPr>
          <p:cNvPr id="10371" name="Google Shape;10371;p18"/>
          <p:cNvSpPr/>
          <p:nvPr/>
        </p:nvSpPr>
        <p:spPr>
          <a:xfrm rot="2361145" flipH="1">
            <a:off x="-1047753"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2" name="Google Shape;10372;p18"/>
          <p:cNvSpPr/>
          <p:nvPr/>
        </p:nvSpPr>
        <p:spPr>
          <a:xfrm rot="1717324" flipH="1">
            <a:off x="4930405"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73" name="Google Shape;10373;p18"/>
          <p:cNvGrpSpPr/>
          <p:nvPr/>
        </p:nvGrpSpPr>
        <p:grpSpPr>
          <a:xfrm>
            <a:off x="-3950" y="-767418"/>
            <a:ext cx="2528672" cy="2220981"/>
            <a:chOff x="-3950" y="-767418"/>
            <a:chExt cx="2528672" cy="2220981"/>
          </a:xfrm>
        </p:grpSpPr>
        <p:sp>
          <p:nvSpPr>
            <p:cNvPr id="10374" name="Google Shape;10374;p18"/>
            <p:cNvSpPr/>
            <p:nvPr/>
          </p:nvSpPr>
          <p:spPr>
            <a:xfrm rot="10800000" flipH="1">
              <a:off x="-3950" y="-7674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5" name="Google Shape;10375;p18"/>
            <p:cNvSpPr/>
            <p:nvPr/>
          </p:nvSpPr>
          <p:spPr>
            <a:xfrm rot="10800000" flipH="1">
              <a:off x="-3950" y="-7655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76" name="Google Shape;10376;p18"/>
          <p:cNvGrpSpPr/>
          <p:nvPr/>
        </p:nvGrpSpPr>
        <p:grpSpPr>
          <a:xfrm rot="581785" flipH="1">
            <a:off x="6942876" y="40414"/>
            <a:ext cx="3155462" cy="998047"/>
            <a:chOff x="-595050" y="620950"/>
            <a:chExt cx="2427900" cy="767925"/>
          </a:xfrm>
        </p:grpSpPr>
        <p:sp>
          <p:nvSpPr>
            <p:cNvPr id="10377" name="Google Shape;10377;p18"/>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8" name="Google Shape;10378;p18"/>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79" name="Google Shape;10379;p18"/>
          <p:cNvSpPr/>
          <p:nvPr/>
        </p:nvSpPr>
        <p:spPr>
          <a:xfrm flipH="1">
            <a:off x="4821234" y="1165825"/>
            <a:ext cx="3574845" cy="324382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0" name="Google Shape;10380;p18"/>
          <p:cNvSpPr/>
          <p:nvPr/>
        </p:nvSpPr>
        <p:spPr>
          <a:xfrm rot="1159372" flipH="1">
            <a:off x="7486832" y="99350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1" name="Google Shape;10381;p18"/>
          <p:cNvSpPr/>
          <p:nvPr/>
        </p:nvSpPr>
        <p:spPr>
          <a:xfrm rot="362703" flipH="1">
            <a:off x="4511174" y="3655263"/>
            <a:ext cx="1197551" cy="79178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82" name="Google Shape;10382;p18"/>
          <p:cNvGrpSpPr/>
          <p:nvPr/>
        </p:nvGrpSpPr>
        <p:grpSpPr>
          <a:xfrm rot="-10221945">
            <a:off x="467600" y="546088"/>
            <a:ext cx="4126958" cy="4082423"/>
            <a:chOff x="536700" y="1710275"/>
            <a:chExt cx="1902175" cy="1815200"/>
          </a:xfrm>
        </p:grpSpPr>
        <p:sp>
          <p:nvSpPr>
            <p:cNvPr id="10383" name="Google Shape;10383;p18"/>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4" name="Google Shape;10384;p18"/>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85" name="Google Shape;10385;p18"/>
          <p:cNvSpPr/>
          <p:nvPr/>
        </p:nvSpPr>
        <p:spPr>
          <a:xfrm rot="1159372" flipH="1">
            <a:off x="341507" y="365525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6" name="Google Shape;10386;p18"/>
          <p:cNvSpPr/>
          <p:nvPr/>
        </p:nvSpPr>
        <p:spPr>
          <a:xfrm rot="1159372" flipH="1">
            <a:off x="3526432" y="71521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0387" name="Google Shape;10387;p18"/>
          <p:cNvPicPr preferRelativeResize="0"/>
          <p:nvPr/>
        </p:nvPicPr>
        <p:blipFill rotWithShape="1">
          <a:blip r:embed="rId2" cstate="screen"/>
          <a:srcRect/>
          <a:stretch>
            <a:fillRect/>
          </a:stretch>
        </p:blipFill>
        <p:spPr>
          <a:xfrm rot="2348857">
            <a:off x="7611353" y="3344628"/>
            <a:ext cx="1082870" cy="1642969"/>
          </a:xfrm>
          <a:prstGeom prst="rect">
            <a:avLst/>
          </a:prstGeom>
          <a:noFill/>
          <a:ln>
            <a:noFill/>
          </a:ln>
          <a:effectLst>
            <a:outerShdw blurRad="57150" dist="19050" dir="5400000" algn="bl" rotWithShape="0">
              <a:schemeClr val="dk2">
                <a:alpha val="50000"/>
              </a:schemeClr>
            </a:outerShdw>
          </a:effectLst>
        </p:spPr>
      </p:pic>
      <p:pic>
        <p:nvPicPr>
          <p:cNvPr id="10388" name="Google Shape;10388;p18"/>
          <p:cNvPicPr preferRelativeResize="0"/>
          <p:nvPr/>
        </p:nvPicPr>
        <p:blipFill>
          <a:blip r:embed="rId3" cstate="screen"/>
          <a:stretch>
            <a:fillRect/>
          </a:stretch>
        </p:blipFill>
        <p:spPr>
          <a:xfrm rot="1045584">
            <a:off x="180452" y="122815"/>
            <a:ext cx="1408471" cy="1447320"/>
          </a:xfrm>
          <a:prstGeom prst="rect">
            <a:avLst/>
          </a:prstGeom>
          <a:noFill/>
          <a:ln>
            <a:noFill/>
          </a:ln>
          <a:effectLst>
            <a:outerShdw blurRad="57150" dist="19050" dir="5400000" algn="bl" rotWithShape="0">
              <a:schemeClr val="dk2">
                <a:alpha val="50000"/>
              </a:schemeClr>
            </a:outerShdw>
          </a:effectLst>
        </p:spPr>
      </p:pic>
      <p:sp>
        <p:nvSpPr>
          <p:cNvPr id="10389" name="Google Shape;10389;p18"/>
          <p:cNvSpPr txBox="1">
            <a:spLocks noGrp="1"/>
          </p:cNvSpPr>
          <p:nvPr>
            <p:ph type="title"/>
          </p:nvPr>
        </p:nvSpPr>
        <p:spPr>
          <a:xfrm flipH="1">
            <a:off x="5213586" y="1451275"/>
            <a:ext cx="2000700" cy="102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390" name="Google Shape;10390;p18"/>
          <p:cNvSpPr txBox="1">
            <a:spLocks noGrp="1"/>
          </p:cNvSpPr>
          <p:nvPr>
            <p:ph type="subTitle" idx="1"/>
          </p:nvPr>
        </p:nvSpPr>
        <p:spPr>
          <a:xfrm flipH="1">
            <a:off x="5213725" y="2474443"/>
            <a:ext cx="2790000" cy="1335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0">
    <p:bg>
      <p:bgPr>
        <a:solidFill>
          <a:schemeClr val="accent5"/>
        </a:solidFill>
        <a:effectLst/>
      </p:bgPr>
    </p:bg>
    <p:spTree>
      <p:nvGrpSpPr>
        <p:cNvPr id="1" name="Shape 10391"/>
        <p:cNvGrpSpPr/>
        <p:nvPr/>
      </p:nvGrpSpPr>
      <p:grpSpPr>
        <a:xfrm>
          <a:off x="0" y="0"/>
          <a:ext cx="0" cy="0"/>
          <a:chOff x="0" y="0"/>
          <a:chExt cx="0" cy="0"/>
        </a:xfrm>
      </p:grpSpPr>
      <p:sp>
        <p:nvSpPr>
          <p:cNvPr id="10392" name="Google Shape;10392;p19"/>
          <p:cNvSpPr/>
          <p:nvPr/>
        </p:nvSpPr>
        <p:spPr>
          <a:xfrm rot="-2248930">
            <a:off x="-1175628" y="-1277256"/>
            <a:ext cx="10391005" cy="6735563"/>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3" name="Google Shape;10393;p19"/>
          <p:cNvSpPr/>
          <p:nvPr/>
        </p:nvSpPr>
        <p:spPr>
          <a:xfrm rot="695121">
            <a:off x="2698324" y="40419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4" name="Google Shape;10394;p19"/>
          <p:cNvSpPr/>
          <p:nvPr/>
        </p:nvSpPr>
        <p:spPr>
          <a:xfrm rot="10241303" flipH="1">
            <a:off x="6015455" y="3699918"/>
            <a:ext cx="2201474" cy="1320994"/>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5" name="Google Shape;10395;p19"/>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96" name="Google Shape;10396;p19"/>
          <p:cNvGrpSpPr/>
          <p:nvPr/>
        </p:nvGrpSpPr>
        <p:grpSpPr>
          <a:xfrm rot="-918294">
            <a:off x="-548683" y="-895200"/>
            <a:ext cx="1977441" cy="1887073"/>
            <a:chOff x="3385725" y="1047425"/>
            <a:chExt cx="1902175" cy="1815200"/>
          </a:xfrm>
        </p:grpSpPr>
        <p:sp>
          <p:nvSpPr>
            <p:cNvPr id="10397" name="Google Shape;10397;p19"/>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8" name="Google Shape;10398;p19"/>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9" name="Google Shape;10399;p19"/>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0" name="Google Shape;10400;p19"/>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1" name="Google Shape;10401;p19"/>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2" name="Google Shape;10402;p19"/>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3" name="Google Shape;10403;p19"/>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4" name="Google Shape;10404;p19"/>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5" name="Google Shape;10405;p19"/>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6" name="Google Shape;10406;p19"/>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7" name="Google Shape;10407;p19"/>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8" name="Google Shape;10408;p19"/>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9" name="Google Shape;10409;p19"/>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0" name="Google Shape;10410;p19"/>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1" name="Google Shape;10411;p19"/>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2" name="Google Shape;10412;p19"/>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3" name="Google Shape;10413;p19"/>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4" name="Google Shape;10414;p19"/>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5" name="Google Shape;10415;p19"/>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6" name="Google Shape;10416;p19"/>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7" name="Google Shape;10417;p19"/>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8" name="Google Shape;10418;p19"/>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9" name="Google Shape;10419;p19"/>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0" name="Google Shape;10420;p19"/>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1" name="Google Shape;10421;p19"/>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2" name="Google Shape;10422;p19"/>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3" name="Google Shape;10423;p19"/>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4" name="Google Shape;10424;p19"/>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5" name="Google Shape;10425;p19"/>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6" name="Google Shape;10426;p19"/>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7" name="Google Shape;10427;p19"/>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8" name="Google Shape;10428;p19"/>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9" name="Google Shape;10429;p19"/>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0" name="Google Shape;10430;p19"/>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1" name="Google Shape;10431;p19"/>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2" name="Google Shape;10432;p19"/>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3" name="Google Shape;10433;p19"/>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4" name="Google Shape;10434;p19"/>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5" name="Google Shape;10435;p19"/>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6" name="Google Shape;10436;p19"/>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7" name="Google Shape;10437;p19"/>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8" name="Google Shape;10438;p19"/>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9" name="Google Shape;10439;p19"/>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0" name="Google Shape;10440;p19"/>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1" name="Google Shape;10441;p19"/>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2" name="Google Shape;10442;p19"/>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3" name="Google Shape;10443;p19"/>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4" name="Google Shape;10444;p19"/>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5" name="Google Shape;10445;p19"/>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6" name="Google Shape;10446;p19"/>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7" name="Google Shape;10447;p19"/>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8" name="Google Shape;10448;p19"/>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9" name="Google Shape;10449;p19"/>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0" name="Google Shape;10450;p19"/>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1" name="Google Shape;10451;p19"/>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2" name="Google Shape;10452;p19"/>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3" name="Google Shape;10453;p19"/>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4" name="Google Shape;10454;p19"/>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5" name="Google Shape;10455;p19"/>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6" name="Google Shape;10456;p19"/>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7" name="Google Shape;10457;p19"/>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8" name="Google Shape;10458;p19"/>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9" name="Google Shape;10459;p19"/>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0" name="Google Shape;10460;p19"/>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1" name="Google Shape;10461;p19"/>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2" name="Google Shape;10462;p19"/>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3" name="Google Shape;10463;p19"/>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4" name="Google Shape;10464;p19"/>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5" name="Google Shape;10465;p19"/>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6" name="Google Shape;10466;p19"/>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7" name="Google Shape;10467;p19"/>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8" name="Google Shape;10468;p19"/>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9" name="Google Shape;10469;p19"/>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0" name="Google Shape;10470;p19"/>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1" name="Google Shape;10471;p19"/>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2" name="Google Shape;10472;p19"/>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3" name="Google Shape;10473;p19"/>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4" name="Google Shape;10474;p19"/>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5" name="Google Shape;10475;p19"/>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6" name="Google Shape;10476;p19"/>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7" name="Google Shape;10477;p19"/>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8" name="Google Shape;10478;p19"/>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9" name="Google Shape;10479;p19"/>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0" name="Google Shape;10480;p19"/>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1" name="Google Shape;10481;p19"/>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2" name="Google Shape;10482;p19"/>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3" name="Google Shape;10483;p19"/>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4" name="Google Shape;10484;p19"/>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5" name="Google Shape;10485;p19"/>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6" name="Google Shape;10486;p19"/>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7" name="Google Shape;10487;p19"/>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8" name="Google Shape;10488;p19"/>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9" name="Google Shape;10489;p19"/>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0" name="Google Shape;10490;p19"/>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1" name="Google Shape;10491;p19"/>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2" name="Google Shape;10492;p19"/>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3" name="Google Shape;10493;p19"/>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4" name="Google Shape;10494;p19"/>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5" name="Google Shape;10495;p19"/>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6" name="Google Shape;10496;p19"/>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7" name="Google Shape;10497;p19"/>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8" name="Google Shape;10498;p19"/>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9" name="Google Shape;10499;p19"/>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0" name="Google Shape;10500;p19"/>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1" name="Google Shape;10501;p19"/>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2" name="Google Shape;10502;p19"/>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3" name="Google Shape;10503;p19"/>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4" name="Google Shape;10504;p19"/>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5" name="Google Shape;10505;p19"/>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6" name="Google Shape;10506;p19"/>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7" name="Google Shape;10507;p19"/>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8" name="Google Shape;10508;p19"/>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9" name="Google Shape;10509;p19"/>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0" name="Google Shape;10510;p19"/>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1" name="Google Shape;10511;p19"/>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2" name="Google Shape;10512;p19"/>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3" name="Google Shape;10513;p19"/>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4" name="Google Shape;10514;p19"/>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5" name="Google Shape;10515;p19"/>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6" name="Google Shape;10516;p19"/>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7" name="Google Shape;10517;p19"/>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8" name="Google Shape;10518;p19"/>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9" name="Google Shape;10519;p19"/>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0" name="Google Shape;10520;p19"/>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1" name="Google Shape;10521;p19"/>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2" name="Google Shape;10522;p19"/>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3" name="Google Shape;10523;p19"/>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4" name="Google Shape;10524;p19"/>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5" name="Google Shape;10525;p19"/>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6" name="Google Shape;10526;p19"/>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7" name="Google Shape;10527;p19"/>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8" name="Google Shape;10528;p19"/>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9" name="Google Shape;10529;p19"/>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0" name="Google Shape;10530;p19"/>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1" name="Google Shape;10531;p19"/>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2" name="Google Shape;10532;p19"/>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3" name="Google Shape;10533;p19"/>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4" name="Google Shape;10534;p19"/>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5" name="Google Shape;10535;p19"/>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6" name="Google Shape;10536;p19"/>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7" name="Google Shape;10537;p19"/>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8" name="Google Shape;10538;p19"/>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9" name="Google Shape;10539;p19"/>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0" name="Google Shape;10540;p19"/>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1" name="Google Shape;10541;p19"/>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2" name="Google Shape;10542;p19"/>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3" name="Google Shape;10543;p19"/>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4" name="Google Shape;10544;p19"/>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5" name="Google Shape;10545;p19"/>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6" name="Google Shape;10546;p19"/>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7" name="Google Shape;10547;p19"/>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8" name="Google Shape;10548;p19"/>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9" name="Google Shape;10549;p19"/>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0" name="Google Shape;10550;p19"/>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1" name="Google Shape;10551;p19"/>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2" name="Google Shape;10552;p19"/>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3" name="Google Shape;10553;p19"/>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4" name="Google Shape;10554;p19"/>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5" name="Google Shape;10555;p19"/>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6" name="Google Shape;10556;p19"/>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7" name="Google Shape;10557;p19"/>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8" name="Google Shape;10558;p19"/>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9" name="Google Shape;10559;p19"/>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0" name="Google Shape;10560;p19"/>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1" name="Google Shape;10561;p19"/>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2" name="Google Shape;10562;p19"/>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3" name="Google Shape;10563;p19"/>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4" name="Google Shape;10564;p19"/>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5" name="Google Shape;10565;p19"/>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6" name="Google Shape;10566;p19"/>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7" name="Google Shape;10567;p19"/>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8" name="Google Shape;10568;p19"/>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9" name="Google Shape;10569;p19"/>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0" name="Google Shape;10570;p19"/>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1" name="Google Shape;10571;p19"/>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2" name="Google Shape;10572;p19"/>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3" name="Google Shape;10573;p19"/>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4" name="Google Shape;10574;p19"/>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5" name="Google Shape;10575;p19"/>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6" name="Google Shape;10576;p19"/>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7" name="Google Shape;10577;p19"/>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8" name="Google Shape;10578;p19"/>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9" name="Google Shape;10579;p19"/>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0" name="Google Shape;10580;p19"/>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1" name="Google Shape;10581;p19"/>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2" name="Google Shape;10582;p19"/>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3" name="Google Shape;10583;p19"/>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4" name="Google Shape;10584;p19"/>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5" name="Google Shape;10585;p19"/>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6" name="Google Shape;10586;p19"/>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7" name="Google Shape;10587;p19"/>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8" name="Google Shape;10588;p19"/>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9" name="Google Shape;10589;p19"/>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0" name="Google Shape;10590;p19"/>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1" name="Google Shape;10591;p19"/>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2" name="Google Shape;10592;p19"/>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3" name="Google Shape;10593;p19"/>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4" name="Google Shape;10594;p19"/>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5" name="Google Shape;10595;p19"/>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6" name="Google Shape;10596;p19"/>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7" name="Google Shape;10597;p19"/>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8" name="Google Shape;10598;p19"/>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9" name="Google Shape;10599;p19"/>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0" name="Google Shape;10600;p19"/>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1" name="Google Shape;10601;p19"/>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2" name="Google Shape;10602;p19"/>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3" name="Google Shape;10603;p19"/>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4" name="Google Shape;10604;p19"/>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5" name="Google Shape;10605;p19"/>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6" name="Google Shape;10606;p19"/>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7" name="Google Shape;10607;p19"/>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8" name="Google Shape;10608;p19"/>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9" name="Google Shape;10609;p19"/>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0" name="Google Shape;10610;p19"/>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1" name="Google Shape;10611;p19"/>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2" name="Google Shape;10612;p19"/>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3" name="Google Shape;10613;p19"/>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4" name="Google Shape;10614;p19"/>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5" name="Google Shape;10615;p19"/>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6" name="Google Shape;10616;p19"/>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7" name="Google Shape;10617;p19"/>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8" name="Google Shape;10618;p19"/>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9" name="Google Shape;10619;p19"/>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0" name="Google Shape;10620;p19"/>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1" name="Google Shape;10621;p19"/>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2" name="Google Shape;10622;p19"/>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3" name="Google Shape;10623;p19"/>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4" name="Google Shape;10624;p19"/>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5" name="Google Shape;10625;p19"/>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6" name="Google Shape;10626;p19"/>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7" name="Google Shape;10627;p19"/>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8" name="Google Shape;10628;p19"/>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9" name="Google Shape;10629;p19"/>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0" name="Google Shape;10630;p19"/>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1" name="Google Shape;10631;p19"/>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2" name="Google Shape;10632;p19"/>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3" name="Google Shape;10633;p19"/>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4" name="Google Shape;10634;p19"/>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5" name="Google Shape;10635;p19"/>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6" name="Google Shape;10636;p19"/>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7" name="Google Shape;10637;p19"/>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8" name="Google Shape;10638;p19"/>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9" name="Google Shape;10639;p19"/>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0" name="Google Shape;10640;p19"/>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1" name="Google Shape;10641;p19"/>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2" name="Google Shape;10642;p19"/>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3" name="Google Shape;10643;p19"/>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4" name="Google Shape;10644;p19"/>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5" name="Google Shape;10645;p19"/>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6" name="Google Shape;10646;p19"/>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7" name="Google Shape;10647;p19"/>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8" name="Google Shape;10648;p19"/>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9" name="Google Shape;10649;p19"/>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0" name="Google Shape;10650;p19"/>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1" name="Google Shape;10651;p19"/>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2" name="Google Shape;10652;p19"/>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3" name="Google Shape;10653;p19"/>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4" name="Google Shape;10654;p19"/>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5" name="Google Shape;10655;p19"/>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6" name="Google Shape;10656;p19"/>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7" name="Google Shape;10657;p19"/>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8" name="Google Shape;10658;p19"/>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9" name="Google Shape;10659;p19"/>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0" name="Google Shape;10660;p19"/>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1" name="Google Shape;10661;p19"/>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2" name="Google Shape;10662;p19"/>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3" name="Google Shape;10663;p19"/>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4" name="Google Shape;10664;p19"/>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5" name="Google Shape;10665;p19"/>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6" name="Google Shape;10666;p19"/>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7" name="Google Shape;10667;p19"/>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8" name="Google Shape;10668;p19"/>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9" name="Google Shape;10669;p19"/>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0" name="Google Shape;10670;p19"/>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1" name="Google Shape;10671;p19"/>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2" name="Google Shape;10672;p19"/>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3" name="Google Shape;10673;p19"/>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4" name="Google Shape;10674;p19"/>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5" name="Google Shape;10675;p19"/>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6" name="Google Shape;10676;p19"/>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7" name="Google Shape;10677;p19"/>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8" name="Google Shape;10678;p19"/>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9" name="Google Shape;10679;p19"/>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0" name="Google Shape;10680;p19"/>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1" name="Google Shape;10681;p19"/>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2" name="Google Shape;10682;p19"/>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3" name="Google Shape;10683;p19"/>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4" name="Google Shape;10684;p19"/>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5" name="Google Shape;10685;p19"/>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6" name="Google Shape;10686;p19"/>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7" name="Google Shape;10687;p19"/>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8" name="Google Shape;10688;p19"/>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9" name="Google Shape;10689;p19"/>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0" name="Google Shape;10690;p19"/>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1" name="Google Shape;10691;p19"/>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2" name="Google Shape;10692;p19"/>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3" name="Google Shape;10693;p19"/>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4" name="Google Shape;10694;p19"/>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5" name="Google Shape;10695;p19"/>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6" name="Google Shape;10696;p19"/>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7" name="Google Shape;10697;p19"/>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8" name="Google Shape;10698;p19"/>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9" name="Google Shape;10699;p19"/>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0" name="Google Shape;10700;p19"/>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1" name="Google Shape;10701;p19"/>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2" name="Google Shape;10702;p19"/>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3" name="Google Shape;10703;p19"/>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4" name="Google Shape;10704;p19"/>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5" name="Google Shape;10705;p19"/>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6" name="Google Shape;10706;p19"/>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7" name="Google Shape;10707;p19"/>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8" name="Google Shape;10708;p19"/>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9" name="Google Shape;10709;p19"/>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0" name="Google Shape;10710;p19"/>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1" name="Google Shape;10711;p19"/>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2" name="Google Shape;10712;p19"/>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3" name="Google Shape;10713;p19"/>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4" name="Google Shape;10714;p19"/>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5" name="Google Shape;10715;p19"/>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6" name="Google Shape;10716;p19"/>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7" name="Google Shape;10717;p19"/>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8" name="Google Shape;10718;p19"/>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9" name="Google Shape;10719;p19"/>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0" name="Google Shape;10720;p19"/>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1" name="Google Shape;10721;p19"/>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2" name="Google Shape;10722;p19"/>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3" name="Google Shape;10723;p19"/>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4" name="Google Shape;10724;p19"/>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5" name="Google Shape;10725;p19"/>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6" name="Google Shape;10726;p19"/>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7" name="Google Shape;10727;p19"/>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8" name="Google Shape;10728;p19"/>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9" name="Google Shape;10729;p19"/>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0" name="Google Shape;10730;p19"/>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1" name="Google Shape;10731;p19"/>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2" name="Google Shape;10732;p19"/>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3" name="Google Shape;10733;p19"/>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4" name="Google Shape;10734;p19"/>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5" name="Google Shape;10735;p19"/>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6" name="Google Shape;10736;p19"/>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7" name="Google Shape;10737;p19"/>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8" name="Google Shape;10738;p19"/>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9" name="Google Shape;10739;p19"/>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0" name="Google Shape;10740;p19"/>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1" name="Google Shape;10741;p19"/>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2" name="Google Shape;10742;p19"/>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3" name="Google Shape;10743;p19"/>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4" name="Google Shape;10744;p19"/>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5" name="Google Shape;10745;p19"/>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6" name="Google Shape;10746;p19"/>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7" name="Google Shape;10747;p19"/>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8" name="Google Shape;10748;p19"/>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9" name="Google Shape;10749;p19"/>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0" name="Google Shape;10750;p19"/>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1" name="Google Shape;10751;p19"/>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2" name="Google Shape;10752;p19"/>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3" name="Google Shape;10753;p19"/>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4" name="Google Shape;10754;p19"/>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5" name="Google Shape;10755;p19"/>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6" name="Google Shape;10756;p19"/>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7" name="Google Shape;10757;p19"/>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8" name="Google Shape;10758;p19"/>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9" name="Google Shape;10759;p19"/>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0" name="Google Shape;10760;p19"/>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1" name="Google Shape;10761;p19"/>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2" name="Google Shape;10762;p19"/>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3" name="Google Shape;10763;p19"/>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4" name="Google Shape;10764;p19"/>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5" name="Google Shape;10765;p19"/>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6" name="Google Shape;10766;p19"/>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7" name="Google Shape;10767;p19"/>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8" name="Google Shape;10768;p19"/>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9" name="Google Shape;10769;p19"/>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0" name="Google Shape;10770;p19"/>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1" name="Google Shape;10771;p19"/>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2" name="Google Shape;10772;p19"/>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3" name="Google Shape;10773;p19"/>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4" name="Google Shape;10774;p19"/>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5" name="Google Shape;10775;p19"/>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6" name="Google Shape;10776;p19"/>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7" name="Google Shape;10777;p19"/>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8" name="Google Shape;10778;p19"/>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9" name="Google Shape;10779;p19"/>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0" name="Google Shape;10780;p19"/>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1" name="Google Shape;10781;p19"/>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2" name="Google Shape;10782;p19"/>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3" name="Google Shape;10783;p19"/>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4" name="Google Shape;10784;p19"/>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5" name="Google Shape;10785;p19"/>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6" name="Google Shape;10786;p19"/>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7" name="Google Shape;10787;p19"/>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8" name="Google Shape;10788;p19"/>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9" name="Google Shape;10789;p19"/>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0" name="Google Shape;10790;p19"/>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1" name="Google Shape;10791;p19"/>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2" name="Google Shape;10792;p19"/>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3" name="Google Shape;10793;p19"/>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4" name="Google Shape;10794;p19"/>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5" name="Google Shape;10795;p19"/>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6" name="Google Shape;10796;p19"/>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7" name="Google Shape;10797;p19"/>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8" name="Google Shape;10798;p19"/>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9" name="Google Shape;10799;p19"/>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0" name="Google Shape;10800;p19"/>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1" name="Google Shape;10801;p19"/>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2" name="Google Shape;10802;p19"/>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3" name="Google Shape;10803;p19"/>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4" name="Google Shape;10804;p19"/>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5" name="Google Shape;10805;p19"/>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6" name="Google Shape;10806;p19"/>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7" name="Google Shape;10807;p19"/>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8" name="Google Shape;10808;p19"/>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9" name="Google Shape;10809;p19"/>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0" name="Google Shape;10810;p19"/>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1" name="Google Shape;10811;p19"/>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2" name="Google Shape;10812;p19"/>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3" name="Google Shape;10813;p19"/>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4" name="Google Shape;10814;p19"/>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5" name="Google Shape;10815;p19"/>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6" name="Google Shape;10816;p19"/>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7" name="Google Shape;10817;p19"/>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8" name="Google Shape;10818;p19"/>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9" name="Google Shape;10819;p19"/>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0" name="Google Shape;10820;p19"/>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1" name="Google Shape;10821;p19"/>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2" name="Google Shape;10822;p19"/>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3" name="Google Shape;10823;p19"/>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4" name="Google Shape;10824;p19"/>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5" name="Google Shape;10825;p19"/>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6" name="Google Shape;10826;p19"/>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7" name="Google Shape;10827;p19"/>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8" name="Google Shape;10828;p19"/>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9" name="Google Shape;10829;p19"/>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0" name="Google Shape;10830;p19"/>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1" name="Google Shape;10831;p19"/>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2" name="Google Shape;10832;p19"/>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3" name="Google Shape;10833;p19"/>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4" name="Google Shape;10834;p19"/>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5" name="Google Shape;10835;p19"/>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6" name="Google Shape;10836;p19"/>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7" name="Google Shape;10837;p19"/>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8" name="Google Shape;10838;p19"/>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9" name="Google Shape;10839;p19"/>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0" name="Google Shape;10840;p19"/>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1" name="Google Shape;10841;p19"/>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2" name="Google Shape;10842;p19"/>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3" name="Google Shape;10843;p19"/>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4" name="Google Shape;10844;p19"/>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5" name="Google Shape;10845;p19"/>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6" name="Google Shape;10846;p19"/>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7" name="Google Shape;10847;p19"/>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8" name="Google Shape;10848;p19"/>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9" name="Google Shape;10849;p19"/>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0" name="Google Shape;10850;p19"/>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1" name="Google Shape;10851;p19"/>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2" name="Google Shape;10852;p19"/>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3" name="Google Shape;10853;p19"/>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4" name="Google Shape;10854;p19"/>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5" name="Google Shape;10855;p19"/>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6" name="Google Shape;10856;p19"/>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7" name="Google Shape;10857;p19"/>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8" name="Google Shape;10858;p19"/>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9" name="Google Shape;10859;p19"/>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0" name="Google Shape;10860;p19"/>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1" name="Google Shape;10861;p19"/>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2" name="Google Shape;10862;p19"/>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3" name="Google Shape;10863;p19"/>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4" name="Google Shape;10864;p19"/>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5" name="Google Shape;10865;p19"/>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6" name="Google Shape;10866;p19"/>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7" name="Google Shape;10867;p19"/>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8" name="Google Shape;10868;p19"/>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9" name="Google Shape;10869;p19"/>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0" name="Google Shape;10870;p19"/>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1" name="Google Shape;10871;p19"/>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2" name="Google Shape;10872;p19"/>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3" name="Google Shape;10873;p19"/>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4" name="Google Shape;10874;p19"/>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5" name="Google Shape;10875;p19"/>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6" name="Google Shape;10876;p19"/>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7" name="Google Shape;10877;p19"/>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8" name="Google Shape;10878;p19"/>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9" name="Google Shape;10879;p19"/>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0" name="Google Shape;10880;p19"/>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1" name="Google Shape;10881;p19"/>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2" name="Google Shape;10882;p19"/>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3" name="Google Shape;10883;p19"/>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4" name="Google Shape;10884;p19"/>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5" name="Google Shape;10885;p19"/>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6" name="Google Shape;10886;p19"/>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7" name="Google Shape;10887;p19"/>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8" name="Google Shape;10888;p19"/>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9" name="Google Shape;10889;p19"/>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0" name="Google Shape;10890;p19"/>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1" name="Google Shape;10891;p19"/>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2" name="Google Shape;10892;p19"/>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3" name="Google Shape;10893;p19"/>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4" name="Google Shape;10894;p19"/>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5" name="Google Shape;10895;p19"/>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6" name="Google Shape;10896;p19"/>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7" name="Google Shape;10897;p19"/>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8" name="Google Shape;10898;p19"/>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9" name="Google Shape;10899;p19"/>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0" name="Google Shape;10900;p19"/>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1" name="Google Shape;10901;p19"/>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2" name="Google Shape;10902;p19"/>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3" name="Google Shape;10903;p19"/>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4" name="Google Shape;10904;p19"/>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5" name="Google Shape;10905;p19"/>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6" name="Google Shape;10906;p19"/>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7" name="Google Shape;10907;p19"/>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8" name="Google Shape;10908;p19"/>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9" name="Google Shape;10909;p19"/>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0" name="Google Shape;10910;p19"/>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1" name="Google Shape;10911;p19"/>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2" name="Google Shape;10912;p19"/>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3" name="Google Shape;10913;p19"/>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4" name="Google Shape;10914;p19"/>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5" name="Google Shape;10915;p19"/>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6" name="Google Shape;10916;p19"/>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7" name="Google Shape;10917;p19"/>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8" name="Google Shape;10918;p19"/>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9" name="Google Shape;10919;p19"/>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0" name="Google Shape;10920;p19"/>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1" name="Google Shape;10921;p19"/>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2" name="Google Shape;10922;p19"/>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3" name="Google Shape;10923;p19"/>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4" name="Google Shape;10924;p19"/>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5" name="Google Shape;10925;p19"/>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6" name="Google Shape;10926;p19"/>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7" name="Google Shape;10927;p19"/>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8" name="Google Shape;10928;p19"/>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9" name="Google Shape;10929;p19"/>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0" name="Google Shape;10930;p19"/>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1" name="Google Shape;10931;p19"/>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2" name="Google Shape;10932;p19"/>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3" name="Google Shape;10933;p19"/>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4" name="Google Shape;10934;p19"/>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5" name="Google Shape;10935;p19"/>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6" name="Google Shape;10936;p19"/>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7" name="Google Shape;10937;p19"/>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8" name="Google Shape;10938;p19"/>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9" name="Google Shape;10939;p19"/>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0" name="Google Shape;10940;p19"/>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1" name="Google Shape;10941;p19"/>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2" name="Google Shape;10942;p19"/>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3" name="Google Shape;10943;p19"/>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4" name="Google Shape;10944;p19"/>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5" name="Google Shape;10945;p19"/>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6" name="Google Shape;10946;p19"/>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7" name="Google Shape;10947;p19"/>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8" name="Google Shape;10948;p19"/>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9" name="Google Shape;10949;p19"/>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0" name="Google Shape;10950;p19"/>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1" name="Google Shape;10951;p19"/>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2" name="Google Shape;10952;p19"/>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3" name="Google Shape;10953;p19"/>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4" name="Google Shape;10954;p19"/>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5" name="Google Shape;10955;p19"/>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6" name="Google Shape;10956;p19"/>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7" name="Google Shape;10957;p19"/>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8" name="Google Shape;10958;p19"/>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9" name="Google Shape;10959;p19"/>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0" name="Google Shape;10960;p19"/>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1" name="Google Shape;10961;p19"/>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2" name="Google Shape;10962;p19"/>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3" name="Google Shape;10963;p19"/>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4" name="Google Shape;10964;p19"/>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5" name="Google Shape;10965;p19"/>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6" name="Google Shape;10966;p19"/>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7" name="Google Shape;10967;p19"/>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8" name="Google Shape;10968;p19"/>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9" name="Google Shape;10969;p19"/>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0" name="Google Shape;10970;p19"/>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1" name="Google Shape;10971;p19"/>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2" name="Google Shape;10972;p19"/>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3" name="Google Shape;10973;p19"/>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4" name="Google Shape;10974;p19"/>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5" name="Google Shape;10975;p19"/>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6" name="Google Shape;10976;p19"/>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7" name="Google Shape;10977;p19"/>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8" name="Google Shape;10978;p19"/>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9" name="Google Shape;10979;p19"/>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0" name="Google Shape;10980;p19"/>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1" name="Google Shape;10981;p19"/>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2" name="Google Shape;10982;p19"/>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3" name="Google Shape;10983;p19"/>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4" name="Google Shape;10984;p19"/>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5" name="Google Shape;10985;p19"/>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6" name="Google Shape;10986;p19"/>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7" name="Google Shape;10987;p19"/>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8" name="Google Shape;10988;p19"/>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9" name="Google Shape;10989;p19"/>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0" name="Google Shape;10990;p19"/>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1" name="Google Shape;10991;p19"/>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2" name="Google Shape;10992;p19"/>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3" name="Google Shape;10993;p19"/>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4" name="Google Shape;10994;p19"/>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5" name="Google Shape;10995;p19"/>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6" name="Google Shape;10996;p19"/>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7" name="Google Shape;10997;p19"/>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8" name="Google Shape;10998;p19"/>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9" name="Google Shape;10999;p19"/>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0" name="Google Shape;11000;p19"/>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1" name="Google Shape;11001;p19"/>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2" name="Google Shape;11002;p19"/>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3" name="Google Shape;11003;p19"/>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4" name="Google Shape;11004;p19"/>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5" name="Google Shape;11005;p19"/>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6" name="Google Shape;11006;p19"/>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7" name="Google Shape;11007;p19"/>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8" name="Google Shape;11008;p19"/>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9" name="Google Shape;11009;p19"/>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0" name="Google Shape;11010;p19"/>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1" name="Google Shape;11011;p19"/>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2" name="Google Shape;11012;p19"/>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3" name="Google Shape;11013;p19"/>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4" name="Google Shape;11014;p19"/>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5" name="Google Shape;11015;p19"/>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6" name="Google Shape;11016;p19"/>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7" name="Google Shape;11017;p19"/>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8" name="Google Shape;11018;p19"/>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9" name="Google Shape;11019;p19"/>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0" name="Google Shape;11020;p19"/>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1" name="Google Shape;11021;p19"/>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2" name="Google Shape;11022;p19"/>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3" name="Google Shape;11023;p19"/>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4" name="Google Shape;11024;p19"/>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5" name="Google Shape;11025;p19"/>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6" name="Google Shape;11026;p19"/>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7" name="Google Shape;11027;p19"/>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8" name="Google Shape;11028;p19"/>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9" name="Google Shape;11029;p19"/>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0" name="Google Shape;11030;p19"/>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1" name="Google Shape;11031;p19"/>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2" name="Google Shape;11032;p19"/>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3" name="Google Shape;11033;p19"/>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4" name="Google Shape;11034;p19"/>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5" name="Google Shape;11035;p19"/>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6" name="Google Shape;11036;p19"/>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7" name="Google Shape;11037;p19"/>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8" name="Google Shape;11038;p19"/>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9" name="Google Shape;11039;p19"/>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0" name="Google Shape;11040;p19"/>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1" name="Google Shape;11041;p19"/>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2" name="Google Shape;11042;p19"/>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3" name="Google Shape;11043;p19"/>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4" name="Google Shape;11044;p19"/>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5" name="Google Shape;11045;p19"/>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6" name="Google Shape;11046;p19"/>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7" name="Google Shape;11047;p19"/>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8" name="Google Shape;11048;p19"/>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9" name="Google Shape;11049;p19"/>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0" name="Google Shape;11050;p19"/>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1" name="Google Shape;11051;p19"/>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2" name="Google Shape;11052;p19"/>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3" name="Google Shape;11053;p19"/>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4" name="Google Shape;11054;p19"/>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5" name="Google Shape;11055;p19"/>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6" name="Google Shape;11056;p19"/>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7" name="Google Shape;11057;p19"/>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8" name="Google Shape;11058;p19"/>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9" name="Google Shape;11059;p19"/>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0" name="Google Shape;11060;p19"/>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1" name="Google Shape;11061;p19"/>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2" name="Google Shape;11062;p19"/>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3" name="Google Shape;11063;p19"/>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4" name="Google Shape;11064;p19"/>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5" name="Google Shape;11065;p19"/>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6" name="Google Shape;11066;p19"/>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7" name="Google Shape;11067;p19"/>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8" name="Google Shape;11068;p19"/>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9" name="Google Shape;11069;p19"/>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0" name="Google Shape;11070;p19"/>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1" name="Google Shape;11071;p19"/>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2" name="Google Shape;11072;p19"/>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3" name="Google Shape;11073;p19"/>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4" name="Google Shape;11074;p19"/>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5" name="Google Shape;11075;p19"/>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6" name="Google Shape;11076;p19"/>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7" name="Google Shape;11077;p19"/>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8" name="Google Shape;11078;p19"/>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9" name="Google Shape;11079;p19"/>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0" name="Google Shape;11080;p19"/>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1" name="Google Shape;11081;p19"/>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2" name="Google Shape;11082;p19"/>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3" name="Google Shape;11083;p19"/>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4" name="Google Shape;11084;p19"/>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5" name="Google Shape;11085;p19"/>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6" name="Google Shape;11086;p19"/>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7" name="Google Shape;11087;p19"/>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8" name="Google Shape;11088;p19"/>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9" name="Google Shape;11089;p19"/>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0" name="Google Shape;11090;p19"/>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1" name="Google Shape;11091;p19"/>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2" name="Google Shape;11092;p19"/>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3" name="Google Shape;11093;p19"/>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4" name="Google Shape;11094;p19"/>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5" name="Google Shape;11095;p19"/>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6" name="Google Shape;11096;p19"/>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7" name="Google Shape;11097;p19"/>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8" name="Google Shape;11098;p19"/>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9" name="Google Shape;11099;p19"/>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0" name="Google Shape;11100;p19"/>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1" name="Google Shape;11101;p19"/>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2" name="Google Shape;11102;p19"/>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3" name="Google Shape;11103;p19"/>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4" name="Google Shape;11104;p19"/>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5" name="Google Shape;11105;p19"/>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6" name="Google Shape;11106;p19"/>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7" name="Google Shape;11107;p19"/>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8" name="Google Shape;11108;p19"/>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9" name="Google Shape;11109;p19"/>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0" name="Google Shape;11110;p19"/>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1" name="Google Shape;11111;p19"/>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2" name="Google Shape;11112;p19"/>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3" name="Google Shape;11113;p19"/>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4" name="Google Shape;11114;p19"/>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5" name="Google Shape;11115;p19"/>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6" name="Google Shape;11116;p19"/>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7" name="Google Shape;11117;p19"/>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8" name="Google Shape;11118;p19"/>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9" name="Google Shape;11119;p19"/>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0" name="Google Shape;11120;p19"/>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1" name="Google Shape;11121;p19"/>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2" name="Google Shape;11122;p19"/>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3" name="Google Shape;11123;p19"/>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4" name="Google Shape;11124;p19"/>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5" name="Google Shape;11125;p19"/>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6" name="Google Shape;11126;p19"/>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7" name="Google Shape;11127;p19"/>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8" name="Google Shape;11128;p19"/>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9" name="Google Shape;11129;p19"/>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0" name="Google Shape;11130;p19"/>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1" name="Google Shape;11131;p19"/>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2" name="Google Shape;11132;p19"/>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3" name="Google Shape;11133;p19"/>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4" name="Google Shape;11134;p19"/>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5" name="Google Shape;11135;p19"/>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6" name="Google Shape;11136;p19"/>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7" name="Google Shape;11137;p19"/>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8" name="Google Shape;11138;p19"/>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9" name="Google Shape;11139;p19"/>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0" name="Google Shape;11140;p19"/>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1" name="Google Shape;11141;p19"/>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2" name="Google Shape;11142;p19"/>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3" name="Google Shape;11143;p19"/>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4" name="Google Shape;11144;p19"/>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5" name="Google Shape;11145;p19"/>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6" name="Google Shape;11146;p19"/>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7" name="Google Shape;11147;p19"/>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8" name="Google Shape;11148;p19"/>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9" name="Google Shape;11149;p19"/>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0" name="Google Shape;11150;p19"/>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1" name="Google Shape;11151;p19"/>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2" name="Google Shape;11152;p19"/>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3" name="Google Shape;11153;p19"/>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4" name="Google Shape;11154;p19"/>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5" name="Google Shape;11155;p19"/>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6" name="Google Shape;11156;p19"/>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7" name="Google Shape;11157;p19"/>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8" name="Google Shape;11158;p19"/>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9" name="Google Shape;11159;p19"/>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0" name="Google Shape;11160;p19"/>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1" name="Google Shape;11161;p19"/>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2" name="Google Shape;11162;p19"/>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3" name="Google Shape;11163;p19"/>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4" name="Google Shape;11164;p19"/>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5" name="Google Shape;11165;p19"/>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6" name="Google Shape;11166;p19"/>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7" name="Google Shape;11167;p19"/>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8" name="Google Shape;11168;p19"/>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9" name="Google Shape;11169;p19"/>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0" name="Google Shape;11170;p19"/>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1" name="Google Shape;11171;p19"/>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2" name="Google Shape;11172;p19"/>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3" name="Google Shape;11173;p19"/>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4" name="Google Shape;11174;p19"/>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5" name="Google Shape;11175;p19"/>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6" name="Google Shape;11176;p19"/>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7" name="Google Shape;11177;p19"/>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8" name="Google Shape;11178;p19"/>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9" name="Google Shape;11179;p19"/>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0" name="Google Shape;11180;p19"/>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1" name="Google Shape;11181;p19"/>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2" name="Google Shape;11182;p19"/>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3" name="Google Shape;11183;p19"/>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4" name="Google Shape;11184;p19"/>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5" name="Google Shape;11185;p19"/>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6" name="Google Shape;11186;p19"/>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7" name="Google Shape;11187;p19"/>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8" name="Google Shape;11188;p19"/>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9" name="Google Shape;11189;p19"/>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0" name="Google Shape;11190;p19"/>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1" name="Google Shape;11191;p19"/>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2" name="Google Shape;11192;p19"/>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3" name="Google Shape;11193;p19"/>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4" name="Google Shape;11194;p19"/>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5" name="Google Shape;11195;p19"/>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6" name="Google Shape;11196;p19"/>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7" name="Google Shape;11197;p19"/>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8" name="Google Shape;11198;p19"/>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9" name="Google Shape;11199;p19"/>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0" name="Google Shape;11200;p19"/>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1" name="Google Shape;11201;p19"/>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2" name="Google Shape;11202;p19"/>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3" name="Google Shape;11203;p19"/>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4" name="Google Shape;11204;p19"/>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5" name="Google Shape;11205;p19"/>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6" name="Google Shape;11206;p19"/>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7" name="Google Shape;11207;p19"/>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8" name="Google Shape;11208;p19"/>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9" name="Google Shape;11209;p19"/>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0" name="Google Shape;11210;p19"/>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1" name="Google Shape;11211;p19"/>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2" name="Google Shape;11212;p19"/>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3" name="Google Shape;11213;p19"/>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4" name="Google Shape;11214;p19"/>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5" name="Google Shape;11215;p19"/>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6" name="Google Shape;11216;p19"/>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7" name="Google Shape;11217;p19"/>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8" name="Google Shape;11218;p19"/>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9" name="Google Shape;11219;p19"/>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0" name="Google Shape;11220;p19"/>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1" name="Google Shape;11221;p19"/>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2" name="Google Shape;11222;p19"/>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3" name="Google Shape;11223;p19"/>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4" name="Google Shape;11224;p19"/>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5" name="Google Shape;11225;p19"/>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6" name="Google Shape;11226;p19"/>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7" name="Google Shape;11227;p19"/>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8" name="Google Shape;11228;p19"/>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9" name="Google Shape;11229;p19"/>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0" name="Google Shape;11230;p19"/>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1" name="Google Shape;11231;p19"/>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2" name="Google Shape;11232;p19"/>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3" name="Google Shape;11233;p19"/>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4" name="Google Shape;11234;p19"/>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5" name="Google Shape;11235;p19"/>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6" name="Google Shape;11236;p19"/>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7" name="Google Shape;11237;p19"/>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8" name="Google Shape;11238;p19"/>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9" name="Google Shape;11239;p19"/>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0" name="Google Shape;11240;p19"/>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1" name="Google Shape;11241;p19"/>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2" name="Google Shape;11242;p19"/>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3" name="Google Shape;11243;p19"/>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4" name="Google Shape;11244;p19"/>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5" name="Google Shape;11245;p19"/>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6" name="Google Shape;11246;p19"/>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7" name="Google Shape;11247;p19"/>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8" name="Google Shape;11248;p19"/>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9" name="Google Shape;11249;p19"/>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0" name="Google Shape;11250;p19"/>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1" name="Google Shape;11251;p19"/>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2" name="Google Shape;11252;p19"/>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3" name="Google Shape;11253;p19"/>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4" name="Google Shape;11254;p19"/>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5" name="Google Shape;11255;p19"/>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6" name="Google Shape;11256;p19"/>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7" name="Google Shape;11257;p19"/>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8" name="Google Shape;11258;p19"/>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9" name="Google Shape;11259;p19"/>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0" name="Google Shape;11260;p19"/>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1" name="Google Shape;11261;p19"/>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2" name="Google Shape;11262;p19"/>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3" name="Google Shape;11263;p19"/>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4" name="Google Shape;11264;p19"/>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5" name="Google Shape;11265;p19"/>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6" name="Google Shape;11266;p19"/>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7" name="Google Shape;11267;p19"/>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8" name="Google Shape;11268;p19"/>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9" name="Google Shape;11269;p19"/>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0" name="Google Shape;11270;p19"/>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1" name="Google Shape;11271;p19"/>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2" name="Google Shape;11272;p19"/>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3" name="Google Shape;11273;p19"/>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4" name="Google Shape;11274;p19"/>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5" name="Google Shape;11275;p19"/>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6" name="Google Shape;11276;p19"/>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7" name="Google Shape;11277;p19"/>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8" name="Google Shape;11278;p19"/>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9" name="Google Shape;11279;p19"/>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0" name="Google Shape;11280;p19"/>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1" name="Google Shape;11281;p19"/>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2" name="Google Shape;11282;p19"/>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3" name="Google Shape;11283;p19"/>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4" name="Google Shape;11284;p19"/>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5" name="Google Shape;11285;p19"/>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6" name="Google Shape;11286;p19"/>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7" name="Google Shape;11287;p19"/>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8" name="Google Shape;11288;p19"/>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9" name="Google Shape;11289;p19"/>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0" name="Google Shape;11290;p19"/>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1" name="Google Shape;11291;p19"/>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2" name="Google Shape;11292;p19"/>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3" name="Google Shape;11293;p19"/>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4" name="Google Shape;11294;p19"/>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5" name="Google Shape;11295;p19"/>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6" name="Google Shape;11296;p19"/>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7" name="Google Shape;11297;p19"/>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8" name="Google Shape;11298;p19"/>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9" name="Google Shape;11299;p19"/>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0" name="Google Shape;11300;p19"/>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1" name="Google Shape;11301;p19"/>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2" name="Google Shape;11302;p19"/>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3" name="Google Shape;11303;p19"/>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4" name="Google Shape;11304;p19"/>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5" name="Google Shape;11305;p19"/>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6" name="Google Shape;11306;p19"/>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7" name="Google Shape;11307;p19"/>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8" name="Google Shape;11308;p19"/>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9" name="Google Shape;11309;p19"/>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0" name="Google Shape;11310;p19"/>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1" name="Google Shape;11311;p19"/>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2" name="Google Shape;11312;p19"/>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3" name="Google Shape;11313;p19"/>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4" name="Google Shape;11314;p19"/>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5" name="Google Shape;11315;p19"/>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6" name="Google Shape;11316;p19"/>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7" name="Google Shape;11317;p19"/>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8" name="Google Shape;11318;p19"/>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9" name="Google Shape;11319;p19"/>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0" name="Google Shape;11320;p19"/>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1" name="Google Shape;11321;p19"/>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2" name="Google Shape;11322;p19"/>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3" name="Google Shape;11323;p19"/>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4" name="Google Shape;11324;p19"/>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5" name="Google Shape;11325;p19"/>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6" name="Google Shape;11326;p19"/>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7" name="Google Shape;11327;p19"/>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8" name="Google Shape;11328;p19"/>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9" name="Google Shape;11329;p19"/>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0" name="Google Shape;11330;p19"/>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1" name="Google Shape;11331;p19"/>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2" name="Google Shape;11332;p19"/>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3" name="Google Shape;11333;p19"/>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4" name="Google Shape;11334;p19"/>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5" name="Google Shape;11335;p19"/>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6" name="Google Shape;11336;p19"/>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7" name="Google Shape;11337;p19"/>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8" name="Google Shape;11338;p19"/>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9" name="Google Shape;11339;p19"/>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0" name="Google Shape;11340;p19"/>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1" name="Google Shape;11341;p19"/>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2" name="Google Shape;11342;p19"/>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3" name="Google Shape;11343;p19"/>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4" name="Google Shape;11344;p19"/>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5" name="Google Shape;11345;p19"/>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6" name="Google Shape;11346;p19"/>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7" name="Google Shape;11347;p19"/>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8" name="Google Shape;11348;p19"/>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9" name="Google Shape;11349;p19"/>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0" name="Google Shape;11350;p19"/>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1" name="Google Shape;11351;p19"/>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2" name="Google Shape;11352;p19"/>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3" name="Google Shape;11353;p19"/>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4" name="Google Shape;11354;p19"/>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5" name="Google Shape;11355;p19"/>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6" name="Google Shape;11356;p19"/>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7" name="Google Shape;11357;p19"/>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8" name="Google Shape;11358;p19"/>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9" name="Google Shape;11359;p19"/>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0" name="Google Shape;11360;p19"/>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1" name="Google Shape;11361;p19"/>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2" name="Google Shape;11362;p19"/>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3" name="Google Shape;11363;p19"/>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4" name="Google Shape;11364;p19"/>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5" name="Google Shape;11365;p19"/>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6" name="Google Shape;11366;p19"/>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7" name="Google Shape;11367;p19"/>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8" name="Google Shape;11368;p19"/>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9" name="Google Shape;11369;p19"/>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0" name="Google Shape;11370;p19"/>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1" name="Google Shape;11371;p19"/>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2" name="Google Shape;11372;p19"/>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3" name="Google Shape;11373;p19"/>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4" name="Google Shape;11374;p19"/>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5" name="Google Shape;11375;p19"/>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6" name="Google Shape;11376;p19"/>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7" name="Google Shape;11377;p19"/>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8" name="Google Shape;11378;p19"/>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9" name="Google Shape;11379;p19"/>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0" name="Google Shape;11380;p19"/>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1" name="Google Shape;11381;p19"/>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2" name="Google Shape;11382;p19"/>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3" name="Google Shape;11383;p19"/>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4" name="Google Shape;11384;p19"/>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5" name="Google Shape;11385;p19"/>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6" name="Google Shape;11386;p19"/>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7" name="Google Shape;11387;p19"/>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8" name="Google Shape;11388;p19"/>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9" name="Google Shape;11389;p19"/>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0" name="Google Shape;11390;p19"/>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1" name="Google Shape;11391;p19"/>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2" name="Google Shape;11392;p19"/>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3" name="Google Shape;11393;p19"/>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4" name="Google Shape;11394;p19"/>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5" name="Google Shape;11395;p19"/>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6" name="Google Shape;11396;p19"/>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7" name="Google Shape;11397;p19"/>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8" name="Google Shape;11398;p19"/>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9" name="Google Shape;11399;p19"/>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0" name="Google Shape;11400;p19"/>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1" name="Google Shape;11401;p19"/>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2" name="Google Shape;11402;p19"/>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3" name="Google Shape;11403;p19"/>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4" name="Google Shape;11404;p19"/>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5" name="Google Shape;11405;p19"/>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6" name="Google Shape;11406;p19"/>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7" name="Google Shape;11407;p19"/>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8" name="Google Shape;11408;p19"/>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9" name="Google Shape;11409;p19"/>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0" name="Google Shape;11410;p19"/>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1" name="Google Shape;11411;p19"/>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2" name="Google Shape;11412;p19"/>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3" name="Google Shape;11413;p19"/>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4" name="Google Shape;11414;p19"/>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5" name="Google Shape;11415;p19"/>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6" name="Google Shape;11416;p19"/>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7" name="Google Shape;11417;p19"/>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8" name="Google Shape;11418;p19"/>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9" name="Google Shape;11419;p19"/>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0" name="Google Shape;11420;p19"/>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1" name="Google Shape;11421;p19"/>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2" name="Google Shape;11422;p19"/>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3" name="Google Shape;11423;p19"/>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4" name="Google Shape;11424;p19"/>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5" name="Google Shape;11425;p19"/>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6" name="Google Shape;11426;p19"/>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7" name="Google Shape;11427;p19"/>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8" name="Google Shape;11428;p19"/>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9" name="Google Shape;11429;p19"/>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0" name="Google Shape;11430;p19"/>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1" name="Google Shape;11431;p19"/>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2" name="Google Shape;11432;p19"/>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3" name="Google Shape;11433;p19"/>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4" name="Google Shape;11434;p19"/>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5" name="Google Shape;11435;p19"/>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6" name="Google Shape;11436;p19"/>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7" name="Google Shape;11437;p19"/>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8" name="Google Shape;11438;p19"/>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9" name="Google Shape;11439;p19"/>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0" name="Google Shape;11440;p19"/>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1" name="Google Shape;11441;p19"/>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2" name="Google Shape;11442;p19"/>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3" name="Google Shape;11443;p19"/>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4" name="Google Shape;11444;p19"/>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5" name="Google Shape;11445;p19"/>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6" name="Google Shape;11446;p19"/>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7" name="Google Shape;11447;p19"/>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8" name="Google Shape;11448;p19"/>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9" name="Google Shape;11449;p19"/>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0" name="Google Shape;11450;p19"/>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1" name="Google Shape;11451;p19"/>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2" name="Google Shape;11452;p19"/>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3" name="Google Shape;11453;p19"/>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4" name="Google Shape;11454;p19"/>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5" name="Google Shape;11455;p19"/>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6" name="Google Shape;11456;p19"/>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7" name="Google Shape;11457;p19"/>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8" name="Google Shape;11458;p19"/>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9" name="Google Shape;11459;p19"/>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0" name="Google Shape;11460;p19"/>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1" name="Google Shape;11461;p19"/>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2" name="Google Shape;11462;p19"/>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3" name="Google Shape;11463;p19"/>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4" name="Google Shape;11464;p19"/>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5" name="Google Shape;11465;p19"/>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6" name="Google Shape;11466;p19"/>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7" name="Google Shape;11467;p19"/>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8" name="Google Shape;11468;p19"/>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9" name="Google Shape;11469;p19"/>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0" name="Google Shape;11470;p19"/>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1" name="Google Shape;11471;p19"/>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2" name="Google Shape;11472;p19"/>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3" name="Google Shape;11473;p19"/>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4" name="Google Shape;11474;p19"/>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5" name="Google Shape;11475;p19"/>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6" name="Google Shape;11476;p19"/>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7" name="Google Shape;11477;p19"/>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8" name="Google Shape;11478;p19"/>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9" name="Google Shape;11479;p19"/>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0" name="Google Shape;11480;p19"/>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1" name="Google Shape;11481;p19"/>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2" name="Google Shape;11482;p19"/>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3" name="Google Shape;11483;p19"/>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4" name="Google Shape;11484;p19"/>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5" name="Google Shape;11485;p19"/>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6" name="Google Shape;11486;p19"/>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7" name="Google Shape;11487;p19"/>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8" name="Google Shape;11488;p19"/>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9" name="Google Shape;11489;p19"/>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0" name="Google Shape;11490;p19"/>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1" name="Google Shape;11491;p19"/>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2" name="Google Shape;11492;p19"/>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3" name="Google Shape;11493;p19"/>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4" name="Google Shape;11494;p19"/>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5" name="Google Shape;11495;p19"/>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6" name="Google Shape;11496;p19"/>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7" name="Google Shape;11497;p19"/>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8" name="Google Shape;11498;p19"/>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9" name="Google Shape;11499;p19"/>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0" name="Google Shape;11500;p19"/>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1" name="Google Shape;11501;p19"/>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2" name="Google Shape;11502;p19"/>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3" name="Google Shape;11503;p19"/>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4" name="Google Shape;11504;p19"/>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5" name="Google Shape;11505;p19"/>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6" name="Google Shape;11506;p19"/>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7" name="Google Shape;11507;p19"/>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8" name="Google Shape;11508;p19"/>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9" name="Google Shape;11509;p19"/>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0" name="Google Shape;11510;p19"/>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1" name="Google Shape;11511;p19"/>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2" name="Google Shape;11512;p19"/>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3" name="Google Shape;11513;p19"/>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4" name="Google Shape;11514;p19"/>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5" name="Google Shape;11515;p19"/>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6" name="Google Shape;11516;p19"/>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7" name="Google Shape;11517;p19"/>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8" name="Google Shape;11518;p19"/>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9" name="Google Shape;11519;p19"/>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0" name="Google Shape;11520;p19"/>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1" name="Google Shape;11521;p19"/>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2" name="Google Shape;11522;p19"/>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3" name="Google Shape;11523;p19"/>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4" name="Google Shape;11524;p19"/>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5" name="Google Shape;11525;p19"/>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6" name="Google Shape;11526;p19"/>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7" name="Google Shape;11527;p19"/>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8" name="Google Shape;11528;p19"/>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9" name="Google Shape;11529;p19"/>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0" name="Google Shape;11530;p19"/>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1" name="Google Shape;11531;p19"/>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2" name="Google Shape;11532;p19"/>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3" name="Google Shape;11533;p19"/>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4" name="Google Shape;11534;p19"/>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5" name="Google Shape;11535;p19"/>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6" name="Google Shape;11536;p19"/>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7" name="Google Shape;11537;p19"/>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8" name="Google Shape;11538;p19"/>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9" name="Google Shape;11539;p19"/>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0" name="Google Shape;11540;p19"/>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1" name="Google Shape;11541;p19"/>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2" name="Google Shape;11542;p19"/>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3" name="Google Shape;11543;p19"/>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4" name="Google Shape;11544;p19"/>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5" name="Google Shape;11545;p19"/>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6" name="Google Shape;11546;p19"/>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7" name="Google Shape;11547;p19"/>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8" name="Google Shape;11548;p19"/>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9" name="Google Shape;11549;p19"/>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0" name="Google Shape;11550;p19"/>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1" name="Google Shape;11551;p19"/>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2" name="Google Shape;11552;p19"/>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3" name="Google Shape;11553;p19"/>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4" name="Google Shape;11554;p19"/>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5" name="Google Shape;11555;p19"/>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6" name="Google Shape;11556;p19"/>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7" name="Google Shape;11557;p19"/>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8" name="Google Shape;11558;p19"/>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9" name="Google Shape;11559;p19"/>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0" name="Google Shape;11560;p19"/>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1" name="Google Shape;11561;p19"/>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2" name="Google Shape;11562;p19"/>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3" name="Google Shape;11563;p19"/>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4" name="Google Shape;11564;p19"/>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5" name="Google Shape;11565;p19"/>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6" name="Google Shape;11566;p19"/>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7" name="Google Shape;11567;p19"/>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8" name="Google Shape;11568;p19"/>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9" name="Google Shape;11569;p19"/>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0" name="Google Shape;11570;p19"/>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1" name="Google Shape;11571;p19"/>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2" name="Google Shape;11572;p19"/>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3" name="Google Shape;11573;p19"/>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4" name="Google Shape;11574;p19"/>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5" name="Google Shape;11575;p19"/>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6" name="Google Shape;11576;p19"/>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7" name="Google Shape;11577;p19"/>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8" name="Google Shape;11578;p19"/>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9" name="Google Shape;11579;p19"/>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0" name="Google Shape;11580;p19"/>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1" name="Google Shape;11581;p19"/>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2" name="Google Shape;11582;p19"/>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3" name="Google Shape;11583;p19"/>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4" name="Google Shape;11584;p19"/>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5" name="Google Shape;11585;p19"/>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6" name="Google Shape;11586;p19"/>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7" name="Google Shape;11587;p19"/>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8" name="Google Shape;11588;p19"/>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9" name="Google Shape;11589;p19"/>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0" name="Google Shape;11590;p19"/>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1" name="Google Shape;11591;p19"/>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2" name="Google Shape;11592;p19"/>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3" name="Google Shape;11593;p19"/>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4" name="Google Shape;11594;p19"/>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5" name="Google Shape;11595;p19"/>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6" name="Google Shape;11596;p19"/>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7" name="Google Shape;11597;p19"/>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8" name="Google Shape;11598;p19"/>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9" name="Google Shape;11599;p19"/>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0" name="Google Shape;11600;p19"/>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1" name="Google Shape;11601;p19"/>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2" name="Google Shape;11602;p19"/>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3" name="Google Shape;11603;p19"/>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4" name="Google Shape;11604;p19"/>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5" name="Google Shape;11605;p19"/>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6" name="Google Shape;11606;p19"/>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7" name="Google Shape;11607;p19"/>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8" name="Google Shape;11608;p19"/>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9" name="Google Shape;11609;p19"/>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0" name="Google Shape;11610;p19"/>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1" name="Google Shape;11611;p19"/>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2" name="Google Shape;11612;p19"/>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3" name="Google Shape;11613;p19"/>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4" name="Google Shape;11614;p19"/>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5" name="Google Shape;11615;p19"/>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6" name="Google Shape;11616;p19"/>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7" name="Google Shape;11617;p19"/>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8" name="Google Shape;11618;p19"/>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9" name="Google Shape;11619;p19"/>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0" name="Google Shape;11620;p19"/>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1" name="Google Shape;11621;p19"/>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2" name="Google Shape;11622;p19"/>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3" name="Google Shape;11623;p19"/>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4" name="Google Shape;11624;p19"/>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5" name="Google Shape;11625;p19"/>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6" name="Google Shape;11626;p19"/>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7" name="Google Shape;11627;p19"/>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8" name="Google Shape;11628;p19"/>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9" name="Google Shape;11629;p19"/>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0" name="Google Shape;11630;p19"/>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1" name="Google Shape;11631;p19"/>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2" name="Google Shape;11632;p19"/>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3" name="Google Shape;11633;p19"/>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4" name="Google Shape;11634;p19"/>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5" name="Google Shape;11635;p19"/>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6" name="Google Shape;11636;p19"/>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7" name="Google Shape;11637;p19"/>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8" name="Google Shape;11638;p19"/>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9" name="Google Shape;11639;p19"/>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0" name="Google Shape;11640;p19"/>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1" name="Google Shape;11641;p19"/>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2" name="Google Shape;11642;p19"/>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3" name="Google Shape;11643;p19"/>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4" name="Google Shape;11644;p19"/>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5" name="Google Shape;11645;p19"/>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6" name="Google Shape;11646;p19"/>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7" name="Google Shape;11647;p19"/>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8" name="Google Shape;11648;p19"/>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9" name="Google Shape;11649;p19"/>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0" name="Google Shape;11650;p19"/>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1" name="Google Shape;11651;p19"/>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2" name="Google Shape;11652;p19"/>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3" name="Google Shape;11653;p19"/>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4" name="Google Shape;11654;p19"/>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5" name="Google Shape;11655;p19"/>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6" name="Google Shape;11656;p19"/>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7" name="Google Shape;11657;p19"/>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8" name="Google Shape;11658;p19"/>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9" name="Google Shape;11659;p19"/>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0" name="Google Shape;11660;p19"/>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1" name="Google Shape;11661;p19"/>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2" name="Google Shape;11662;p19"/>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3" name="Google Shape;11663;p19"/>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4" name="Google Shape;11664;p19"/>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5" name="Google Shape;11665;p19"/>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6" name="Google Shape;11666;p19"/>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7" name="Google Shape;11667;p19"/>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8" name="Google Shape;11668;p19"/>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9" name="Google Shape;11669;p19"/>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0" name="Google Shape;11670;p19"/>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1" name="Google Shape;11671;p19"/>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2" name="Google Shape;11672;p19"/>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3" name="Google Shape;11673;p19"/>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4" name="Google Shape;11674;p19"/>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5" name="Google Shape;11675;p19"/>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6" name="Google Shape;11676;p19"/>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7" name="Google Shape;11677;p19"/>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8" name="Google Shape;11678;p19"/>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9" name="Google Shape;11679;p19"/>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0" name="Google Shape;11680;p19"/>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1" name="Google Shape;11681;p19"/>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2" name="Google Shape;11682;p19"/>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3" name="Google Shape;11683;p19"/>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4" name="Google Shape;11684;p19"/>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5" name="Google Shape;11685;p19"/>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6" name="Google Shape;11686;p19"/>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7" name="Google Shape;11687;p19"/>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8" name="Google Shape;11688;p19"/>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9" name="Google Shape;11689;p19"/>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0" name="Google Shape;11690;p19"/>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1" name="Google Shape;11691;p19"/>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2" name="Google Shape;11692;p19"/>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3" name="Google Shape;11693;p19"/>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4" name="Google Shape;11694;p19"/>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5" name="Google Shape;11695;p19"/>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6" name="Google Shape;11696;p19"/>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7" name="Google Shape;11697;p19"/>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8" name="Google Shape;11698;p19"/>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9" name="Google Shape;11699;p19"/>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0" name="Google Shape;11700;p19"/>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1" name="Google Shape;11701;p19"/>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2" name="Google Shape;11702;p19"/>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3" name="Google Shape;11703;p19"/>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4" name="Google Shape;11704;p19"/>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5" name="Google Shape;11705;p19"/>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6" name="Google Shape;11706;p19"/>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7" name="Google Shape;11707;p19"/>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8" name="Google Shape;11708;p19"/>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9" name="Google Shape;11709;p19"/>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0" name="Google Shape;11710;p19"/>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1" name="Google Shape;11711;p19"/>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2" name="Google Shape;11712;p19"/>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3" name="Google Shape;11713;p19"/>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4" name="Google Shape;11714;p19"/>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5" name="Google Shape;11715;p19"/>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6" name="Google Shape;11716;p19"/>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7" name="Google Shape;11717;p19"/>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8" name="Google Shape;11718;p19"/>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9" name="Google Shape;11719;p19"/>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0" name="Google Shape;11720;p19"/>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1" name="Google Shape;11721;p19"/>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2" name="Google Shape;11722;p19"/>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3" name="Google Shape;11723;p19"/>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4" name="Google Shape;11724;p19"/>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5" name="Google Shape;11725;p19"/>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6" name="Google Shape;11726;p19"/>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7" name="Google Shape;11727;p19"/>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8" name="Google Shape;11728;p19"/>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9" name="Google Shape;11729;p19"/>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0" name="Google Shape;11730;p19"/>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1" name="Google Shape;11731;p19"/>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2" name="Google Shape;11732;p19"/>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3" name="Google Shape;11733;p19"/>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4" name="Google Shape;11734;p19"/>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5" name="Google Shape;11735;p19"/>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6" name="Google Shape;11736;p19"/>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7" name="Google Shape;11737;p19"/>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8" name="Google Shape;11738;p19"/>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9" name="Google Shape;11739;p19"/>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0" name="Google Shape;11740;p19"/>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1" name="Google Shape;11741;p19"/>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2" name="Google Shape;11742;p19"/>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3" name="Google Shape;11743;p19"/>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4" name="Google Shape;11744;p19"/>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5" name="Google Shape;11745;p19"/>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6" name="Google Shape;11746;p19"/>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7" name="Google Shape;11747;p19"/>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8" name="Google Shape;11748;p19"/>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9" name="Google Shape;11749;p19"/>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0" name="Google Shape;11750;p19"/>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1" name="Google Shape;11751;p19"/>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2" name="Google Shape;11752;p19"/>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3" name="Google Shape;11753;p19"/>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4" name="Google Shape;11754;p19"/>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5" name="Google Shape;11755;p19"/>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6" name="Google Shape;11756;p19"/>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7" name="Google Shape;11757;p19"/>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8" name="Google Shape;11758;p19"/>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9" name="Google Shape;11759;p19"/>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0" name="Google Shape;11760;p19"/>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1" name="Google Shape;11761;p19"/>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2" name="Google Shape;11762;p19"/>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3" name="Google Shape;11763;p19"/>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4" name="Google Shape;11764;p19"/>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5" name="Google Shape;11765;p19"/>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6" name="Google Shape;11766;p19"/>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7" name="Google Shape;11767;p19"/>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8" name="Google Shape;11768;p19"/>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9" name="Google Shape;11769;p19"/>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0" name="Google Shape;11770;p19"/>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1" name="Google Shape;11771;p19"/>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2" name="Google Shape;11772;p19"/>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3" name="Google Shape;11773;p19"/>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4" name="Google Shape;11774;p19"/>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5" name="Google Shape;11775;p19"/>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6" name="Google Shape;11776;p19"/>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7" name="Google Shape;11777;p19"/>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8" name="Google Shape;11778;p19"/>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9" name="Google Shape;11779;p19"/>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0" name="Google Shape;11780;p19"/>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1" name="Google Shape;11781;p19"/>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2" name="Google Shape;11782;p19"/>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3" name="Google Shape;11783;p19"/>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4" name="Google Shape;11784;p19"/>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5" name="Google Shape;11785;p19"/>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6" name="Google Shape;11786;p19"/>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7" name="Google Shape;11787;p19"/>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8" name="Google Shape;11788;p19"/>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9" name="Google Shape;11789;p19"/>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0" name="Google Shape;11790;p19"/>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1" name="Google Shape;11791;p19"/>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2" name="Google Shape;11792;p19"/>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3" name="Google Shape;11793;p19"/>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4" name="Google Shape;11794;p19"/>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5" name="Google Shape;11795;p19"/>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6" name="Google Shape;11796;p19"/>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7" name="Google Shape;11797;p19"/>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8" name="Google Shape;11798;p19"/>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9" name="Google Shape;11799;p19"/>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0" name="Google Shape;11800;p19"/>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1" name="Google Shape;11801;p19"/>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2" name="Google Shape;11802;p19"/>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3" name="Google Shape;11803;p19"/>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4" name="Google Shape;11804;p19"/>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5" name="Google Shape;11805;p19"/>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6" name="Google Shape;11806;p19"/>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7" name="Google Shape;11807;p19"/>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8" name="Google Shape;11808;p19"/>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9" name="Google Shape;11809;p19"/>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0" name="Google Shape;11810;p19"/>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1" name="Google Shape;11811;p19"/>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2" name="Google Shape;11812;p19"/>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3" name="Google Shape;11813;p19"/>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4" name="Google Shape;11814;p19"/>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5" name="Google Shape;11815;p19"/>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6" name="Google Shape;11816;p19"/>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7" name="Google Shape;11817;p19"/>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8" name="Google Shape;11818;p19"/>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9" name="Google Shape;11819;p19"/>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0" name="Google Shape;11820;p19"/>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1" name="Google Shape;11821;p19"/>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2" name="Google Shape;11822;p19"/>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3" name="Google Shape;11823;p19"/>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4" name="Google Shape;11824;p19"/>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5" name="Google Shape;11825;p19"/>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6" name="Google Shape;11826;p19"/>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7" name="Google Shape;11827;p19"/>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8" name="Google Shape;11828;p19"/>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9" name="Google Shape;11829;p19"/>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0" name="Google Shape;11830;p19"/>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1" name="Google Shape;11831;p19"/>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2" name="Google Shape;11832;p19"/>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3" name="Google Shape;11833;p19"/>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4" name="Google Shape;11834;p19"/>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5" name="Google Shape;11835;p19"/>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6" name="Google Shape;11836;p19"/>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7" name="Google Shape;11837;p19"/>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8" name="Google Shape;11838;p19"/>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9" name="Google Shape;11839;p19"/>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0" name="Google Shape;11840;p19"/>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1" name="Google Shape;11841;p19"/>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2" name="Google Shape;11842;p19"/>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3" name="Google Shape;11843;p19"/>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4" name="Google Shape;11844;p19"/>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5" name="Google Shape;11845;p19"/>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6" name="Google Shape;11846;p19"/>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7" name="Google Shape;11847;p19"/>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8" name="Google Shape;11848;p19"/>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9" name="Google Shape;11849;p19"/>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0" name="Google Shape;11850;p19"/>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1" name="Google Shape;11851;p19"/>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2" name="Google Shape;11852;p19"/>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3" name="Google Shape;11853;p19"/>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4" name="Google Shape;11854;p19"/>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5" name="Google Shape;11855;p19"/>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6" name="Google Shape;11856;p19"/>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7" name="Google Shape;11857;p19"/>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8" name="Google Shape;11858;p19"/>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9" name="Google Shape;11859;p19"/>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0" name="Google Shape;11860;p19"/>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1" name="Google Shape;11861;p19"/>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2" name="Google Shape;11862;p19"/>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3" name="Google Shape;11863;p19"/>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4" name="Google Shape;11864;p19"/>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5" name="Google Shape;11865;p19"/>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6" name="Google Shape;11866;p19"/>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7" name="Google Shape;11867;p19"/>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8" name="Google Shape;11868;p19"/>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9" name="Google Shape;11869;p19"/>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0" name="Google Shape;11870;p19"/>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1" name="Google Shape;11871;p19"/>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2" name="Google Shape;11872;p19"/>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3" name="Google Shape;11873;p19"/>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4" name="Google Shape;11874;p19"/>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5" name="Google Shape;11875;p19"/>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6" name="Google Shape;11876;p19"/>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7" name="Google Shape;11877;p19"/>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8" name="Google Shape;11878;p19"/>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9" name="Google Shape;11879;p19"/>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0" name="Google Shape;11880;p19"/>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1" name="Google Shape;11881;p19"/>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2" name="Google Shape;11882;p19"/>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3" name="Google Shape;11883;p19"/>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4" name="Google Shape;11884;p19"/>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5" name="Google Shape;11885;p19"/>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6" name="Google Shape;11886;p19"/>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7" name="Google Shape;11887;p19"/>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8" name="Google Shape;11888;p19"/>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9" name="Google Shape;11889;p19"/>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0" name="Google Shape;11890;p19"/>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1" name="Google Shape;11891;p19"/>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2" name="Google Shape;11892;p19"/>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3" name="Google Shape;11893;p19"/>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4" name="Google Shape;11894;p19"/>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5" name="Google Shape;11895;p19"/>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6" name="Google Shape;11896;p19"/>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7" name="Google Shape;11897;p19"/>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8" name="Google Shape;11898;p19"/>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9" name="Google Shape;11899;p19"/>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0" name="Google Shape;11900;p19"/>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1" name="Google Shape;11901;p19"/>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2" name="Google Shape;11902;p19"/>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3" name="Google Shape;11903;p19"/>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4" name="Google Shape;11904;p19"/>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5" name="Google Shape;11905;p19"/>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6" name="Google Shape;11906;p19"/>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7" name="Google Shape;11907;p19"/>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8" name="Google Shape;11908;p19"/>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9" name="Google Shape;11909;p19"/>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0" name="Google Shape;11910;p19"/>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1" name="Google Shape;11911;p19"/>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2" name="Google Shape;11912;p19"/>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3" name="Google Shape;11913;p19"/>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4" name="Google Shape;11914;p19"/>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5" name="Google Shape;11915;p19"/>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6" name="Google Shape;11916;p19"/>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7" name="Google Shape;11917;p19"/>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8" name="Google Shape;11918;p19"/>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9" name="Google Shape;11919;p19"/>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0" name="Google Shape;11920;p19"/>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1" name="Google Shape;11921;p19"/>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2" name="Google Shape;11922;p19"/>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3" name="Google Shape;11923;p19"/>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4" name="Google Shape;11924;p19"/>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5" name="Google Shape;11925;p19"/>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6" name="Google Shape;11926;p19"/>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7" name="Google Shape;11927;p19"/>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8" name="Google Shape;11928;p19"/>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9" name="Google Shape;11929;p19"/>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0" name="Google Shape;11930;p19"/>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1" name="Google Shape;11931;p19"/>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2" name="Google Shape;11932;p19"/>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3" name="Google Shape;11933;p19"/>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4" name="Google Shape;11934;p19"/>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5" name="Google Shape;11935;p19"/>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6" name="Google Shape;11936;p19"/>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7" name="Google Shape;11937;p19"/>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8" name="Google Shape;11938;p19"/>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9" name="Google Shape;11939;p19"/>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0" name="Google Shape;11940;p19"/>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1" name="Google Shape;11941;p19"/>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2" name="Google Shape;11942;p19"/>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3" name="Google Shape;11943;p19"/>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4" name="Google Shape;11944;p19"/>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5" name="Google Shape;11945;p19"/>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6" name="Google Shape;11946;p19"/>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7" name="Google Shape;11947;p19"/>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8" name="Google Shape;11948;p19"/>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9" name="Google Shape;11949;p19"/>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0" name="Google Shape;11950;p19"/>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1" name="Google Shape;11951;p19"/>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2" name="Google Shape;11952;p19"/>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3" name="Google Shape;11953;p19"/>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4" name="Google Shape;11954;p19"/>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5" name="Google Shape;11955;p19"/>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6" name="Google Shape;11956;p19"/>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7" name="Google Shape;11957;p19"/>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8" name="Google Shape;11958;p19"/>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9" name="Google Shape;11959;p19"/>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0" name="Google Shape;11960;p19"/>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1" name="Google Shape;11961;p19"/>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2" name="Google Shape;11962;p19"/>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3" name="Google Shape;11963;p19"/>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4" name="Google Shape;11964;p19"/>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5" name="Google Shape;11965;p19"/>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6" name="Google Shape;11966;p19"/>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7" name="Google Shape;11967;p19"/>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8" name="Google Shape;11968;p19"/>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9" name="Google Shape;11969;p19"/>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0" name="Google Shape;11970;p19"/>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1" name="Google Shape;11971;p19"/>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2" name="Google Shape;11972;p19"/>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3" name="Google Shape;11973;p19"/>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4" name="Google Shape;11974;p19"/>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5" name="Google Shape;11975;p19"/>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6" name="Google Shape;11976;p19"/>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7" name="Google Shape;11977;p19"/>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8" name="Google Shape;11978;p19"/>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9" name="Google Shape;11979;p19"/>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0" name="Google Shape;11980;p19"/>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1" name="Google Shape;11981;p19"/>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2" name="Google Shape;11982;p19"/>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3" name="Google Shape;11983;p19"/>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4" name="Google Shape;11984;p19"/>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5" name="Google Shape;11985;p19"/>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6" name="Google Shape;11986;p19"/>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7" name="Google Shape;11987;p19"/>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8" name="Google Shape;11988;p19"/>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9" name="Google Shape;11989;p19"/>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0" name="Google Shape;11990;p19"/>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1" name="Google Shape;11991;p19"/>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2" name="Google Shape;11992;p19"/>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3" name="Google Shape;11993;p19"/>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4" name="Google Shape;11994;p19"/>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5" name="Google Shape;11995;p19"/>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6" name="Google Shape;11996;p19"/>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7" name="Google Shape;11997;p19"/>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8" name="Google Shape;11998;p19"/>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9" name="Google Shape;11999;p19"/>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0" name="Google Shape;12000;p19"/>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1" name="Google Shape;12001;p19"/>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2" name="Google Shape;12002;p19"/>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3" name="Google Shape;12003;p19"/>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4" name="Google Shape;12004;p19"/>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5" name="Google Shape;12005;p19"/>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6" name="Google Shape;12006;p19"/>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7" name="Google Shape;12007;p19"/>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8" name="Google Shape;12008;p19"/>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9" name="Google Shape;12009;p19"/>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0" name="Google Shape;12010;p19"/>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1" name="Google Shape;12011;p19"/>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2" name="Google Shape;12012;p19"/>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3" name="Google Shape;12013;p19"/>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4" name="Google Shape;12014;p19"/>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5" name="Google Shape;12015;p19"/>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6" name="Google Shape;12016;p19"/>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7" name="Google Shape;12017;p19"/>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8" name="Google Shape;12018;p19"/>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9" name="Google Shape;12019;p19"/>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0" name="Google Shape;12020;p19"/>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1" name="Google Shape;12021;p19"/>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2" name="Google Shape;12022;p19"/>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3" name="Google Shape;12023;p19"/>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4" name="Google Shape;12024;p19"/>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5" name="Google Shape;12025;p19"/>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6" name="Google Shape;12026;p19"/>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7" name="Google Shape;12027;p19"/>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8" name="Google Shape;12028;p19"/>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9" name="Google Shape;12029;p19"/>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0" name="Google Shape;12030;p19"/>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1" name="Google Shape;12031;p19"/>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2" name="Google Shape;12032;p19"/>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3" name="Google Shape;12033;p19"/>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4" name="Google Shape;12034;p19"/>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5" name="Google Shape;12035;p19"/>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6" name="Google Shape;12036;p19"/>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7" name="Google Shape;12037;p19"/>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8" name="Google Shape;12038;p19"/>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9" name="Google Shape;12039;p19"/>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0" name="Google Shape;12040;p19"/>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1" name="Google Shape;12041;p19"/>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2" name="Google Shape;12042;p19"/>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3" name="Google Shape;12043;p19"/>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4" name="Google Shape;12044;p19"/>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5" name="Google Shape;12045;p19"/>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6" name="Google Shape;12046;p19"/>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7" name="Google Shape;12047;p19"/>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8" name="Google Shape;12048;p19"/>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9" name="Google Shape;12049;p19"/>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0" name="Google Shape;12050;p19"/>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1" name="Google Shape;12051;p19"/>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2" name="Google Shape;12052;p19"/>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3" name="Google Shape;12053;p19"/>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4" name="Google Shape;12054;p19"/>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5" name="Google Shape;12055;p19"/>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6" name="Google Shape;12056;p19"/>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7" name="Google Shape;12057;p19"/>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8" name="Google Shape;12058;p19"/>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9" name="Google Shape;12059;p19"/>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0" name="Google Shape;12060;p19"/>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1" name="Google Shape;12061;p19"/>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2" name="Google Shape;12062;p19"/>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3" name="Google Shape;12063;p19"/>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4" name="Google Shape;12064;p19"/>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5" name="Google Shape;12065;p19"/>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6" name="Google Shape;12066;p19"/>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7" name="Google Shape;12067;p19"/>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8" name="Google Shape;12068;p19"/>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9" name="Google Shape;12069;p19"/>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0" name="Google Shape;12070;p19"/>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1" name="Google Shape;12071;p19"/>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2" name="Google Shape;12072;p19"/>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3" name="Google Shape;12073;p19"/>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4" name="Google Shape;12074;p19"/>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5" name="Google Shape;12075;p19"/>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6" name="Google Shape;12076;p19"/>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7" name="Google Shape;12077;p19"/>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8" name="Google Shape;12078;p19"/>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9" name="Google Shape;12079;p19"/>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0" name="Google Shape;12080;p19"/>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1" name="Google Shape;12081;p19"/>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2" name="Google Shape;12082;p19"/>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3" name="Google Shape;12083;p19"/>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4" name="Google Shape;12084;p19"/>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5" name="Google Shape;12085;p19"/>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6" name="Google Shape;12086;p19"/>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7" name="Google Shape;12087;p19"/>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8" name="Google Shape;12088;p19"/>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9" name="Google Shape;12089;p19"/>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0" name="Google Shape;12090;p19"/>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1" name="Google Shape;12091;p19"/>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2" name="Google Shape;12092;p19"/>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3" name="Google Shape;12093;p19"/>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4" name="Google Shape;12094;p19"/>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5" name="Google Shape;12095;p19"/>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6" name="Google Shape;12096;p19"/>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7" name="Google Shape;12097;p19"/>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8" name="Google Shape;12098;p19"/>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9" name="Google Shape;12099;p19"/>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0" name="Google Shape;12100;p19"/>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1" name="Google Shape;12101;p19"/>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2" name="Google Shape;12102;p19"/>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3" name="Google Shape;12103;p19"/>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4" name="Google Shape;12104;p19"/>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5" name="Google Shape;12105;p19"/>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6" name="Google Shape;12106;p19"/>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7" name="Google Shape;12107;p19"/>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8" name="Google Shape;12108;p19"/>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9" name="Google Shape;12109;p19"/>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0" name="Google Shape;12110;p19"/>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1" name="Google Shape;12111;p19"/>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2" name="Google Shape;12112;p19"/>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3" name="Google Shape;12113;p19"/>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4" name="Google Shape;12114;p19"/>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5" name="Google Shape;12115;p19"/>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6" name="Google Shape;12116;p19"/>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7" name="Google Shape;12117;p19"/>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8" name="Google Shape;12118;p19"/>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9" name="Google Shape;12119;p19"/>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0" name="Google Shape;12120;p19"/>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1" name="Google Shape;12121;p19"/>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2" name="Google Shape;12122;p19"/>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3" name="Google Shape;12123;p19"/>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4" name="Google Shape;12124;p19"/>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5" name="Google Shape;12125;p19"/>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6" name="Google Shape;12126;p19"/>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7" name="Google Shape;12127;p19"/>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8" name="Google Shape;12128;p19"/>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9" name="Google Shape;12129;p19"/>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0" name="Google Shape;12130;p19"/>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1" name="Google Shape;12131;p19"/>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2" name="Google Shape;12132;p19"/>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3" name="Google Shape;12133;p19"/>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4" name="Google Shape;12134;p19"/>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5" name="Google Shape;12135;p19"/>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6" name="Google Shape;12136;p19"/>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7" name="Google Shape;12137;p19"/>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8" name="Google Shape;12138;p19"/>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9" name="Google Shape;12139;p19"/>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0" name="Google Shape;12140;p19"/>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1" name="Google Shape;12141;p19"/>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2" name="Google Shape;12142;p19"/>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3" name="Google Shape;12143;p19"/>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4" name="Google Shape;12144;p19"/>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5" name="Google Shape;12145;p19"/>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6" name="Google Shape;12146;p19"/>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7" name="Google Shape;12147;p19"/>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8" name="Google Shape;12148;p19"/>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9" name="Google Shape;12149;p19"/>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0" name="Google Shape;12150;p19"/>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1" name="Google Shape;12151;p19"/>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2" name="Google Shape;12152;p19"/>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3" name="Google Shape;12153;p19"/>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4" name="Google Shape;12154;p19"/>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5" name="Google Shape;12155;p19"/>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6" name="Google Shape;12156;p19"/>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7" name="Google Shape;12157;p19"/>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8" name="Google Shape;12158;p19"/>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9" name="Google Shape;12159;p19"/>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0" name="Google Shape;12160;p19"/>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1" name="Google Shape;12161;p19"/>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2" name="Google Shape;12162;p19"/>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3" name="Google Shape;12163;p19"/>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4" name="Google Shape;12164;p19"/>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5" name="Google Shape;12165;p19"/>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6" name="Google Shape;12166;p19"/>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7" name="Google Shape;12167;p19"/>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8" name="Google Shape;12168;p19"/>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9" name="Google Shape;12169;p19"/>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0" name="Google Shape;12170;p19"/>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1" name="Google Shape;12171;p19"/>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2" name="Google Shape;12172;p19"/>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3" name="Google Shape;12173;p19"/>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4" name="Google Shape;12174;p19"/>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5" name="Google Shape;12175;p19"/>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6" name="Google Shape;12176;p19"/>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7" name="Google Shape;12177;p19"/>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8" name="Google Shape;12178;p19"/>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9" name="Google Shape;12179;p19"/>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0" name="Google Shape;12180;p19"/>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1" name="Google Shape;12181;p19"/>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2" name="Google Shape;12182;p19"/>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3" name="Google Shape;12183;p19"/>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4" name="Google Shape;12184;p19"/>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5" name="Google Shape;12185;p19"/>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6" name="Google Shape;12186;p19"/>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7" name="Google Shape;12187;p19"/>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8" name="Google Shape;12188;p19"/>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9" name="Google Shape;12189;p19"/>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0" name="Google Shape;12190;p19"/>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1" name="Google Shape;12191;p19"/>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2" name="Google Shape;12192;p19"/>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3" name="Google Shape;12193;p19"/>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4" name="Google Shape;12194;p19"/>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5" name="Google Shape;12195;p19"/>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6" name="Google Shape;12196;p19"/>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7" name="Google Shape;12197;p19"/>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8" name="Google Shape;12198;p19"/>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9" name="Google Shape;12199;p19"/>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0" name="Google Shape;12200;p19"/>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1" name="Google Shape;12201;p19"/>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2" name="Google Shape;12202;p19"/>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3" name="Google Shape;12203;p19"/>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4" name="Google Shape;12204;p19"/>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5" name="Google Shape;12205;p19"/>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6" name="Google Shape;12206;p19"/>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7" name="Google Shape;12207;p19"/>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8" name="Google Shape;12208;p19"/>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9" name="Google Shape;12209;p19"/>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0" name="Google Shape;12210;p19"/>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1" name="Google Shape;12211;p19"/>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2" name="Google Shape;12212;p19"/>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3" name="Google Shape;12213;p19"/>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4" name="Google Shape;12214;p19"/>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5" name="Google Shape;12215;p19"/>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6" name="Google Shape;12216;p19"/>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7" name="Google Shape;12217;p19"/>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8" name="Google Shape;12218;p19"/>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9" name="Google Shape;12219;p19"/>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0" name="Google Shape;12220;p19"/>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1" name="Google Shape;12221;p19"/>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2" name="Google Shape;12222;p19"/>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3" name="Google Shape;12223;p19"/>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4" name="Google Shape;12224;p19"/>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5" name="Google Shape;12225;p19"/>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6" name="Google Shape;12226;p19"/>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7" name="Google Shape;12227;p19"/>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8" name="Google Shape;12228;p19"/>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9" name="Google Shape;12229;p19"/>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0" name="Google Shape;12230;p19"/>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1" name="Google Shape;12231;p19"/>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2" name="Google Shape;12232;p19"/>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3" name="Google Shape;12233;p19"/>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4" name="Google Shape;12234;p19"/>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5" name="Google Shape;12235;p19"/>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6" name="Google Shape;12236;p19"/>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7" name="Google Shape;12237;p19"/>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8" name="Google Shape;12238;p19"/>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9" name="Google Shape;12239;p19"/>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0" name="Google Shape;12240;p19"/>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1" name="Google Shape;12241;p19"/>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2" name="Google Shape;12242;p19"/>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3" name="Google Shape;12243;p19"/>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4" name="Google Shape;12244;p19"/>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5" name="Google Shape;12245;p19"/>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6" name="Google Shape;12246;p19"/>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7" name="Google Shape;12247;p19"/>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8" name="Google Shape;12248;p19"/>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9" name="Google Shape;12249;p19"/>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0" name="Google Shape;12250;p19"/>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1" name="Google Shape;12251;p19"/>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2" name="Google Shape;12252;p19"/>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3" name="Google Shape;12253;p19"/>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4" name="Google Shape;12254;p19"/>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5" name="Google Shape;12255;p19"/>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6" name="Google Shape;12256;p19"/>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7" name="Google Shape;12257;p19"/>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8" name="Google Shape;12258;p19"/>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9" name="Google Shape;12259;p19"/>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0" name="Google Shape;12260;p19"/>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1" name="Google Shape;12261;p19"/>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2" name="Google Shape;12262;p19"/>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3" name="Google Shape;12263;p19"/>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4" name="Google Shape;12264;p19"/>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5" name="Google Shape;12265;p19"/>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6" name="Google Shape;12266;p19"/>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7" name="Google Shape;12267;p19"/>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8" name="Google Shape;12268;p19"/>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9" name="Google Shape;12269;p19"/>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0" name="Google Shape;12270;p19"/>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1" name="Google Shape;12271;p19"/>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2" name="Google Shape;12272;p19"/>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3" name="Google Shape;12273;p19"/>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4" name="Google Shape;12274;p19"/>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5" name="Google Shape;12275;p19"/>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6" name="Google Shape;12276;p19"/>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7" name="Google Shape;12277;p19"/>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8" name="Google Shape;12278;p19"/>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9" name="Google Shape;12279;p19"/>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0" name="Google Shape;12280;p19"/>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1" name="Google Shape;12281;p19"/>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2" name="Google Shape;12282;p19"/>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3" name="Google Shape;12283;p19"/>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4" name="Google Shape;12284;p19"/>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5" name="Google Shape;12285;p19"/>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6" name="Google Shape;12286;p19"/>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7" name="Google Shape;12287;p19"/>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8" name="Google Shape;12288;p19"/>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9" name="Google Shape;12289;p19"/>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0" name="Google Shape;12290;p19"/>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1" name="Google Shape;12291;p19"/>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2" name="Google Shape;12292;p19"/>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3" name="Google Shape;12293;p19"/>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4" name="Google Shape;12294;p19"/>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5" name="Google Shape;12295;p19"/>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6" name="Google Shape;12296;p19"/>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7" name="Google Shape;12297;p19"/>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8" name="Google Shape;12298;p19"/>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9" name="Google Shape;12299;p19"/>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0" name="Google Shape;12300;p19"/>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1" name="Google Shape;12301;p19"/>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2" name="Google Shape;12302;p19"/>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3" name="Google Shape;12303;p19"/>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4" name="Google Shape;12304;p19"/>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5" name="Google Shape;12305;p19"/>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6" name="Google Shape;12306;p19"/>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7" name="Google Shape;12307;p19"/>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8" name="Google Shape;12308;p19"/>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9" name="Google Shape;12309;p19"/>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0" name="Google Shape;12310;p19"/>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1" name="Google Shape;12311;p19"/>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2" name="Google Shape;12312;p19"/>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3" name="Google Shape;12313;p19"/>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4" name="Google Shape;12314;p19"/>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5" name="Google Shape;12315;p19"/>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6" name="Google Shape;12316;p19"/>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7" name="Google Shape;12317;p19"/>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8" name="Google Shape;12318;p19"/>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9" name="Google Shape;12319;p19"/>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0" name="Google Shape;12320;p19"/>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1" name="Google Shape;12321;p19"/>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2" name="Google Shape;12322;p19"/>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3" name="Google Shape;12323;p19"/>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4" name="Google Shape;12324;p19"/>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5" name="Google Shape;12325;p19"/>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6" name="Google Shape;12326;p19"/>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7" name="Google Shape;12327;p19"/>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8" name="Google Shape;12328;p19"/>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9" name="Google Shape;12329;p19"/>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0" name="Google Shape;12330;p19"/>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1" name="Google Shape;12331;p19"/>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2" name="Google Shape;12332;p19"/>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3" name="Google Shape;12333;p19"/>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4" name="Google Shape;12334;p19"/>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5" name="Google Shape;12335;p19"/>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6" name="Google Shape;12336;p19"/>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7" name="Google Shape;12337;p19"/>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8" name="Google Shape;12338;p19"/>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9" name="Google Shape;12339;p19"/>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0" name="Google Shape;12340;p19"/>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1" name="Google Shape;12341;p19"/>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2" name="Google Shape;12342;p19"/>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3" name="Google Shape;12343;p19"/>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4" name="Google Shape;12344;p19"/>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5" name="Google Shape;12345;p19"/>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6" name="Google Shape;12346;p19"/>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7" name="Google Shape;12347;p19"/>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8" name="Google Shape;12348;p19"/>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9" name="Google Shape;12349;p19"/>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0" name="Google Shape;12350;p19"/>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1" name="Google Shape;12351;p19"/>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2" name="Google Shape;12352;p19"/>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3" name="Google Shape;12353;p19"/>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4" name="Google Shape;12354;p19"/>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5" name="Google Shape;12355;p19"/>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6" name="Google Shape;12356;p19"/>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7" name="Google Shape;12357;p19"/>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8" name="Google Shape;12358;p19"/>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9" name="Google Shape;12359;p19"/>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0" name="Google Shape;12360;p19"/>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1" name="Google Shape;12361;p19"/>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2" name="Google Shape;12362;p19"/>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3" name="Google Shape;12363;p19"/>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4" name="Google Shape;12364;p19"/>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5" name="Google Shape;12365;p19"/>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6" name="Google Shape;12366;p19"/>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7" name="Google Shape;12367;p19"/>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8" name="Google Shape;12368;p19"/>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9" name="Google Shape;12369;p19"/>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0" name="Google Shape;12370;p19"/>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1" name="Google Shape;12371;p19"/>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2" name="Google Shape;12372;p19"/>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3" name="Google Shape;12373;p19"/>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4" name="Google Shape;12374;p19"/>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5" name="Google Shape;12375;p19"/>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6" name="Google Shape;12376;p19"/>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7" name="Google Shape;12377;p19"/>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8" name="Google Shape;12378;p19"/>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9" name="Google Shape;12379;p19"/>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0" name="Google Shape;12380;p19"/>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1" name="Google Shape;12381;p19"/>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2" name="Google Shape;12382;p19"/>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3" name="Google Shape;12383;p19"/>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4" name="Google Shape;12384;p19"/>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5" name="Google Shape;12385;p19"/>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6" name="Google Shape;12386;p19"/>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7" name="Google Shape;12387;p19"/>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8" name="Google Shape;12388;p19"/>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9" name="Google Shape;12389;p19"/>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0" name="Google Shape;12390;p19"/>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1" name="Google Shape;12391;p19"/>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2" name="Google Shape;12392;p19"/>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3" name="Google Shape;12393;p19"/>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4" name="Google Shape;12394;p19"/>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5" name="Google Shape;12395;p19"/>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6" name="Google Shape;12396;p19"/>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7" name="Google Shape;12397;p19"/>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8" name="Google Shape;12398;p19"/>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9" name="Google Shape;12399;p19"/>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0" name="Google Shape;12400;p19"/>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1" name="Google Shape;12401;p19"/>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2" name="Google Shape;12402;p19"/>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3" name="Google Shape;12403;p19"/>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4" name="Google Shape;12404;p19"/>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5" name="Google Shape;12405;p19"/>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6" name="Google Shape;12406;p19"/>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7" name="Google Shape;12407;p19"/>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8" name="Google Shape;12408;p19"/>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9" name="Google Shape;12409;p19"/>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0" name="Google Shape;12410;p19"/>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1" name="Google Shape;12411;p19"/>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2" name="Google Shape;12412;p19"/>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3" name="Google Shape;12413;p19"/>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4" name="Google Shape;12414;p19"/>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5" name="Google Shape;12415;p19"/>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6" name="Google Shape;12416;p19"/>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7" name="Google Shape;12417;p19"/>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8" name="Google Shape;12418;p19"/>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9" name="Google Shape;12419;p19"/>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0" name="Google Shape;12420;p19"/>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1" name="Google Shape;12421;p19"/>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2" name="Google Shape;12422;p19"/>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3" name="Google Shape;12423;p19"/>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4" name="Google Shape;12424;p19"/>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5" name="Google Shape;12425;p19"/>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6" name="Google Shape;12426;p19"/>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7" name="Google Shape;12427;p19"/>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8" name="Google Shape;12428;p19"/>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9" name="Google Shape;12429;p19"/>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0" name="Google Shape;12430;p19"/>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1" name="Google Shape;12431;p19"/>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2" name="Google Shape;12432;p19"/>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3" name="Google Shape;12433;p19"/>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4" name="Google Shape;12434;p19"/>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5" name="Google Shape;12435;p19"/>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6" name="Google Shape;12436;p19"/>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7" name="Google Shape;12437;p19"/>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8" name="Google Shape;12438;p19"/>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9" name="Google Shape;12439;p19"/>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0" name="Google Shape;12440;p19"/>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1" name="Google Shape;12441;p19"/>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2" name="Google Shape;12442;p19"/>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3" name="Google Shape;12443;p19"/>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4" name="Google Shape;12444;p19"/>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5" name="Google Shape;12445;p19"/>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6" name="Google Shape;12446;p19"/>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7" name="Google Shape;12447;p19"/>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8" name="Google Shape;12448;p19"/>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9" name="Google Shape;12449;p19"/>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0" name="Google Shape;12450;p19"/>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1" name="Google Shape;12451;p19"/>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2" name="Google Shape;12452;p19"/>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3" name="Google Shape;12453;p19"/>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4" name="Google Shape;12454;p19"/>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5" name="Google Shape;12455;p19"/>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6" name="Google Shape;12456;p19"/>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7" name="Google Shape;12457;p19"/>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8" name="Google Shape;12458;p19"/>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9" name="Google Shape;12459;p19"/>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0" name="Google Shape;12460;p19"/>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1" name="Google Shape;12461;p19"/>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2" name="Google Shape;12462;p19"/>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3" name="Google Shape;12463;p19"/>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4" name="Google Shape;12464;p19"/>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5" name="Google Shape;12465;p19"/>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6" name="Google Shape;12466;p19"/>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7" name="Google Shape;12467;p19"/>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8" name="Google Shape;12468;p19"/>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9" name="Google Shape;12469;p19"/>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0" name="Google Shape;12470;p19"/>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1" name="Google Shape;12471;p19"/>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2" name="Google Shape;12472;p19"/>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3" name="Google Shape;12473;p19"/>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4" name="Google Shape;12474;p19"/>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5" name="Google Shape;12475;p19"/>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6" name="Google Shape;12476;p19"/>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7" name="Google Shape;12477;p19"/>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8" name="Google Shape;12478;p19"/>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9" name="Google Shape;12479;p19"/>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0" name="Google Shape;12480;p19"/>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1" name="Google Shape;12481;p19"/>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2" name="Google Shape;12482;p19"/>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3" name="Google Shape;12483;p19"/>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4" name="Google Shape;12484;p19"/>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5" name="Google Shape;12485;p19"/>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6" name="Google Shape;12486;p19"/>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7" name="Google Shape;12487;p19"/>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8" name="Google Shape;12488;p19"/>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9" name="Google Shape;12489;p19"/>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0" name="Google Shape;12490;p19"/>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1" name="Google Shape;12491;p19"/>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2" name="Google Shape;12492;p19"/>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3" name="Google Shape;12493;p19"/>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4" name="Google Shape;12494;p19"/>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5" name="Google Shape;12495;p19"/>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6" name="Google Shape;12496;p19"/>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7" name="Google Shape;12497;p19"/>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8" name="Google Shape;12498;p19"/>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9" name="Google Shape;12499;p19"/>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0" name="Google Shape;12500;p19"/>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1" name="Google Shape;12501;p19"/>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2" name="Google Shape;12502;p19"/>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3" name="Google Shape;12503;p19"/>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4" name="Google Shape;12504;p19"/>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5" name="Google Shape;12505;p19"/>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6" name="Google Shape;12506;p19"/>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7" name="Google Shape;12507;p19"/>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8" name="Google Shape;12508;p19"/>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9" name="Google Shape;12509;p19"/>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0" name="Google Shape;12510;p19"/>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1" name="Google Shape;12511;p19"/>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2" name="Google Shape;12512;p19"/>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3" name="Google Shape;12513;p19"/>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4" name="Google Shape;12514;p19"/>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5" name="Google Shape;12515;p19"/>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6" name="Google Shape;12516;p19"/>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7" name="Google Shape;12517;p19"/>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8" name="Google Shape;12518;p19"/>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9" name="Google Shape;12519;p19"/>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0" name="Google Shape;12520;p19"/>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1" name="Google Shape;12521;p19"/>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2" name="Google Shape;12522;p19"/>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3" name="Google Shape;12523;p19"/>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4" name="Google Shape;12524;p19"/>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5" name="Google Shape;12525;p19"/>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6" name="Google Shape;12526;p19"/>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7" name="Google Shape;12527;p19"/>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8" name="Google Shape;12528;p19"/>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9" name="Google Shape;12529;p19"/>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0" name="Google Shape;12530;p19"/>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1" name="Google Shape;12531;p19"/>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2" name="Google Shape;12532;p19"/>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3" name="Google Shape;12533;p19"/>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4" name="Google Shape;12534;p19"/>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5" name="Google Shape;12535;p19"/>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6" name="Google Shape;12536;p19"/>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7" name="Google Shape;12537;p19"/>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8" name="Google Shape;12538;p19"/>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9" name="Google Shape;12539;p19"/>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0" name="Google Shape;12540;p19"/>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1" name="Google Shape;12541;p19"/>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2" name="Google Shape;12542;p19"/>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3" name="Google Shape;12543;p19"/>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4" name="Google Shape;12544;p19"/>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5" name="Google Shape;12545;p19"/>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6" name="Google Shape;12546;p19"/>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7" name="Google Shape;12547;p19"/>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8" name="Google Shape;12548;p19"/>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9" name="Google Shape;12549;p19"/>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0" name="Google Shape;12550;p19"/>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1" name="Google Shape;12551;p19"/>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2" name="Google Shape;12552;p19"/>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3" name="Google Shape;12553;p19"/>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4" name="Google Shape;12554;p19"/>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5" name="Google Shape;12555;p19"/>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6" name="Google Shape;12556;p19"/>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7" name="Google Shape;12557;p19"/>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8" name="Google Shape;12558;p19"/>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9" name="Google Shape;12559;p19"/>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0" name="Google Shape;12560;p19"/>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1" name="Google Shape;12561;p19"/>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2" name="Google Shape;12562;p19"/>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3" name="Google Shape;12563;p19"/>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4" name="Google Shape;12564;p19"/>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5" name="Google Shape;12565;p19"/>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6" name="Google Shape;12566;p19"/>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7" name="Google Shape;12567;p19"/>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8" name="Google Shape;12568;p19"/>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9" name="Google Shape;12569;p19"/>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0" name="Google Shape;12570;p19"/>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1" name="Google Shape;12571;p19"/>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2" name="Google Shape;12572;p19"/>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3" name="Google Shape;12573;p19"/>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4" name="Google Shape;12574;p19"/>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5" name="Google Shape;12575;p19"/>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6" name="Google Shape;12576;p19"/>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7" name="Google Shape;12577;p19"/>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8" name="Google Shape;12578;p19"/>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9" name="Google Shape;12579;p19"/>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0" name="Google Shape;12580;p19"/>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1" name="Google Shape;12581;p19"/>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2" name="Google Shape;12582;p19"/>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3" name="Google Shape;12583;p19"/>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4" name="Google Shape;12584;p19"/>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5" name="Google Shape;12585;p19"/>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6" name="Google Shape;12586;p19"/>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7" name="Google Shape;12587;p19"/>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8" name="Google Shape;12588;p19"/>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9" name="Google Shape;12589;p19"/>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0" name="Google Shape;12590;p19"/>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1" name="Google Shape;12591;p19"/>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2" name="Google Shape;12592;p19"/>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3" name="Google Shape;12593;p19"/>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4" name="Google Shape;12594;p19"/>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5" name="Google Shape;12595;p19"/>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6" name="Google Shape;12596;p19"/>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7" name="Google Shape;12597;p19"/>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8" name="Google Shape;12598;p19"/>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9" name="Google Shape;12599;p19"/>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0" name="Google Shape;12600;p19"/>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1" name="Google Shape;12601;p19"/>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2" name="Google Shape;12602;p19"/>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3" name="Google Shape;12603;p19"/>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4" name="Google Shape;12604;p19"/>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5" name="Google Shape;12605;p19"/>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6" name="Google Shape;12606;p19"/>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7" name="Google Shape;12607;p19"/>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8" name="Google Shape;12608;p19"/>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9" name="Google Shape;12609;p19"/>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0" name="Google Shape;12610;p19"/>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1" name="Google Shape;12611;p19"/>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2" name="Google Shape;12612;p19"/>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3" name="Google Shape;12613;p19"/>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4" name="Google Shape;12614;p19"/>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5" name="Google Shape;12615;p19"/>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6" name="Google Shape;12616;p19"/>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7" name="Google Shape;12617;p19"/>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8" name="Google Shape;12618;p19"/>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9" name="Google Shape;12619;p19"/>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0" name="Google Shape;12620;p19"/>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1" name="Google Shape;12621;p19"/>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2" name="Google Shape;12622;p19"/>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3" name="Google Shape;12623;p19"/>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4" name="Google Shape;12624;p19"/>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5" name="Google Shape;12625;p19"/>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6" name="Google Shape;12626;p19"/>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7" name="Google Shape;12627;p19"/>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8" name="Google Shape;12628;p19"/>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9" name="Google Shape;12629;p19"/>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0" name="Google Shape;12630;p19"/>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1" name="Google Shape;12631;p19"/>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2" name="Google Shape;12632;p19"/>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3" name="Google Shape;12633;p19"/>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4" name="Google Shape;12634;p19"/>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5" name="Google Shape;12635;p19"/>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6" name="Google Shape;12636;p19"/>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7" name="Google Shape;12637;p19"/>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8" name="Google Shape;12638;p19"/>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9" name="Google Shape;12639;p19"/>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0" name="Google Shape;12640;p19"/>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1" name="Google Shape;12641;p19"/>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2" name="Google Shape;12642;p19"/>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3" name="Google Shape;12643;p19"/>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4" name="Google Shape;12644;p19"/>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5" name="Google Shape;12645;p19"/>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6" name="Google Shape;12646;p19"/>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7" name="Google Shape;12647;p19"/>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8" name="Google Shape;12648;p19"/>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9" name="Google Shape;12649;p19"/>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0" name="Google Shape;12650;p19"/>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1" name="Google Shape;12651;p19"/>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2" name="Google Shape;12652;p19"/>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3" name="Google Shape;12653;p19"/>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4" name="Google Shape;12654;p19"/>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5" name="Google Shape;12655;p19"/>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6" name="Google Shape;12656;p19"/>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7" name="Google Shape;12657;p19"/>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8" name="Google Shape;12658;p19"/>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9" name="Google Shape;12659;p19"/>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0" name="Google Shape;12660;p19"/>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1" name="Google Shape;12661;p19"/>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2" name="Google Shape;12662;p19"/>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3" name="Google Shape;12663;p19"/>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4" name="Google Shape;12664;p19"/>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5" name="Google Shape;12665;p19"/>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6" name="Google Shape;12666;p19"/>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7" name="Google Shape;12667;p19"/>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8" name="Google Shape;12668;p19"/>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9" name="Google Shape;12669;p19"/>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0" name="Google Shape;12670;p19"/>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1" name="Google Shape;12671;p19"/>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2" name="Google Shape;12672;p19"/>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3" name="Google Shape;12673;p19"/>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4" name="Google Shape;12674;p19"/>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5" name="Google Shape;12675;p19"/>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6" name="Google Shape;12676;p19"/>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7" name="Google Shape;12677;p19"/>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8" name="Google Shape;12678;p19"/>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9" name="Google Shape;12679;p19"/>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0" name="Google Shape;12680;p19"/>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1" name="Google Shape;12681;p19"/>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2" name="Google Shape;12682;p19"/>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3" name="Google Shape;12683;p19"/>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4" name="Google Shape;12684;p19"/>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5" name="Google Shape;12685;p19"/>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6" name="Google Shape;12686;p19"/>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7" name="Google Shape;12687;p19"/>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8" name="Google Shape;12688;p19"/>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9" name="Google Shape;12689;p19"/>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0" name="Google Shape;12690;p19"/>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1" name="Google Shape;12691;p19"/>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2" name="Google Shape;12692;p19"/>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3" name="Google Shape;12693;p19"/>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4" name="Google Shape;12694;p19"/>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5" name="Google Shape;12695;p19"/>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6" name="Google Shape;12696;p19"/>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7" name="Google Shape;12697;p19"/>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8" name="Google Shape;12698;p19"/>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9" name="Google Shape;12699;p19"/>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0" name="Google Shape;12700;p19"/>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1" name="Google Shape;12701;p19"/>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2" name="Google Shape;12702;p19"/>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3" name="Google Shape;12703;p19"/>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4" name="Google Shape;12704;p19"/>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5" name="Google Shape;12705;p19"/>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6" name="Google Shape;12706;p19"/>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7" name="Google Shape;12707;p19"/>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8" name="Google Shape;12708;p19"/>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9" name="Google Shape;12709;p19"/>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0" name="Google Shape;12710;p19"/>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1" name="Google Shape;12711;p19"/>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2" name="Google Shape;12712;p19"/>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3" name="Google Shape;12713;p19"/>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4" name="Google Shape;12714;p19"/>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5" name="Google Shape;12715;p19"/>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6" name="Google Shape;12716;p19"/>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7" name="Google Shape;12717;p19"/>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8" name="Google Shape;12718;p19"/>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9" name="Google Shape;12719;p19"/>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0" name="Google Shape;12720;p19"/>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1" name="Google Shape;12721;p19"/>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2" name="Google Shape;12722;p19"/>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3" name="Google Shape;12723;p19"/>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4" name="Google Shape;12724;p19"/>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5" name="Google Shape;12725;p19"/>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6" name="Google Shape;12726;p19"/>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7" name="Google Shape;12727;p19"/>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8" name="Google Shape;12728;p19"/>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9" name="Google Shape;12729;p19"/>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0" name="Google Shape;12730;p19"/>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1" name="Google Shape;12731;p19"/>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2" name="Google Shape;12732;p19"/>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3" name="Google Shape;12733;p19"/>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4" name="Google Shape;12734;p19"/>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5" name="Google Shape;12735;p19"/>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6" name="Google Shape;12736;p19"/>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7" name="Google Shape;12737;p19"/>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8" name="Google Shape;12738;p19"/>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9" name="Google Shape;12739;p19"/>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0" name="Google Shape;12740;p19"/>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1" name="Google Shape;12741;p19"/>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2" name="Google Shape;12742;p19"/>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3" name="Google Shape;12743;p19"/>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4" name="Google Shape;12744;p19"/>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5" name="Google Shape;12745;p19"/>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6" name="Google Shape;12746;p19"/>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7" name="Google Shape;12747;p19"/>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8" name="Google Shape;12748;p19"/>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9" name="Google Shape;12749;p19"/>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0" name="Google Shape;12750;p19"/>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1" name="Google Shape;12751;p19"/>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2" name="Google Shape;12752;p19"/>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3" name="Google Shape;12753;p19"/>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4" name="Google Shape;12754;p19"/>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5" name="Google Shape;12755;p19"/>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6" name="Google Shape;12756;p19"/>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7" name="Google Shape;12757;p19"/>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8" name="Google Shape;12758;p19"/>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9" name="Google Shape;12759;p19"/>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0" name="Google Shape;12760;p19"/>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1" name="Google Shape;12761;p19"/>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2" name="Google Shape;12762;p19"/>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3" name="Google Shape;12763;p19"/>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4" name="Google Shape;12764;p19"/>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5" name="Google Shape;12765;p19"/>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6" name="Google Shape;12766;p19"/>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7" name="Google Shape;12767;p19"/>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8" name="Google Shape;12768;p19"/>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9" name="Google Shape;12769;p19"/>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0" name="Google Shape;12770;p19"/>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1" name="Google Shape;12771;p19"/>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2" name="Google Shape;12772;p19"/>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3" name="Google Shape;12773;p19"/>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4" name="Google Shape;12774;p19"/>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5" name="Google Shape;12775;p19"/>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6" name="Google Shape;12776;p19"/>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7" name="Google Shape;12777;p19"/>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8" name="Google Shape;12778;p19"/>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9" name="Google Shape;12779;p19"/>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0" name="Google Shape;12780;p19"/>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1" name="Google Shape;12781;p19"/>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2" name="Google Shape;12782;p19"/>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3" name="Google Shape;12783;p19"/>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4" name="Google Shape;12784;p19"/>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5" name="Google Shape;12785;p19"/>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6" name="Google Shape;12786;p19"/>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7" name="Google Shape;12787;p19"/>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8" name="Google Shape;12788;p19"/>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9" name="Google Shape;12789;p19"/>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0" name="Google Shape;12790;p19"/>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1" name="Google Shape;12791;p19"/>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2" name="Google Shape;12792;p19"/>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3" name="Google Shape;12793;p19"/>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4" name="Google Shape;12794;p19"/>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5" name="Google Shape;12795;p19"/>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6" name="Google Shape;12796;p19"/>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7" name="Google Shape;12797;p19"/>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8" name="Google Shape;12798;p19"/>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9" name="Google Shape;12799;p19"/>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0" name="Google Shape;12800;p19"/>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1" name="Google Shape;12801;p19"/>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2" name="Google Shape;12802;p19"/>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3" name="Google Shape;12803;p19"/>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4" name="Google Shape;12804;p19"/>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5" name="Google Shape;12805;p19"/>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6" name="Google Shape;12806;p19"/>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7" name="Google Shape;12807;p19"/>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8" name="Google Shape;12808;p19"/>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9" name="Google Shape;12809;p19"/>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0" name="Google Shape;12810;p19"/>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1" name="Google Shape;12811;p19"/>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2" name="Google Shape;12812;p19"/>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3" name="Google Shape;12813;p19"/>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4" name="Google Shape;12814;p19"/>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5" name="Google Shape;12815;p19"/>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6" name="Google Shape;12816;p19"/>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7" name="Google Shape;12817;p19"/>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8" name="Google Shape;12818;p19"/>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9" name="Google Shape;12819;p19"/>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0" name="Google Shape;12820;p19"/>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1" name="Google Shape;12821;p19"/>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2" name="Google Shape;12822;p19"/>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3" name="Google Shape;12823;p19"/>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4" name="Google Shape;12824;p19"/>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5" name="Google Shape;12825;p19"/>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6" name="Google Shape;12826;p19"/>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7" name="Google Shape;12827;p19"/>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8" name="Google Shape;12828;p19"/>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9" name="Google Shape;12829;p19"/>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0" name="Google Shape;12830;p19"/>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1" name="Google Shape;12831;p19"/>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2" name="Google Shape;12832;p19"/>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3" name="Google Shape;12833;p19"/>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4" name="Google Shape;12834;p19"/>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5" name="Google Shape;12835;p19"/>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6" name="Google Shape;12836;p19"/>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7" name="Google Shape;12837;p19"/>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8" name="Google Shape;12838;p19"/>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9" name="Google Shape;12839;p19"/>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0" name="Google Shape;12840;p19"/>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1" name="Google Shape;12841;p19"/>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2" name="Google Shape;12842;p19"/>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3" name="Google Shape;12843;p19"/>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4" name="Google Shape;12844;p19"/>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5" name="Google Shape;12845;p19"/>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6" name="Google Shape;12846;p19"/>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7" name="Google Shape;12847;p19"/>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8" name="Google Shape;12848;p19"/>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9" name="Google Shape;12849;p19"/>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0" name="Google Shape;12850;p19"/>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1" name="Google Shape;12851;p19"/>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2" name="Google Shape;12852;p19"/>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3" name="Google Shape;12853;p19"/>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4" name="Google Shape;12854;p19"/>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5" name="Google Shape;12855;p19"/>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6" name="Google Shape;12856;p19"/>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7" name="Google Shape;12857;p19"/>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8" name="Google Shape;12858;p19"/>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9" name="Google Shape;12859;p19"/>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0" name="Google Shape;12860;p19"/>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1" name="Google Shape;12861;p19"/>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2" name="Google Shape;12862;p19"/>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3" name="Google Shape;12863;p19"/>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4" name="Google Shape;12864;p19"/>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5" name="Google Shape;12865;p19"/>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6" name="Google Shape;12866;p19"/>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7" name="Google Shape;12867;p19"/>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8" name="Google Shape;12868;p19"/>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9" name="Google Shape;12869;p19"/>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0" name="Google Shape;12870;p19"/>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1" name="Google Shape;12871;p19"/>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2" name="Google Shape;12872;p19"/>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3" name="Google Shape;12873;p19"/>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4" name="Google Shape;12874;p19"/>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5" name="Google Shape;12875;p19"/>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6" name="Google Shape;12876;p19"/>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7" name="Google Shape;12877;p19"/>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8" name="Google Shape;12878;p19"/>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9" name="Google Shape;12879;p19"/>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0" name="Google Shape;12880;p19"/>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1" name="Google Shape;12881;p19"/>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2" name="Google Shape;12882;p19"/>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3" name="Google Shape;12883;p19"/>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4" name="Google Shape;12884;p19"/>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5" name="Google Shape;12885;p19"/>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6" name="Google Shape;12886;p19"/>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7" name="Google Shape;12887;p19"/>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8" name="Google Shape;12888;p19"/>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9" name="Google Shape;12889;p19"/>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0" name="Google Shape;12890;p19"/>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1" name="Google Shape;12891;p19"/>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2" name="Google Shape;12892;p19"/>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3" name="Google Shape;12893;p19"/>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4" name="Google Shape;12894;p19"/>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5" name="Google Shape;12895;p19"/>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6" name="Google Shape;12896;p19"/>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7" name="Google Shape;12897;p19"/>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8" name="Google Shape;12898;p19"/>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9" name="Google Shape;12899;p19"/>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0" name="Google Shape;12900;p19"/>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1" name="Google Shape;12901;p19"/>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2" name="Google Shape;12902;p19"/>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3" name="Google Shape;12903;p19"/>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4" name="Google Shape;12904;p19"/>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5" name="Google Shape;12905;p19"/>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6" name="Google Shape;12906;p19"/>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7" name="Google Shape;12907;p19"/>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8" name="Google Shape;12908;p19"/>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9" name="Google Shape;12909;p19"/>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0" name="Google Shape;12910;p19"/>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1" name="Google Shape;12911;p19"/>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2" name="Google Shape;12912;p19"/>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3" name="Google Shape;12913;p19"/>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4" name="Google Shape;12914;p19"/>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5" name="Google Shape;12915;p19"/>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6" name="Google Shape;12916;p19"/>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7" name="Google Shape;12917;p19"/>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8" name="Google Shape;12918;p19"/>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9" name="Google Shape;12919;p19"/>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0" name="Google Shape;12920;p19"/>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1" name="Google Shape;12921;p19"/>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2" name="Google Shape;12922;p19"/>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3" name="Google Shape;12923;p19"/>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4" name="Google Shape;12924;p19"/>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5" name="Google Shape;12925;p19"/>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6" name="Google Shape;12926;p19"/>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7" name="Google Shape;12927;p19"/>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8" name="Google Shape;12928;p19"/>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9" name="Google Shape;12929;p19"/>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0" name="Google Shape;12930;p19"/>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1" name="Google Shape;12931;p19"/>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2" name="Google Shape;12932;p19"/>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3" name="Google Shape;12933;p19"/>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4" name="Google Shape;12934;p19"/>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5" name="Google Shape;12935;p19"/>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6" name="Google Shape;12936;p19"/>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7" name="Google Shape;12937;p19"/>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8" name="Google Shape;12938;p19"/>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9" name="Google Shape;12939;p19"/>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0" name="Google Shape;12940;p19"/>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1" name="Google Shape;12941;p19"/>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2" name="Google Shape;12942;p19"/>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3" name="Google Shape;12943;p19"/>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4" name="Google Shape;12944;p19"/>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5" name="Google Shape;12945;p19"/>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6" name="Google Shape;12946;p19"/>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7" name="Google Shape;12947;p19"/>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8" name="Google Shape;12948;p19"/>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9" name="Google Shape;12949;p19"/>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0" name="Google Shape;12950;p19"/>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1" name="Google Shape;12951;p19"/>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2" name="Google Shape;12952;p19"/>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3" name="Google Shape;12953;p19"/>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4" name="Google Shape;12954;p19"/>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5" name="Google Shape;12955;p19"/>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6" name="Google Shape;12956;p19"/>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7" name="Google Shape;12957;p19"/>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8" name="Google Shape;12958;p19"/>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9" name="Google Shape;12959;p19"/>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0" name="Google Shape;12960;p19"/>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1" name="Google Shape;12961;p19"/>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2" name="Google Shape;12962;p19"/>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3" name="Google Shape;12963;p19"/>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4" name="Google Shape;12964;p19"/>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5" name="Google Shape;12965;p19"/>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6" name="Google Shape;12966;p19"/>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7" name="Google Shape;12967;p19"/>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8" name="Google Shape;12968;p19"/>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9" name="Google Shape;12969;p19"/>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0" name="Google Shape;12970;p19"/>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1" name="Google Shape;12971;p19"/>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2" name="Google Shape;12972;p19"/>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3" name="Google Shape;12973;p19"/>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4" name="Google Shape;12974;p19"/>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5" name="Google Shape;12975;p19"/>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6" name="Google Shape;12976;p19"/>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7" name="Google Shape;12977;p19"/>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8" name="Google Shape;12978;p19"/>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9" name="Google Shape;12979;p19"/>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0" name="Google Shape;12980;p19"/>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1" name="Google Shape;12981;p19"/>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2" name="Google Shape;12982;p19"/>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3" name="Google Shape;12983;p19"/>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4" name="Google Shape;12984;p19"/>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5" name="Google Shape;12985;p19"/>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6" name="Google Shape;12986;p19"/>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7" name="Google Shape;12987;p19"/>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8" name="Google Shape;12988;p19"/>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9" name="Google Shape;12989;p19"/>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0" name="Google Shape;12990;p19"/>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1" name="Google Shape;12991;p19"/>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2" name="Google Shape;12992;p19"/>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3" name="Google Shape;12993;p19"/>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4" name="Google Shape;12994;p19"/>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5" name="Google Shape;12995;p19"/>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6" name="Google Shape;12996;p19"/>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7" name="Google Shape;12997;p19"/>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8" name="Google Shape;12998;p19"/>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9" name="Google Shape;12999;p19"/>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0" name="Google Shape;13000;p19"/>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1" name="Google Shape;13001;p19"/>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2" name="Google Shape;13002;p19"/>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3" name="Google Shape;13003;p19"/>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4" name="Google Shape;13004;p19"/>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5" name="Google Shape;13005;p19"/>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6" name="Google Shape;13006;p19"/>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7" name="Google Shape;13007;p19"/>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8" name="Google Shape;13008;p19"/>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9" name="Google Shape;13009;p19"/>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0" name="Google Shape;13010;p19"/>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1" name="Google Shape;13011;p19"/>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2" name="Google Shape;13012;p19"/>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3" name="Google Shape;13013;p19"/>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4" name="Google Shape;13014;p19"/>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5" name="Google Shape;13015;p19"/>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6" name="Google Shape;13016;p19"/>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7" name="Google Shape;13017;p19"/>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8" name="Google Shape;13018;p19"/>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9" name="Google Shape;13019;p19"/>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0" name="Google Shape;13020;p19"/>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1" name="Google Shape;13021;p19"/>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2" name="Google Shape;13022;p19"/>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3" name="Google Shape;13023;p19"/>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4" name="Google Shape;13024;p19"/>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5" name="Google Shape;13025;p19"/>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6" name="Google Shape;13026;p19"/>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7" name="Google Shape;13027;p19"/>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8" name="Google Shape;13028;p19"/>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9" name="Google Shape;13029;p19"/>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0" name="Google Shape;13030;p19"/>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1" name="Google Shape;13031;p19"/>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2" name="Google Shape;13032;p19"/>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3" name="Google Shape;13033;p19"/>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4" name="Google Shape;13034;p19"/>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5" name="Google Shape;13035;p19"/>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6" name="Google Shape;13036;p19"/>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7" name="Google Shape;13037;p19"/>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8" name="Google Shape;13038;p19"/>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9" name="Google Shape;13039;p19"/>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0" name="Google Shape;13040;p19"/>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1" name="Google Shape;13041;p19"/>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2" name="Google Shape;13042;p19"/>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3" name="Google Shape;13043;p19"/>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4" name="Google Shape;13044;p19"/>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5" name="Google Shape;13045;p19"/>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6" name="Google Shape;13046;p19"/>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7" name="Google Shape;13047;p19"/>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8" name="Google Shape;13048;p19"/>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9" name="Google Shape;13049;p19"/>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0" name="Google Shape;13050;p19"/>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1" name="Google Shape;13051;p19"/>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2" name="Google Shape;13052;p19"/>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3" name="Google Shape;13053;p19"/>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4" name="Google Shape;13054;p19"/>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5" name="Google Shape;13055;p19"/>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6" name="Google Shape;13056;p19"/>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7" name="Google Shape;13057;p19"/>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8" name="Google Shape;13058;p19"/>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9" name="Google Shape;13059;p19"/>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0" name="Google Shape;13060;p19"/>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1" name="Google Shape;13061;p19"/>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2" name="Google Shape;13062;p19"/>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3" name="Google Shape;13063;p19"/>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4" name="Google Shape;13064;p19"/>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5" name="Google Shape;13065;p19"/>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6" name="Google Shape;13066;p19"/>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7" name="Google Shape;13067;p19"/>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8" name="Google Shape;13068;p19"/>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9" name="Google Shape;13069;p19"/>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0" name="Google Shape;13070;p19"/>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1" name="Google Shape;13071;p19"/>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2" name="Google Shape;13072;p19"/>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3" name="Google Shape;13073;p19"/>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4" name="Google Shape;13074;p19"/>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5" name="Google Shape;13075;p19"/>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6" name="Google Shape;13076;p19"/>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7" name="Google Shape;13077;p19"/>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8" name="Google Shape;13078;p19"/>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9" name="Google Shape;13079;p19"/>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0" name="Google Shape;13080;p19"/>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1" name="Google Shape;13081;p19"/>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2" name="Google Shape;13082;p19"/>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3" name="Google Shape;13083;p19"/>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4" name="Google Shape;13084;p19"/>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5" name="Google Shape;13085;p19"/>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6" name="Google Shape;13086;p19"/>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7" name="Google Shape;13087;p19"/>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8" name="Google Shape;13088;p19"/>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9" name="Google Shape;13089;p19"/>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0" name="Google Shape;13090;p19"/>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1" name="Google Shape;13091;p19"/>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2" name="Google Shape;13092;p19"/>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3" name="Google Shape;13093;p19"/>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4" name="Google Shape;13094;p19"/>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5" name="Google Shape;13095;p19"/>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6" name="Google Shape;13096;p19"/>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7" name="Google Shape;13097;p19"/>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8" name="Google Shape;13098;p19"/>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9" name="Google Shape;13099;p19"/>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0" name="Google Shape;13100;p19"/>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1" name="Google Shape;13101;p19"/>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2" name="Google Shape;13102;p19"/>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3" name="Google Shape;13103;p19"/>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4" name="Google Shape;13104;p19"/>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5" name="Google Shape;13105;p19"/>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6" name="Google Shape;13106;p19"/>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7" name="Google Shape;13107;p19"/>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8" name="Google Shape;13108;p19"/>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9" name="Google Shape;13109;p19"/>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0" name="Google Shape;13110;p19"/>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1" name="Google Shape;13111;p19"/>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2" name="Google Shape;13112;p19"/>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3" name="Google Shape;13113;p19"/>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4" name="Google Shape;13114;p19"/>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5" name="Google Shape;13115;p19"/>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6" name="Google Shape;13116;p19"/>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7" name="Google Shape;13117;p19"/>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8" name="Google Shape;13118;p19"/>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9" name="Google Shape;13119;p19"/>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0" name="Google Shape;13120;p19"/>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1" name="Google Shape;13121;p19"/>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2" name="Google Shape;13122;p19"/>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3" name="Google Shape;13123;p19"/>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4" name="Google Shape;13124;p19"/>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5" name="Google Shape;13125;p19"/>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6" name="Google Shape;13126;p19"/>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7" name="Google Shape;13127;p19"/>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8" name="Google Shape;13128;p19"/>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9" name="Google Shape;13129;p19"/>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0" name="Google Shape;13130;p19"/>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1" name="Google Shape;13131;p19"/>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2" name="Google Shape;13132;p19"/>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3" name="Google Shape;13133;p19"/>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4" name="Google Shape;13134;p19"/>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5" name="Google Shape;13135;p19"/>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6" name="Google Shape;13136;p19"/>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7" name="Google Shape;13137;p19"/>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8" name="Google Shape;13138;p19"/>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9" name="Google Shape;13139;p19"/>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0" name="Google Shape;13140;p19"/>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1" name="Google Shape;13141;p19"/>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2" name="Google Shape;13142;p19"/>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3" name="Google Shape;13143;p19"/>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4" name="Google Shape;13144;p19"/>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5" name="Google Shape;13145;p19"/>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6" name="Google Shape;13146;p19"/>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7" name="Google Shape;13147;p19"/>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8" name="Google Shape;13148;p19"/>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9" name="Google Shape;13149;p19"/>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0" name="Google Shape;13150;p19"/>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1" name="Google Shape;13151;p19"/>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2" name="Google Shape;13152;p19"/>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3" name="Google Shape;13153;p19"/>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4" name="Google Shape;13154;p19"/>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5" name="Google Shape;13155;p19"/>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6" name="Google Shape;13156;p19"/>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7" name="Google Shape;13157;p19"/>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8" name="Google Shape;13158;p19"/>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9" name="Google Shape;13159;p19"/>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0" name="Google Shape;13160;p19"/>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1" name="Google Shape;13161;p19"/>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2" name="Google Shape;13162;p19"/>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3" name="Google Shape;13163;p19"/>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4" name="Google Shape;13164;p19"/>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5" name="Google Shape;13165;p19"/>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6" name="Google Shape;13166;p19"/>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7" name="Google Shape;13167;p19"/>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8" name="Google Shape;13168;p19"/>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9" name="Google Shape;13169;p19"/>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0" name="Google Shape;13170;p19"/>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1" name="Google Shape;13171;p19"/>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2" name="Google Shape;13172;p19"/>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3" name="Google Shape;13173;p19"/>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4" name="Google Shape;13174;p19"/>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5" name="Google Shape;13175;p19"/>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6" name="Google Shape;13176;p19"/>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7" name="Google Shape;13177;p19"/>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8" name="Google Shape;13178;p19"/>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9" name="Google Shape;13179;p19"/>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0" name="Google Shape;13180;p19"/>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1" name="Google Shape;13181;p19"/>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2" name="Google Shape;13182;p19"/>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3" name="Google Shape;13183;p19"/>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4" name="Google Shape;13184;p19"/>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5" name="Google Shape;13185;p19"/>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6" name="Google Shape;13186;p19"/>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7" name="Google Shape;13187;p19"/>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8" name="Google Shape;13188;p19"/>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9" name="Google Shape;13189;p19"/>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0" name="Google Shape;13190;p19"/>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1" name="Google Shape;13191;p19"/>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2" name="Google Shape;13192;p19"/>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3" name="Google Shape;13193;p19"/>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4" name="Google Shape;13194;p19"/>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5" name="Google Shape;13195;p19"/>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6" name="Google Shape;13196;p19"/>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7" name="Google Shape;13197;p19"/>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8" name="Google Shape;13198;p19"/>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9" name="Google Shape;13199;p19"/>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0" name="Google Shape;13200;p19"/>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1" name="Google Shape;13201;p19"/>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2" name="Google Shape;13202;p19"/>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3" name="Google Shape;13203;p19"/>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4" name="Google Shape;13204;p19"/>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5" name="Google Shape;13205;p19"/>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6" name="Google Shape;13206;p19"/>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7" name="Google Shape;13207;p19"/>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8" name="Google Shape;13208;p19"/>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9" name="Google Shape;13209;p19"/>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0" name="Google Shape;13210;p19"/>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1" name="Google Shape;13211;p19"/>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2" name="Google Shape;13212;p19"/>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3" name="Google Shape;13213;p19"/>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4" name="Google Shape;13214;p19"/>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5" name="Google Shape;13215;p19"/>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6" name="Google Shape;13216;p19"/>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7" name="Google Shape;13217;p19"/>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8" name="Google Shape;13218;p19"/>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9" name="Google Shape;13219;p19"/>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0" name="Google Shape;13220;p19"/>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1" name="Google Shape;13221;p19"/>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2" name="Google Shape;13222;p19"/>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3" name="Google Shape;13223;p19"/>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4" name="Google Shape;13224;p19"/>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5" name="Google Shape;13225;p19"/>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6" name="Google Shape;13226;p19"/>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7" name="Google Shape;13227;p19"/>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8" name="Google Shape;13228;p19"/>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9" name="Google Shape;13229;p19"/>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0" name="Google Shape;13230;p19"/>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1" name="Google Shape;13231;p19"/>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2" name="Google Shape;13232;p19"/>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3" name="Google Shape;13233;p19"/>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4" name="Google Shape;13234;p19"/>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5" name="Google Shape;13235;p19"/>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6" name="Google Shape;13236;p19"/>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7" name="Google Shape;13237;p19"/>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8" name="Google Shape;13238;p19"/>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9" name="Google Shape;13239;p19"/>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0" name="Google Shape;13240;p19"/>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1" name="Google Shape;13241;p19"/>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2" name="Google Shape;13242;p19"/>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3" name="Google Shape;13243;p19"/>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4" name="Google Shape;13244;p19"/>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5" name="Google Shape;13245;p19"/>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6" name="Google Shape;13246;p19"/>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7" name="Google Shape;13247;p19"/>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8" name="Google Shape;13248;p19"/>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9" name="Google Shape;13249;p19"/>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0" name="Google Shape;13250;p19"/>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1" name="Google Shape;13251;p19"/>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2" name="Google Shape;13252;p19"/>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3" name="Google Shape;13253;p19"/>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4" name="Google Shape;13254;p19"/>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5" name="Google Shape;13255;p19"/>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6" name="Google Shape;13256;p19"/>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7" name="Google Shape;13257;p19"/>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8" name="Google Shape;13258;p19"/>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9" name="Google Shape;13259;p19"/>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0" name="Google Shape;13260;p19"/>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1" name="Google Shape;13261;p19"/>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2" name="Google Shape;13262;p19"/>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3" name="Google Shape;13263;p19"/>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4" name="Google Shape;13264;p19"/>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5" name="Google Shape;13265;p19"/>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6" name="Google Shape;13266;p19"/>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7" name="Google Shape;13267;p19"/>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8" name="Google Shape;13268;p19"/>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9" name="Google Shape;13269;p19"/>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0" name="Google Shape;13270;p19"/>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1" name="Google Shape;13271;p19"/>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2" name="Google Shape;13272;p19"/>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3" name="Google Shape;13273;p19"/>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4" name="Google Shape;13274;p19"/>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5" name="Google Shape;13275;p19"/>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6" name="Google Shape;13276;p19"/>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7" name="Google Shape;13277;p19"/>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8" name="Google Shape;13278;p19"/>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9" name="Google Shape;13279;p19"/>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0" name="Google Shape;13280;p19"/>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1" name="Google Shape;13281;p19"/>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2" name="Google Shape;13282;p19"/>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3" name="Google Shape;13283;p19"/>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4" name="Google Shape;13284;p19"/>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5" name="Google Shape;13285;p19"/>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6" name="Google Shape;13286;p19"/>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7" name="Google Shape;13287;p19"/>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8" name="Google Shape;13288;p19"/>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9" name="Google Shape;13289;p19"/>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0" name="Google Shape;13290;p19"/>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1" name="Google Shape;13291;p19"/>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2" name="Google Shape;13292;p19"/>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3" name="Google Shape;13293;p19"/>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4" name="Google Shape;13294;p19"/>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5" name="Google Shape;13295;p19"/>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6" name="Google Shape;13296;p19"/>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7" name="Google Shape;13297;p19"/>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8" name="Google Shape;13298;p19"/>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9" name="Google Shape;13299;p19"/>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0" name="Google Shape;13300;p19"/>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1" name="Google Shape;13301;p19"/>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2" name="Google Shape;13302;p19"/>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3" name="Google Shape;13303;p19"/>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4" name="Google Shape;13304;p19"/>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5" name="Google Shape;13305;p19"/>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6" name="Google Shape;13306;p19"/>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7" name="Google Shape;13307;p19"/>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8" name="Google Shape;13308;p19"/>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9" name="Google Shape;13309;p19"/>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0" name="Google Shape;13310;p19"/>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1" name="Google Shape;13311;p19"/>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2" name="Google Shape;13312;p19"/>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3" name="Google Shape;13313;p19"/>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4" name="Google Shape;13314;p19"/>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5" name="Google Shape;13315;p19"/>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6" name="Google Shape;13316;p19"/>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7" name="Google Shape;13317;p19"/>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8" name="Google Shape;13318;p19"/>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9" name="Google Shape;13319;p19"/>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0" name="Google Shape;13320;p19"/>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1" name="Google Shape;13321;p19"/>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2" name="Google Shape;13322;p19"/>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3" name="Google Shape;13323;p19"/>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4" name="Google Shape;13324;p19"/>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5" name="Google Shape;13325;p19"/>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6" name="Google Shape;13326;p19"/>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7" name="Google Shape;13327;p19"/>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8" name="Google Shape;13328;p19"/>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9" name="Google Shape;13329;p19"/>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0" name="Google Shape;13330;p19"/>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1" name="Google Shape;13331;p19"/>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2" name="Google Shape;13332;p19"/>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3" name="Google Shape;13333;p19"/>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4" name="Google Shape;13334;p19"/>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5" name="Google Shape;13335;p19"/>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6" name="Google Shape;13336;p19"/>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7" name="Google Shape;13337;p19"/>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8" name="Google Shape;13338;p19"/>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9" name="Google Shape;13339;p19"/>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0" name="Google Shape;13340;p19"/>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1" name="Google Shape;13341;p19"/>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2" name="Google Shape;13342;p19"/>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3" name="Google Shape;13343;p19"/>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4" name="Google Shape;13344;p19"/>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5" name="Google Shape;13345;p19"/>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6" name="Google Shape;13346;p19"/>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7" name="Google Shape;13347;p19"/>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8" name="Google Shape;13348;p19"/>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9" name="Google Shape;13349;p19"/>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0" name="Google Shape;13350;p19"/>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1" name="Google Shape;13351;p19"/>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2" name="Google Shape;13352;p19"/>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3" name="Google Shape;13353;p19"/>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4" name="Google Shape;13354;p19"/>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5" name="Google Shape;13355;p19"/>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6" name="Google Shape;13356;p19"/>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7" name="Google Shape;13357;p19"/>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8" name="Google Shape;13358;p19"/>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9" name="Google Shape;13359;p19"/>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0" name="Google Shape;13360;p19"/>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1" name="Google Shape;13361;p19"/>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2" name="Google Shape;13362;p19"/>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3" name="Google Shape;13363;p19"/>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4" name="Google Shape;13364;p19"/>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5" name="Google Shape;13365;p19"/>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6" name="Google Shape;13366;p19"/>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7" name="Google Shape;13367;p19"/>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8" name="Google Shape;13368;p19"/>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9" name="Google Shape;13369;p19"/>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0" name="Google Shape;13370;p19"/>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1" name="Google Shape;13371;p19"/>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2" name="Google Shape;13372;p19"/>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3" name="Google Shape;13373;p19"/>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4" name="Google Shape;13374;p19"/>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5" name="Google Shape;13375;p19"/>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6" name="Google Shape;13376;p19"/>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7" name="Google Shape;13377;p19"/>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8" name="Google Shape;13378;p19"/>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9" name="Google Shape;13379;p19"/>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0" name="Google Shape;13380;p19"/>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1" name="Google Shape;13381;p19"/>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2" name="Google Shape;13382;p19"/>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3" name="Google Shape;13383;p19"/>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4" name="Google Shape;13384;p19"/>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5" name="Google Shape;13385;p19"/>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6" name="Google Shape;13386;p19"/>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7" name="Google Shape;13387;p19"/>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8" name="Google Shape;13388;p19"/>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9" name="Google Shape;13389;p19"/>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0" name="Google Shape;13390;p19"/>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1" name="Google Shape;13391;p19"/>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2" name="Google Shape;13392;p19"/>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3" name="Google Shape;13393;p19"/>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4" name="Google Shape;13394;p19"/>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5" name="Google Shape;13395;p19"/>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6" name="Google Shape;13396;p19"/>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7" name="Google Shape;13397;p19"/>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8" name="Google Shape;13398;p19"/>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9" name="Google Shape;13399;p19"/>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0" name="Google Shape;13400;p19"/>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1" name="Google Shape;13401;p19"/>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2" name="Google Shape;13402;p19"/>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3" name="Google Shape;13403;p19"/>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4" name="Google Shape;13404;p19"/>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5" name="Google Shape;13405;p19"/>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6" name="Google Shape;13406;p19"/>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7" name="Google Shape;13407;p19"/>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8" name="Google Shape;13408;p19"/>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9" name="Google Shape;13409;p19"/>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0" name="Google Shape;13410;p19"/>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1" name="Google Shape;13411;p19"/>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2" name="Google Shape;13412;p19"/>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3" name="Google Shape;13413;p19"/>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4" name="Google Shape;13414;p19"/>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5" name="Google Shape;13415;p19"/>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6" name="Google Shape;13416;p19"/>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7" name="Google Shape;13417;p19"/>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8" name="Google Shape;13418;p19"/>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9" name="Google Shape;13419;p19"/>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0" name="Google Shape;13420;p19"/>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1" name="Google Shape;13421;p19"/>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2" name="Google Shape;13422;p19"/>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3" name="Google Shape;13423;p19"/>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4" name="Google Shape;13424;p19"/>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5" name="Google Shape;13425;p19"/>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6" name="Google Shape;13426;p19"/>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7" name="Google Shape;13427;p19"/>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8" name="Google Shape;13428;p19"/>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9" name="Google Shape;13429;p19"/>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0" name="Google Shape;13430;p19"/>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1" name="Google Shape;13431;p19"/>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2" name="Google Shape;13432;p19"/>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3" name="Google Shape;13433;p19"/>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4" name="Google Shape;13434;p19"/>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5" name="Google Shape;13435;p19"/>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6" name="Google Shape;13436;p19"/>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7" name="Google Shape;13437;p19"/>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8" name="Google Shape;13438;p19"/>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9" name="Google Shape;13439;p19"/>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0" name="Google Shape;13440;p19"/>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1" name="Google Shape;13441;p19"/>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2" name="Google Shape;13442;p19"/>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3" name="Google Shape;13443;p19"/>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4" name="Google Shape;13444;p19"/>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5" name="Google Shape;13445;p19"/>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6" name="Google Shape;13446;p19"/>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7" name="Google Shape;13447;p19"/>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8" name="Google Shape;13448;p19"/>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9" name="Google Shape;13449;p19"/>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0" name="Google Shape;13450;p19"/>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1" name="Google Shape;13451;p19"/>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2" name="Google Shape;13452;p19"/>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3" name="Google Shape;13453;p19"/>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4" name="Google Shape;13454;p19"/>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5" name="Google Shape;13455;p19"/>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6" name="Google Shape;13456;p19"/>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7" name="Google Shape;13457;p19"/>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8" name="Google Shape;13458;p19"/>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9" name="Google Shape;13459;p19"/>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0" name="Google Shape;13460;p19"/>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1" name="Google Shape;13461;p19"/>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2" name="Google Shape;13462;p19"/>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3" name="Google Shape;13463;p19"/>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4" name="Google Shape;13464;p19"/>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5" name="Google Shape;13465;p19"/>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6" name="Google Shape;13466;p19"/>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7" name="Google Shape;13467;p19"/>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8" name="Google Shape;13468;p19"/>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9" name="Google Shape;13469;p19"/>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0" name="Google Shape;13470;p19"/>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1" name="Google Shape;13471;p19"/>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2" name="Google Shape;13472;p19"/>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3" name="Google Shape;13473;p19"/>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4" name="Google Shape;13474;p19"/>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5" name="Google Shape;13475;p19"/>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6" name="Google Shape;13476;p19"/>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7" name="Google Shape;13477;p19"/>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8" name="Google Shape;13478;p19"/>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9" name="Google Shape;13479;p19"/>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0" name="Google Shape;13480;p19"/>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1" name="Google Shape;13481;p19"/>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2" name="Google Shape;13482;p19"/>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3" name="Google Shape;13483;p19"/>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4" name="Google Shape;13484;p19"/>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5" name="Google Shape;13485;p19"/>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6" name="Google Shape;13486;p19"/>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7" name="Google Shape;13487;p19"/>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8" name="Google Shape;13488;p19"/>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9" name="Google Shape;13489;p19"/>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0" name="Google Shape;13490;p19"/>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1" name="Google Shape;13491;p19"/>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2" name="Google Shape;13492;p19"/>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3" name="Google Shape;13493;p19"/>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4" name="Google Shape;13494;p19"/>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5" name="Google Shape;13495;p19"/>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6" name="Google Shape;13496;p19"/>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7" name="Google Shape;13497;p19"/>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8" name="Google Shape;13498;p19"/>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9" name="Google Shape;13499;p19"/>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0" name="Google Shape;13500;p19"/>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1" name="Google Shape;13501;p19"/>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2" name="Google Shape;13502;p19"/>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3" name="Google Shape;13503;p19"/>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4" name="Google Shape;13504;p19"/>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5" name="Google Shape;13505;p19"/>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6" name="Google Shape;13506;p19"/>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7" name="Google Shape;13507;p19"/>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8" name="Google Shape;13508;p19"/>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9" name="Google Shape;13509;p19"/>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0" name="Google Shape;13510;p19"/>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1" name="Google Shape;13511;p19"/>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2" name="Google Shape;13512;p19"/>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3" name="Google Shape;13513;p19"/>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4" name="Google Shape;13514;p19"/>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5" name="Google Shape;13515;p19"/>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6" name="Google Shape;13516;p19"/>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7" name="Google Shape;13517;p19"/>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8" name="Google Shape;13518;p19"/>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9" name="Google Shape;13519;p19"/>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0" name="Google Shape;13520;p19"/>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1" name="Google Shape;13521;p19"/>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2" name="Google Shape;13522;p19"/>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3" name="Google Shape;13523;p19"/>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4" name="Google Shape;13524;p19"/>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5" name="Google Shape;13525;p19"/>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6" name="Google Shape;13526;p19"/>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7" name="Google Shape;13527;p19"/>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8" name="Google Shape;13528;p19"/>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9" name="Google Shape;13529;p19"/>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0" name="Google Shape;13530;p19"/>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1" name="Google Shape;13531;p19"/>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2" name="Google Shape;13532;p19"/>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3" name="Google Shape;13533;p19"/>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4" name="Google Shape;13534;p19"/>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5" name="Google Shape;13535;p19"/>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6" name="Google Shape;13536;p19"/>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7" name="Google Shape;13537;p19"/>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8" name="Google Shape;13538;p19"/>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9" name="Google Shape;13539;p19"/>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0" name="Google Shape;13540;p19"/>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1" name="Google Shape;13541;p19"/>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2" name="Google Shape;13542;p19"/>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3" name="Google Shape;13543;p19"/>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4" name="Google Shape;13544;p19"/>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5" name="Google Shape;13545;p19"/>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6" name="Google Shape;13546;p19"/>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7" name="Google Shape;13547;p19"/>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8" name="Google Shape;13548;p19"/>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9" name="Google Shape;13549;p19"/>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0" name="Google Shape;13550;p19"/>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1" name="Google Shape;13551;p19"/>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2" name="Google Shape;13552;p19"/>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3" name="Google Shape;13553;p19"/>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4" name="Google Shape;13554;p19"/>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5" name="Google Shape;13555;p19"/>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6" name="Google Shape;13556;p19"/>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7" name="Google Shape;13557;p19"/>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8" name="Google Shape;13558;p19"/>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9" name="Google Shape;13559;p19"/>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0" name="Google Shape;13560;p19"/>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1" name="Google Shape;13561;p19"/>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2" name="Google Shape;13562;p19"/>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3" name="Google Shape;13563;p19"/>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4" name="Google Shape;13564;p19"/>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5" name="Google Shape;13565;p19"/>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6" name="Google Shape;13566;p19"/>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7" name="Google Shape;13567;p19"/>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8" name="Google Shape;13568;p19"/>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9" name="Google Shape;13569;p19"/>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0" name="Google Shape;13570;p19"/>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1" name="Google Shape;13571;p19"/>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2" name="Google Shape;13572;p19"/>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3" name="Google Shape;13573;p19"/>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4" name="Google Shape;13574;p19"/>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5" name="Google Shape;13575;p19"/>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6" name="Google Shape;13576;p19"/>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7" name="Google Shape;13577;p19"/>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8" name="Google Shape;13578;p19"/>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9" name="Google Shape;13579;p19"/>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0" name="Google Shape;13580;p19"/>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1" name="Google Shape;13581;p19"/>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2" name="Google Shape;13582;p19"/>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3" name="Google Shape;13583;p19"/>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4" name="Google Shape;13584;p19"/>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5" name="Google Shape;13585;p19"/>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6" name="Google Shape;13586;p19"/>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7" name="Google Shape;13587;p19"/>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8" name="Google Shape;13588;p19"/>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9" name="Google Shape;13589;p19"/>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0" name="Google Shape;13590;p19"/>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1" name="Google Shape;13591;p19"/>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2" name="Google Shape;13592;p19"/>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3" name="Google Shape;13593;p19"/>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4" name="Google Shape;13594;p19"/>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5" name="Google Shape;13595;p19"/>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6" name="Google Shape;13596;p19"/>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7" name="Google Shape;13597;p19"/>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8" name="Google Shape;13598;p19"/>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9" name="Google Shape;13599;p19"/>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0" name="Google Shape;13600;p19"/>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1" name="Google Shape;13601;p19"/>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2" name="Google Shape;13602;p19"/>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3" name="Google Shape;13603;p19"/>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4" name="Google Shape;13604;p19"/>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5" name="Google Shape;13605;p19"/>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6" name="Google Shape;13606;p19"/>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7" name="Google Shape;13607;p19"/>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8" name="Google Shape;13608;p19"/>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9" name="Google Shape;13609;p19"/>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0" name="Google Shape;13610;p19"/>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1" name="Google Shape;13611;p19"/>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2" name="Google Shape;13612;p19"/>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3" name="Google Shape;13613;p19"/>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4" name="Google Shape;13614;p19"/>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5" name="Google Shape;13615;p19"/>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6" name="Google Shape;13616;p19"/>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7" name="Google Shape;13617;p19"/>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8" name="Google Shape;13618;p19"/>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9" name="Google Shape;13619;p19"/>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0" name="Google Shape;13620;p19"/>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1" name="Google Shape;13621;p19"/>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2" name="Google Shape;13622;p19"/>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3" name="Google Shape;13623;p19"/>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4" name="Google Shape;13624;p19"/>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5" name="Google Shape;13625;p19"/>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6" name="Google Shape;13626;p19"/>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7" name="Google Shape;13627;p19"/>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8" name="Google Shape;13628;p19"/>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9" name="Google Shape;13629;p19"/>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0" name="Google Shape;13630;p19"/>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1" name="Google Shape;13631;p19"/>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2" name="Google Shape;13632;p19"/>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3" name="Google Shape;13633;p19"/>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4" name="Google Shape;13634;p19"/>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5" name="Google Shape;13635;p19"/>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6" name="Google Shape;13636;p19"/>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7" name="Google Shape;13637;p19"/>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8" name="Google Shape;13638;p19"/>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9" name="Google Shape;13639;p19"/>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0" name="Google Shape;13640;p19"/>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1" name="Google Shape;13641;p19"/>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2" name="Google Shape;13642;p19"/>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3" name="Google Shape;13643;p19"/>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4" name="Google Shape;13644;p19"/>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5" name="Google Shape;13645;p19"/>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6" name="Google Shape;13646;p19"/>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7" name="Google Shape;13647;p19"/>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8" name="Google Shape;13648;p19"/>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9" name="Google Shape;13649;p19"/>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0" name="Google Shape;13650;p19"/>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1" name="Google Shape;13651;p19"/>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2" name="Google Shape;13652;p19"/>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3" name="Google Shape;13653;p19"/>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4" name="Google Shape;13654;p19"/>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5" name="Google Shape;13655;p19"/>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6" name="Google Shape;13656;p19"/>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7" name="Google Shape;13657;p19"/>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8" name="Google Shape;13658;p19"/>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9" name="Google Shape;13659;p19"/>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0" name="Google Shape;13660;p19"/>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1" name="Google Shape;13661;p19"/>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2" name="Google Shape;13662;p19"/>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3" name="Google Shape;13663;p19"/>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4" name="Google Shape;13664;p19"/>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5" name="Google Shape;13665;p19"/>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6" name="Google Shape;13666;p19"/>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7" name="Google Shape;13667;p19"/>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8" name="Google Shape;13668;p19"/>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9" name="Google Shape;13669;p19"/>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0" name="Google Shape;13670;p19"/>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1" name="Google Shape;13671;p19"/>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2" name="Google Shape;13672;p19"/>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3" name="Google Shape;13673;p19"/>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4" name="Google Shape;13674;p19"/>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5" name="Google Shape;13675;p19"/>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6" name="Google Shape;13676;p19"/>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7" name="Google Shape;13677;p19"/>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8" name="Google Shape;13678;p19"/>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9" name="Google Shape;13679;p19"/>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0" name="Google Shape;13680;p19"/>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1" name="Google Shape;13681;p19"/>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2" name="Google Shape;13682;p19"/>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3" name="Google Shape;13683;p19"/>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4" name="Google Shape;13684;p19"/>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5" name="Google Shape;13685;p19"/>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6" name="Google Shape;13686;p19"/>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7" name="Google Shape;13687;p19"/>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8" name="Google Shape;13688;p19"/>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9" name="Google Shape;13689;p19"/>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0" name="Google Shape;13690;p19"/>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1" name="Google Shape;13691;p19"/>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2" name="Google Shape;13692;p19"/>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3" name="Google Shape;13693;p19"/>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4" name="Google Shape;13694;p19"/>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5" name="Google Shape;13695;p19"/>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6" name="Google Shape;13696;p19"/>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7" name="Google Shape;13697;p19"/>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8" name="Google Shape;13698;p19"/>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9" name="Google Shape;13699;p19"/>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0" name="Google Shape;13700;p19"/>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1" name="Google Shape;13701;p19"/>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2" name="Google Shape;13702;p19"/>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3" name="Google Shape;13703;p19"/>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4" name="Google Shape;13704;p19"/>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5" name="Google Shape;13705;p19"/>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6" name="Google Shape;13706;p19"/>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7" name="Google Shape;13707;p19"/>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8" name="Google Shape;13708;p19"/>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9" name="Google Shape;13709;p19"/>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0" name="Google Shape;13710;p19"/>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1" name="Google Shape;13711;p19"/>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2" name="Google Shape;13712;p19"/>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3" name="Google Shape;13713;p19"/>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4" name="Google Shape;13714;p19"/>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5" name="Google Shape;13715;p19"/>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6" name="Google Shape;13716;p19"/>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7" name="Google Shape;13717;p19"/>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8" name="Google Shape;13718;p19"/>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9" name="Google Shape;13719;p19"/>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0" name="Google Shape;13720;p19"/>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1" name="Google Shape;13721;p19"/>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2" name="Google Shape;13722;p19"/>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3" name="Google Shape;13723;p19"/>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3724" name="Google Shape;13724;p19"/>
          <p:cNvPicPr preferRelativeResize="0"/>
          <p:nvPr/>
        </p:nvPicPr>
        <p:blipFill rotWithShape="1">
          <a:blip r:embed="rId2" cstate="screen"/>
          <a:srcRect/>
          <a:stretch>
            <a:fillRect/>
          </a:stretch>
        </p:blipFill>
        <p:spPr>
          <a:xfrm rot="-2477125" flipH="1">
            <a:off x="8094140" y="-100361"/>
            <a:ext cx="673517" cy="1663474"/>
          </a:xfrm>
          <a:prstGeom prst="rect">
            <a:avLst/>
          </a:prstGeom>
          <a:noFill/>
          <a:ln>
            <a:noFill/>
          </a:ln>
          <a:effectLst>
            <a:outerShdw blurRad="57150" dist="19050" dir="5400000" algn="bl" rotWithShape="0">
              <a:schemeClr val="dk2">
                <a:alpha val="50000"/>
              </a:schemeClr>
            </a:outerShdw>
          </a:effectLst>
        </p:spPr>
      </p:pic>
      <p:pic>
        <p:nvPicPr>
          <p:cNvPr id="13725" name="Google Shape;13725;p19"/>
          <p:cNvPicPr preferRelativeResize="0"/>
          <p:nvPr/>
        </p:nvPicPr>
        <p:blipFill rotWithShape="1">
          <a:blip r:embed="rId3" cstate="screen"/>
          <a:srcRect/>
          <a:stretch>
            <a:fillRect/>
          </a:stretch>
        </p:blipFill>
        <p:spPr>
          <a:xfrm rot="-1382870">
            <a:off x="-79506" y="3707516"/>
            <a:ext cx="860634" cy="1305792"/>
          </a:xfrm>
          <a:prstGeom prst="rect">
            <a:avLst/>
          </a:prstGeom>
          <a:noFill/>
          <a:ln>
            <a:noFill/>
          </a:ln>
          <a:effectLst>
            <a:outerShdw blurRad="57150" dist="19050" dir="5400000" algn="bl" rotWithShape="0">
              <a:schemeClr val="dk2">
                <a:alpha val="50000"/>
              </a:schemeClr>
            </a:outerShdw>
          </a:effectLst>
        </p:spPr>
      </p:pic>
      <p:sp>
        <p:nvSpPr>
          <p:cNvPr id="13726" name="Google Shape;13726;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727" name="Google Shape;13727;p19"/>
          <p:cNvSpPr txBox="1">
            <a:spLocks noGrp="1"/>
          </p:cNvSpPr>
          <p:nvPr>
            <p:ph type="title" idx="2"/>
          </p:nvPr>
        </p:nvSpPr>
        <p:spPr>
          <a:xfrm>
            <a:off x="1885461" y="3098250"/>
            <a:ext cx="2275200" cy="429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3728" name="Google Shape;13728;p19"/>
          <p:cNvSpPr txBox="1">
            <a:spLocks noGrp="1"/>
          </p:cNvSpPr>
          <p:nvPr>
            <p:ph type="subTitle" idx="1"/>
          </p:nvPr>
        </p:nvSpPr>
        <p:spPr>
          <a:xfrm>
            <a:off x="1885461" y="3527225"/>
            <a:ext cx="22752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
        <p:nvSpPr>
          <p:cNvPr id="13729" name="Google Shape;13729;p19"/>
          <p:cNvSpPr txBox="1">
            <a:spLocks noGrp="1"/>
          </p:cNvSpPr>
          <p:nvPr>
            <p:ph type="title" idx="3"/>
          </p:nvPr>
        </p:nvSpPr>
        <p:spPr>
          <a:xfrm>
            <a:off x="4983361" y="3098250"/>
            <a:ext cx="2275200" cy="429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3730" name="Google Shape;13730;p19"/>
          <p:cNvSpPr txBox="1">
            <a:spLocks noGrp="1"/>
          </p:cNvSpPr>
          <p:nvPr>
            <p:ph type="subTitle" idx="4"/>
          </p:nvPr>
        </p:nvSpPr>
        <p:spPr>
          <a:xfrm>
            <a:off x="4983361" y="3527275"/>
            <a:ext cx="22752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Tree>
  </p:cSld>
  <p:clrMapOvr>
    <a:masterClrMapping/>
  </p:clrMapOvr>
  <p:hf sldNum="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bg>
      <p:bgPr>
        <a:solidFill>
          <a:schemeClr val="accent5"/>
        </a:solidFill>
        <a:effectLst/>
      </p:bgPr>
    </p:bg>
    <p:spTree>
      <p:nvGrpSpPr>
        <p:cNvPr id="1" name="Shape 13761"/>
        <p:cNvGrpSpPr/>
        <p:nvPr/>
      </p:nvGrpSpPr>
      <p:grpSpPr>
        <a:xfrm>
          <a:off x="0" y="0"/>
          <a:ext cx="0" cy="0"/>
          <a:chOff x="0" y="0"/>
          <a:chExt cx="0" cy="0"/>
        </a:xfrm>
      </p:grpSpPr>
      <p:sp>
        <p:nvSpPr>
          <p:cNvPr id="13762" name="Google Shape;13762;p21"/>
          <p:cNvSpPr/>
          <p:nvPr/>
        </p:nvSpPr>
        <p:spPr>
          <a:xfrm rot="-2248930">
            <a:off x="-1175628" y="-1277256"/>
            <a:ext cx="10391005" cy="6735563"/>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3" name="Google Shape;13763;p21"/>
          <p:cNvSpPr/>
          <p:nvPr/>
        </p:nvSpPr>
        <p:spPr>
          <a:xfrm rot="695121">
            <a:off x="2698324" y="40419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4" name="Google Shape;13764;p21"/>
          <p:cNvSpPr/>
          <p:nvPr/>
        </p:nvSpPr>
        <p:spPr>
          <a:xfrm rot="10241303" flipH="1">
            <a:off x="6766230" y="3699905"/>
            <a:ext cx="2201474" cy="1320994"/>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5" name="Google Shape;13765;p21"/>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766" name="Google Shape;13766;p21"/>
          <p:cNvGrpSpPr/>
          <p:nvPr/>
        </p:nvGrpSpPr>
        <p:grpSpPr>
          <a:xfrm rot="-918294">
            <a:off x="-548683" y="-895200"/>
            <a:ext cx="1977441" cy="1887073"/>
            <a:chOff x="3385725" y="1047425"/>
            <a:chExt cx="1902175" cy="1815200"/>
          </a:xfrm>
        </p:grpSpPr>
        <p:sp>
          <p:nvSpPr>
            <p:cNvPr id="13767" name="Google Shape;13767;p21"/>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8" name="Google Shape;13768;p21"/>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9" name="Google Shape;13769;p21"/>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0" name="Google Shape;13770;p21"/>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1" name="Google Shape;13771;p21"/>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2" name="Google Shape;13772;p21"/>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3" name="Google Shape;13773;p21"/>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4" name="Google Shape;13774;p21"/>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5" name="Google Shape;13775;p21"/>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6" name="Google Shape;13776;p21"/>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7" name="Google Shape;13777;p21"/>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8" name="Google Shape;13778;p21"/>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9" name="Google Shape;13779;p21"/>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0" name="Google Shape;13780;p21"/>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1" name="Google Shape;13781;p21"/>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2" name="Google Shape;13782;p21"/>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3" name="Google Shape;13783;p21"/>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4" name="Google Shape;13784;p21"/>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5" name="Google Shape;13785;p21"/>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6" name="Google Shape;13786;p21"/>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7" name="Google Shape;13787;p21"/>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8" name="Google Shape;13788;p21"/>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9" name="Google Shape;13789;p21"/>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0" name="Google Shape;13790;p21"/>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1" name="Google Shape;13791;p21"/>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2" name="Google Shape;13792;p21"/>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3" name="Google Shape;13793;p21"/>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4" name="Google Shape;13794;p21"/>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5" name="Google Shape;13795;p21"/>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6" name="Google Shape;13796;p21"/>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7" name="Google Shape;13797;p21"/>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8" name="Google Shape;13798;p21"/>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9" name="Google Shape;13799;p21"/>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0" name="Google Shape;13800;p21"/>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1" name="Google Shape;13801;p21"/>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2" name="Google Shape;13802;p21"/>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3" name="Google Shape;13803;p21"/>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4" name="Google Shape;13804;p21"/>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5" name="Google Shape;13805;p21"/>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6" name="Google Shape;13806;p21"/>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7" name="Google Shape;13807;p21"/>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8" name="Google Shape;13808;p21"/>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9" name="Google Shape;13809;p21"/>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0" name="Google Shape;13810;p21"/>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1" name="Google Shape;13811;p21"/>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2" name="Google Shape;13812;p21"/>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3" name="Google Shape;13813;p21"/>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4" name="Google Shape;13814;p21"/>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5" name="Google Shape;13815;p21"/>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6" name="Google Shape;13816;p21"/>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7" name="Google Shape;13817;p21"/>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8" name="Google Shape;13818;p21"/>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9" name="Google Shape;13819;p21"/>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0" name="Google Shape;13820;p21"/>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1" name="Google Shape;13821;p21"/>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2" name="Google Shape;13822;p21"/>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3" name="Google Shape;13823;p21"/>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4" name="Google Shape;13824;p21"/>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5" name="Google Shape;13825;p21"/>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6" name="Google Shape;13826;p21"/>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7" name="Google Shape;13827;p21"/>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8" name="Google Shape;13828;p21"/>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9" name="Google Shape;13829;p21"/>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0" name="Google Shape;13830;p21"/>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1" name="Google Shape;13831;p21"/>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2" name="Google Shape;13832;p21"/>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3" name="Google Shape;13833;p21"/>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4" name="Google Shape;13834;p21"/>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5" name="Google Shape;13835;p21"/>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6" name="Google Shape;13836;p21"/>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7" name="Google Shape;13837;p21"/>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8" name="Google Shape;13838;p21"/>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9" name="Google Shape;13839;p21"/>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0" name="Google Shape;13840;p21"/>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1" name="Google Shape;13841;p21"/>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2" name="Google Shape;13842;p21"/>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3" name="Google Shape;13843;p21"/>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4" name="Google Shape;13844;p21"/>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5" name="Google Shape;13845;p21"/>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6" name="Google Shape;13846;p21"/>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7" name="Google Shape;13847;p21"/>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8" name="Google Shape;13848;p21"/>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9" name="Google Shape;13849;p21"/>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0" name="Google Shape;13850;p21"/>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1" name="Google Shape;13851;p21"/>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2" name="Google Shape;13852;p21"/>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3" name="Google Shape;13853;p21"/>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4" name="Google Shape;13854;p21"/>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5" name="Google Shape;13855;p21"/>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6" name="Google Shape;13856;p21"/>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7" name="Google Shape;13857;p21"/>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8" name="Google Shape;13858;p21"/>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9" name="Google Shape;13859;p21"/>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0" name="Google Shape;13860;p21"/>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1" name="Google Shape;13861;p21"/>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2" name="Google Shape;13862;p21"/>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3" name="Google Shape;13863;p21"/>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4" name="Google Shape;13864;p21"/>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5" name="Google Shape;13865;p21"/>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6" name="Google Shape;13866;p21"/>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7" name="Google Shape;13867;p21"/>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8" name="Google Shape;13868;p21"/>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9" name="Google Shape;13869;p21"/>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0" name="Google Shape;13870;p21"/>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1" name="Google Shape;13871;p21"/>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2" name="Google Shape;13872;p21"/>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3" name="Google Shape;13873;p21"/>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4" name="Google Shape;13874;p21"/>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5" name="Google Shape;13875;p21"/>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6" name="Google Shape;13876;p21"/>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7" name="Google Shape;13877;p21"/>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8" name="Google Shape;13878;p21"/>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9" name="Google Shape;13879;p21"/>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0" name="Google Shape;13880;p21"/>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1" name="Google Shape;13881;p21"/>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2" name="Google Shape;13882;p21"/>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3" name="Google Shape;13883;p21"/>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4" name="Google Shape;13884;p21"/>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5" name="Google Shape;13885;p21"/>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6" name="Google Shape;13886;p21"/>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7" name="Google Shape;13887;p21"/>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8" name="Google Shape;13888;p21"/>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9" name="Google Shape;13889;p21"/>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0" name="Google Shape;13890;p21"/>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1" name="Google Shape;13891;p21"/>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2" name="Google Shape;13892;p21"/>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3" name="Google Shape;13893;p21"/>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4" name="Google Shape;13894;p21"/>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5" name="Google Shape;13895;p21"/>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6" name="Google Shape;13896;p21"/>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7" name="Google Shape;13897;p21"/>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8" name="Google Shape;13898;p21"/>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9" name="Google Shape;13899;p21"/>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0" name="Google Shape;13900;p21"/>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1" name="Google Shape;13901;p21"/>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2" name="Google Shape;13902;p21"/>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3" name="Google Shape;13903;p21"/>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4" name="Google Shape;13904;p21"/>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5" name="Google Shape;13905;p21"/>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6" name="Google Shape;13906;p21"/>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7" name="Google Shape;13907;p21"/>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8" name="Google Shape;13908;p21"/>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9" name="Google Shape;13909;p21"/>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0" name="Google Shape;13910;p21"/>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1" name="Google Shape;13911;p21"/>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2" name="Google Shape;13912;p21"/>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3" name="Google Shape;13913;p21"/>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4" name="Google Shape;13914;p21"/>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5" name="Google Shape;13915;p21"/>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6" name="Google Shape;13916;p21"/>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7" name="Google Shape;13917;p21"/>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8" name="Google Shape;13918;p21"/>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9" name="Google Shape;13919;p21"/>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0" name="Google Shape;13920;p21"/>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1" name="Google Shape;13921;p21"/>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2" name="Google Shape;13922;p21"/>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3" name="Google Shape;13923;p21"/>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4" name="Google Shape;13924;p21"/>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5" name="Google Shape;13925;p21"/>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6" name="Google Shape;13926;p21"/>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7" name="Google Shape;13927;p21"/>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8" name="Google Shape;13928;p21"/>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9" name="Google Shape;13929;p21"/>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0" name="Google Shape;13930;p21"/>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1" name="Google Shape;13931;p21"/>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2" name="Google Shape;13932;p21"/>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3" name="Google Shape;13933;p21"/>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4" name="Google Shape;13934;p21"/>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5" name="Google Shape;13935;p21"/>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6" name="Google Shape;13936;p21"/>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7" name="Google Shape;13937;p21"/>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8" name="Google Shape;13938;p21"/>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9" name="Google Shape;13939;p21"/>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0" name="Google Shape;13940;p21"/>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1" name="Google Shape;13941;p21"/>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2" name="Google Shape;13942;p21"/>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3" name="Google Shape;13943;p21"/>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4" name="Google Shape;13944;p21"/>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5" name="Google Shape;13945;p21"/>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6" name="Google Shape;13946;p21"/>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7" name="Google Shape;13947;p21"/>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8" name="Google Shape;13948;p21"/>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9" name="Google Shape;13949;p21"/>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0" name="Google Shape;13950;p21"/>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1" name="Google Shape;13951;p21"/>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2" name="Google Shape;13952;p21"/>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3" name="Google Shape;13953;p21"/>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4" name="Google Shape;13954;p21"/>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5" name="Google Shape;13955;p21"/>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6" name="Google Shape;13956;p21"/>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7" name="Google Shape;13957;p21"/>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8" name="Google Shape;13958;p21"/>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9" name="Google Shape;13959;p21"/>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0" name="Google Shape;13960;p21"/>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1" name="Google Shape;13961;p21"/>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2" name="Google Shape;13962;p21"/>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3" name="Google Shape;13963;p21"/>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4" name="Google Shape;13964;p21"/>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5" name="Google Shape;13965;p21"/>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6" name="Google Shape;13966;p21"/>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7" name="Google Shape;13967;p21"/>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8" name="Google Shape;13968;p21"/>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9" name="Google Shape;13969;p21"/>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0" name="Google Shape;13970;p21"/>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1" name="Google Shape;13971;p21"/>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2" name="Google Shape;13972;p21"/>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3" name="Google Shape;13973;p21"/>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4" name="Google Shape;13974;p21"/>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5" name="Google Shape;13975;p21"/>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6" name="Google Shape;13976;p21"/>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7" name="Google Shape;13977;p21"/>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8" name="Google Shape;13978;p21"/>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9" name="Google Shape;13979;p21"/>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0" name="Google Shape;13980;p21"/>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1" name="Google Shape;13981;p21"/>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2" name="Google Shape;13982;p21"/>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3" name="Google Shape;13983;p21"/>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4" name="Google Shape;13984;p21"/>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5" name="Google Shape;13985;p21"/>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6" name="Google Shape;13986;p21"/>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7" name="Google Shape;13987;p21"/>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8" name="Google Shape;13988;p21"/>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9" name="Google Shape;13989;p21"/>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0" name="Google Shape;13990;p21"/>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1" name="Google Shape;13991;p21"/>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2" name="Google Shape;13992;p21"/>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3" name="Google Shape;13993;p21"/>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4" name="Google Shape;13994;p21"/>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5" name="Google Shape;13995;p21"/>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6" name="Google Shape;13996;p21"/>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7" name="Google Shape;13997;p21"/>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8" name="Google Shape;13998;p21"/>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9" name="Google Shape;13999;p21"/>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0" name="Google Shape;14000;p21"/>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1" name="Google Shape;14001;p21"/>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2" name="Google Shape;14002;p21"/>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3" name="Google Shape;14003;p21"/>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4" name="Google Shape;14004;p21"/>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5" name="Google Shape;14005;p21"/>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6" name="Google Shape;14006;p21"/>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7" name="Google Shape;14007;p21"/>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8" name="Google Shape;14008;p21"/>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9" name="Google Shape;14009;p21"/>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0" name="Google Shape;14010;p21"/>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1" name="Google Shape;14011;p21"/>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2" name="Google Shape;14012;p21"/>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3" name="Google Shape;14013;p21"/>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4" name="Google Shape;14014;p21"/>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5" name="Google Shape;14015;p21"/>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6" name="Google Shape;14016;p21"/>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7" name="Google Shape;14017;p21"/>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8" name="Google Shape;14018;p21"/>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9" name="Google Shape;14019;p21"/>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0" name="Google Shape;14020;p21"/>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1" name="Google Shape;14021;p21"/>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2" name="Google Shape;14022;p21"/>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3" name="Google Shape;14023;p21"/>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4" name="Google Shape;14024;p21"/>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5" name="Google Shape;14025;p21"/>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6" name="Google Shape;14026;p21"/>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7" name="Google Shape;14027;p21"/>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8" name="Google Shape;14028;p21"/>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9" name="Google Shape;14029;p21"/>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0" name="Google Shape;14030;p21"/>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1" name="Google Shape;14031;p21"/>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2" name="Google Shape;14032;p21"/>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3" name="Google Shape;14033;p21"/>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4" name="Google Shape;14034;p21"/>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5" name="Google Shape;14035;p21"/>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6" name="Google Shape;14036;p21"/>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7" name="Google Shape;14037;p21"/>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8" name="Google Shape;14038;p21"/>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9" name="Google Shape;14039;p21"/>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0" name="Google Shape;14040;p21"/>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1" name="Google Shape;14041;p21"/>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2" name="Google Shape;14042;p21"/>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3" name="Google Shape;14043;p21"/>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4" name="Google Shape;14044;p21"/>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5" name="Google Shape;14045;p21"/>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6" name="Google Shape;14046;p21"/>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7" name="Google Shape;14047;p21"/>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8" name="Google Shape;14048;p21"/>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9" name="Google Shape;14049;p21"/>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0" name="Google Shape;14050;p21"/>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1" name="Google Shape;14051;p21"/>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2" name="Google Shape;14052;p21"/>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3" name="Google Shape;14053;p21"/>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4" name="Google Shape;14054;p21"/>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5" name="Google Shape;14055;p21"/>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6" name="Google Shape;14056;p21"/>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7" name="Google Shape;14057;p21"/>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8" name="Google Shape;14058;p21"/>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9" name="Google Shape;14059;p21"/>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0" name="Google Shape;14060;p21"/>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1" name="Google Shape;14061;p21"/>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2" name="Google Shape;14062;p21"/>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3" name="Google Shape;14063;p21"/>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4" name="Google Shape;14064;p21"/>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5" name="Google Shape;14065;p21"/>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6" name="Google Shape;14066;p21"/>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7" name="Google Shape;14067;p21"/>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8" name="Google Shape;14068;p21"/>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9" name="Google Shape;14069;p21"/>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0" name="Google Shape;14070;p21"/>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1" name="Google Shape;14071;p21"/>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2" name="Google Shape;14072;p21"/>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3" name="Google Shape;14073;p21"/>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4" name="Google Shape;14074;p21"/>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5" name="Google Shape;14075;p21"/>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6" name="Google Shape;14076;p21"/>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7" name="Google Shape;14077;p21"/>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8" name="Google Shape;14078;p21"/>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9" name="Google Shape;14079;p21"/>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0" name="Google Shape;14080;p21"/>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1" name="Google Shape;14081;p21"/>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2" name="Google Shape;14082;p21"/>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3" name="Google Shape;14083;p21"/>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4" name="Google Shape;14084;p21"/>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5" name="Google Shape;14085;p21"/>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6" name="Google Shape;14086;p21"/>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7" name="Google Shape;14087;p21"/>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8" name="Google Shape;14088;p21"/>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9" name="Google Shape;14089;p21"/>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0" name="Google Shape;14090;p21"/>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1" name="Google Shape;14091;p21"/>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2" name="Google Shape;14092;p21"/>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3" name="Google Shape;14093;p21"/>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4" name="Google Shape;14094;p21"/>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5" name="Google Shape;14095;p21"/>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6" name="Google Shape;14096;p21"/>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7" name="Google Shape;14097;p21"/>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8" name="Google Shape;14098;p21"/>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9" name="Google Shape;14099;p21"/>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0" name="Google Shape;14100;p21"/>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1" name="Google Shape;14101;p21"/>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2" name="Google Shape;14102;p21"/>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3" name="Google Shape;14103;p21"/>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4" name="Google Shape;14104;p21"/>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5" name="Google Shape;14105;p21"/>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6" name="Google Shape;14106;p21"/>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7" name="Google Shape;14107;p21"/>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8" name="Google Shape;14108;p21"/>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9" name="Google Shape;14109;p21"/>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0" name="Google Shape;14110;p21"/>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1" name="Google Shape;14111;p21"/>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2" name="Google Shape;14112;p21"/>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3" name="Google Shape;14113;p21"/>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4" name="Google Shape;14114;p21"/>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5" name="Google Shape;14115;p21"/>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6" name="Google Shape;14116;p21"/>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7" name="Google Shape;14117;p21"/>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8" name="Google Shape;14118;p21"/>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9" name="Google Shape;14119;p21"/>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0" name="Google Shape;14120;p21"/>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1" name="Google Shape;14121;p21"/>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2" name="Google Shape;14122;p21"/>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3" name="Google Shape;14123;p21"/>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4" name="Google Shape;14124;p21"/>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5" name="Google Shape;14125;p21"/>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6" name="Google Shape;14126;p21"/>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7" name="Google Shape;14127;p21"/>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8" name="Google Shape;14128;p21"/>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9" name="Google Shape;14129;p21"/>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0" name="Google Shape;14130;p21"/>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1" name="Google Shape;14131;p21"/>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2" name="Google Shape;14132;p21"/>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3" name="Google Shape;14133;p21"/>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4" name="Google Shape;14134;p21"/>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5" name="Google Shape;14135;p21"/>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6" name="Google Shape;14136;p21"/>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7" name="Google Shape;14137;p21"/>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8" name="Google Shape;14138;p21"/>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9" name="Google Shape;14139;p21"/>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0" name="Google Shape;14140;p21"/>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1" name="Google Shape;14141;p21"/>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2" name="Google Shape;14142;p21"/>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3" name="Google Shape;14143;p21"/>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4" name="Google Shape;14144;p21"/>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5" name="Google Shape;14145;p21"/>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6" name="Google Shape;14146;p21"/>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7" name="Google Shape;14147;p21"/>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8" name="Google Shape;14148;p21"/>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9" name="Google Shape;14149;p21"/>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0" name="Google Shape;14150;p21"/>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1" name="Google Shape;14151;p21"/>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2" name="Google Shape;14152;p21"/>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3" name="Google Shape;14153;p21"/>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4" name="Google Shape;14154;p21"/>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5" name="Google Shape;14155;p21"/>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6" name="Google Shape;14156;p21"/>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7" name="Google Shape;14157;p21"/>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8" name="Google Shape;14158;p21"/>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9" name="Google Shape;14159;p21"/>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0" name="Google Shape;14160;p21"/>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1" name="Google Shape;14161;p21"/>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2" name="Google Shape;14162;p21"/>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3" name="Google Shape;14163;p21"/>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4" name="Google Shape;14164;p21"/>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5" name="Google Shape;14165;p21"/>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6" name="Google Shape;14166;p21"/>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7" name="Google Shape;14167;p21"/>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8" name="Google Shape;14168;p21"/>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9" name="Google Shape;14169;p21"/>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0" name="Google Shape;14170;p21"/>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1" name="Google Shape;14171;p21"/>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2" name="Google Shape;14172;p21"/>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3" name="Google Shape;14173;p21"/>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4" name="Google Shape;14174;p21"/>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5" name="Google Shape;14175;p21"/>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6" name="Google Shape;14176;p21"/>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7" name="Google Shape;14177;p21"/>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8" name="Google Shape;14178;p21"/>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9" name="Google Shape;14179;p21"/>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0" name="Google Shape;14180;p21"/>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1" name="Google Shape;14181;p21"/>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2" name="Google Shape;14182;p21"/>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3" name="Google Shape;14183;p21"/>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4" name="Google Shape;14184;p21"/>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5" name="Google Shape;14185;p21"/>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6" name="Google Shape;14186;p21"/>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7" name="Google Shape;14187;p21"/>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8" name="Google Shape;14188;p21"/>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9" name="Google Shape;14189;p21"/>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0" name="Google Shape;14190;p21"/>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1" name="Google Shape;14191;p21"/>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2" name="Google Shape;14192;p21"/>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3" name="Google Shape;14193;p21"/>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4" name="Google Shape;14194;p21"/>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5" name="Google Shape;14195;p21"/>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6" name="Google Shape;14196;p21"/>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7" name="Google Shape;14197;p21"/>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8" name="Google Shape;14198;p21"/>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9" name="Google Shape;14199;p21"/>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0" name="Google Shape;14200;p21"/>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1" name="Google Shape;14201;p21"/>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2" name="Google Shape;14202;p21"/>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3" name="Google Shape;14203;p21"/>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4" name="Google Shape;14204;p21"/>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5" name="Google Shape;14205;p21"/>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6" name="Google Shape;14206;p21"/>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7" name="Google Shape;14207;p21"/>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8" name="Google Shape;14208;p21"/>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9" name="Google Shape;14209;p21"/>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0" name="Google Shape;14210;p21"/>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1" name="Google Shape;14211;p21"/>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2" name="Google Shape;14212;p21"/>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3" name="Google Shape;14213;p21"/>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4" name="Google Shape;14214;p21"/>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5" name="Google Shape;14215;p21"/>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6" name="Google Shape;14216;p21"/>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7" name="Google Shape;14217;p21"/>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8" name="Google Shape;14218;p21"/>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9" name="Google Shape;14219;p21"/>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0" name="Google Shape;14220;p21"/>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1" name="Google Shape;14221;p21"/>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2" name="Google Shape;14222;p21"/>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3" name="Google Shape;14223;p21"/>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4" name="Google Shape;14224;p21"/>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5" name="Google Shape;14225;p21"/>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6" name="Google Shape;14226;p21"/>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7" name="Google Shape;14227;p21"/>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8" name="Google Shape;14228;p21"/>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9" name="Google Shape;14229;p21"/>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0" name="Google Shape;14230;p21"/>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1" name="Google Shape;14231;p21"/>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2" name="Google Shape;14232;p21"/>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3" name="Google Shape;14233;p21"/>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4" name="Google Shape;14234;p21"/>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5" name="Google Shape;14235;p21"/>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6" name="Google Shape;14236;p21"/>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7" name="Google Shape;14237;p21"/>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8" name="Google Shape;14238;p21"/>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9" name="Google Shape;14239;p21"/>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0" name="Google Shape;14240;p21"/>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1" name="Google Shape;14241;p21"/>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2" name="Google Shape;14242;p21"/>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3" name="Google Shape;14243;p21"/>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4" name="Google Shape;14244;p21"/>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5" name="Google Shape;14245;p21"/>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6" name="Google Shape;14246;p21"/>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7" name="Google Shape;14247;p21"/>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8" name="Google Shape;14248;p21"/>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9" name="Google Shape;14249;p21"/>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0" name="Google Shape;14250;p21"/>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1" name="Google Shape;14251;p21"/>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2" name="Google Shape;14252;p21"/>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3" name="Google Shape;14253;p21"/>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4" name="Google Shape;14254;p21"/>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5" name="Google Shape;14255;p21"/>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6" name="Google Shape;14256;p21"/>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7" name="Google Shape;14257;p21"/>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8" name="Google Shape;14258;p21"/>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9" name="Google Shape;14259;p21"/>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0" name="Google Shape;14260;p21"/>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1" name="Google Shape;14261;p21"/>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2" name="Google Shape;14262;p21"/>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3" name="Google Shape;14263;p21"/>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4" name="Google Shape;14264;p21"/>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5" name="Google Shape;14265;p21"/>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6" name="Google Shape;14266;p21"/>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7" name="Google Shape;14267;p21"/>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8" name="Google Shape;14268;p21"/>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9" name="Google Shape;14269;p21"/>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0" name="Google Shape;14270;p21"/>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1" name="Google Shape;14271;p21"/>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2" name="Google Shape;14272;p21"/>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3" name="Google Shape;14273;p21"/>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4" name="Google Shape;14274;p21"/>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5" name="Google Shape;14275;p21"/>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6" name="Google Shape;14276;p21"/>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7" name="Google Shape;14277;p21"/>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8" name="Google Shape;14278;p21"/>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9" name="Google Shape;14279;p21"/>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0" name="Google Shape;14280;p21"/>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1" name="Google Shape;14281;p21"/>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2" name="Google Shape;14282;p21"/>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3" name="Google Shape;14283;p21"/>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4" name="Google Shape;14284;p21"/>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5" name="Google Shape;14285;p21"/>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6" name="Google Shape;14286;p21"/>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7" name="Google Shape;14287;p21"/>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8" name="Google Shape;14288;p21"/>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9" name="Google Shape;14289;p21"/>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0" name="Google Shape;14290;p21"/>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1" name="Google Shape;14291;p21"/>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2" name="Google Shape;14292;p21"/>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3" name="Google Shape;14293;p21"/>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4" name="Google Shape;14294;p21"/>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5" name="Google Shape;14295;p21"/>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6" name="Google Shape;14296;p21"/>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7" name="Google Shape;14297;p21"/>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8" name="Google Shape;14298;p21"/>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9" name="Google Shape;14299;p21"/>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0" name="Google Shape;14300;p21"/>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1" name="Google Shape;14301;p21"/>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2" name="Google Shape;14302;p21"/>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3" name="Google Shape;14303;p21"/>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4" name="Google Shape;14304;p21"/>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5" name="Google Shape;14305;p21"/>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6" name="Google Shape;14306;p21"/>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7" name="Google Shape;14307;p21"/>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8" name="Google Shape;14308;p21"/>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9" name="Google Shape;14309;p21"/>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0" name="Google Shape;14310;p21"/>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1" name="Google Shape;14311;p21"/>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2" name="Google Shape;14312;p21"/>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3" name="Google Shape;14313;p21"/>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4" name="Google Shape;14314;p21"/>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5" name="Google Shape;14315;p21"/>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6" name="Google Shape;14316;p21"/>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7" name="Google Shape;14317;p21"/>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8" name="Google Shape;14318;p21"/>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9" name="Google Shape;14319;p21"/>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0" name="Google Shape;14320;p21"/>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1" name="Google Shape;14321;p21"/>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2" name="Google Shape;14322;p21"/>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3" name="Google Shape;14323;p21"/>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4" name="Google Shape;14324;p21"/>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5" name="Google Shape;14325;p21"/>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6" name="Google Shape;14326;p21"/>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7" name="Google Shape;14327;p21"/>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8" name="Google Shape;14328;p21"/>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9" name="Google Shape;14329;p21"/>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0" name="Google Shape;14330;p21"/>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1" name="Google Shape;14331;p21"/>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2" name="Google Shape;14332;p21"/>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3" name="Google Shape;14333;p21"/>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4" name="Google Shape;14334;p21"/>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5" name="Google Shape;14335;p21"/>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6" name="Google Shape;14336;p21"/>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7" name="Google Shape;14337;p21"/>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8" name="Google Shape;14338;p21"/>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9" name="Google Shape;14339;p21"/>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0" name="Google Shape;14340;p21"/>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1" name="Google Shape;14341;p21"/>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2" name="Google Shape;14342;p21"/>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3" name="Google Shape;14343;p21"/>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4" name="Google Shape;14344;p21"/>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5" name="Google Shape;14345;p21"/>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6" name="Google Shape;14346;p21"/>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7" name="Google Shape;14347;p21"/>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8" name="Google Shape;14348;p21"/>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9" name="Google Shape;14349;p21"/>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0" name="Google Shape;14350;p21"/>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1" name="Google Shape;14351;p21"/>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2" name="Google Shape;14352;p21"/>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3" name="Google Shape;14353;p21"/>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4" name="Google Shape;14354;p21"/>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5" name="Google Shape;14355;p21"/>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6" name="Google Shape;14356;p21"/>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7" name="Google Shape;14357;p21"/>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8" name="Google Shape;14358;p21"/>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9" name="Google Shape;14359;p21"/>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0" name="Google Shape;14360;p21"/>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1" name="Google Shape;14361;p21"/>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2" name="Google Shape;14362;p21"/>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3" name="Google Shape;14363;p21"/>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4" name="Google Shape;14364;p21"/>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5" name="Google Shape;14365;p21"/>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6" name="Google Shape;14366;p21"/>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7" name="Google Shape;14367;p21"/>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8" name="Google Shape;14368;p21"/>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9" name="Google Shape;14369;p21"/>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0" name="Google Shape;14370;p21"/>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1" name="Google Shape;14371;p21"/>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2" name="Google Shape;14372;p21"/>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3" name="Google Shape;14373;p21"/>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4" name="Google Shape;14374;p21"/>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5" name="Google Shape;14375;p21"/>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6" name="Google Shape;14376;p21"/>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7" name="Google Shape;14377;p21"/>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8" name="Google Shape;14378;p21"/>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9" name="Google Shape;14379;p21"/>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0" name="Google Shape;14380;p21"/>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1" name="Google Shape;14381;p21"/>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2" name="Google Shape;14382;p21"/>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3" name="Google Shape;14383;p21"/>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4" name="Google Shape;14384;p21"/>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5" name="Google Shape;14385;p21"/>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6" name="Google Shape;14386;p21"/>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7" name="Google Shape;14387;p21"/>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8" name="Google Shape;14388;p21"/>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9" name="Google Shape;14389;p21"/>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0" name="Google Shape;14390;p21"/>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1" name="Google Shape;14391;p21"/>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2" name="Google Shape;14392;p21"/>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3" name="Google Shape;14393;p21"/>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4" name="Google Shape;14394;p21"/>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5" name="Google Shape;14395;p21"/>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6" name="Google Shape;14396;p21"/>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7" name="Google Shape;14397;p21"/>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8" name="Google Shape;14398;p21"/>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9" name="Google Shape;14399;p21"/>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0" name="Google Shape;14400;p21"/>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1" name="Google Shape;14401;p21"/>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2" name="Google Shape;14402;p21"/>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3" name="Google Shape;14403;p21"/>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4" name="Google Shape;14404;p21"/>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5" name="Google Shape;14405;p21"/>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6" name="Google Shape;14406;p21"/>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7" name="Google Shape;14407;p21"/>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8" name="Google Shape;14408;p21"/>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9" name="Google Shape;14409;p21"/>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0" name="Google Shape;14410;p21"/>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1" name="Google Shape;14411;p21"/>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2" name="Google Shape;14412;p21"/>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3" name="Google Shape;14413;p21"/>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4" name="Google Shape;14414;p21"/>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5" name="Google Shape;14415;p21"/>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6" name="Google Shape;14416;p21"/>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7" name="Google Shape;14417;p21"/>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8" name="Google Shape;14418;p21"/>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9" name="Google Shape;14419;p21"/>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0" name="Google Shape;14420;p21"/>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1" name="Google Shape;14421;p21"/>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2" name="Google Shape;14422;p21"/>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3" name="Google Shape;14423;p21"/>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4" name="Google Shape;14424;p21"/>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5" name="Google Shape;14425;p21"/>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6" name="Google Shape;14426;p21"/>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7" name="Google Shape;14427;p21"/>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8" name="Google Shape;14428;p21"/>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9" name="Google Shape;14429;p21"/>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0" name="Google Shape;14430;p21"/>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1" name="Google Shape;14431;p21"/>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2" name="Google Shape;14432;p21"/>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3" name="Google Shape;14433;p21"/>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4" name="Google Shape;14434;p21"/>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5" name="Google Shape;14435;p21"/>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6" name="Google Shape;14436;p21"/>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7" name="Google Shape;14437;p21"/>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8" name="Google Shape;14438;p21"/>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9" name="Google Shape;14439;p21"/>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0" name="Google Shape;14440;p21"/>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1" name="Google Shape;14441;p21"/>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2" name="Google Shape;14442;p21"/>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3" name="Google Shape;14443;p21"/>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4" name="Google Shape;14444;p21"/>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5" name="Google Shape;14445;p21"/>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6" name="Google Shape;14446;p21"/>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7" name="Google Shape;14447;p21"/>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8" name="Google Shape;14448;p21"/>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9" name="Google Shape;14449;p21"/>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0" name="Google Shape;14450;p21"/>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1" name="Google Shape;14451;p21"/>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2" name="Google Shape;14452;p21"/>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3" name="Google Shape;14453;p21"/>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4" name="Google Shape;14454;p21"/>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5" name="Google Shape;14455;p21"/>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6" name="Google Shape;14456;p21"/>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7" name="Google Shape;14457;p21"/>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8" name="Google Shape;14458;p21"/>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9" name="Google Shape;14459;p21"/>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0" name="Google Shape;14460;p21"/>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1" name="Google Shape;14461;p21"/>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2" name="Google Shape;14462;p21"/>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3" name="Google Shape;14463;p21"/>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4" name="Google Shape;14464;p21"/>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5" name="Google Shape;14465;p21"/>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6" name="Google Shape;14466;p21"/>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7" name="Google Shape;14467;p21"/>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8" name="Google Shape;14468;p21"/>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9" name="Google Shape;14469;p21"/>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0" name="Google Shape;14470;p21"/>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1" name="Google Shape;14471;p21"/>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2" name="Google Shape;14472;p21"/>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3" name="Google Shape;14473;p21"/>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4" name="Google Shape;14474;p21"/>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5" name="Google Shape;14475;p21"/>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6" name="Google Shape;14476;p21"/>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7" name="Google Shape;14477;p21"/>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8" name="Google Shape;14478;p21"/>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9" name="Google Shape;14479;p21"/>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0" name="Google Shape;14480;p21"/>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1" name="Google Shape;14481;p21"/>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2" name="Google Shape;14482;p21"/>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3" name="Google Shape;14483;p21"/>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4" name="Google Shape;14484;p21"/>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5" name="Google Shape;14485;p21"/>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6" name="Google Shape;14486;p21"/>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7" name="Google Shape;14487;p21"/>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8" name="Google Shape;14488;p21"/>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9" name="Google Shape;14489;p21"/>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0" name="Google Shape;14490;p21"/>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1" name="Google Shape;14491;p21"/>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2" name="Google Shape;14492;p21"/>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3" name="Google Shape;14493;p21"/>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4" name="Google Shape;14494;p21"/>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5" name="Google Shape;14495;p21"/>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6" name="Google Shape;14496;p21"/>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7" name="Google Shape;14497;p21"/>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8" name="Google Shape;14498;p21"/>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9" name="Google Shape;14499;p21"/>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0" name="Google Shape;14500;p21"/>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1" name="Google Shape;14501;p21"/>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2" name="Google Shape;14502;p21"/>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3" name="Google Shape;14503;p21"/>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4" name="Google Shape;14504;p21"/>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5" name="Google Shape;14505;p21"/>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6" name="Google Shape;14506;p21"/>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7" name="Google Shape;14507;p21"/>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8" name="Google Shape;14508;p21"/>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9" name="Google Shape;14509;p21"/>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0" name="Google Shape;14510;p21"/>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1" name="Google Shape;14511;p21"/>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2" name="Google Shape;14512;p21"/>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3" name="Google Shape;14513;p21"/>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4" name="Google Shape;14514;p21"/>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5" name="Google Shape;14515;p21"/>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6" name="Google Shape;14516;p21"/>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7" name="Google Shape;14517;p21"/>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8" name="Google Shape;14518;p21"/>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9" name="Google Shape;14519;p21"/>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0" name="Google Shape;14520;p21"/>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1" name="Google Shape;14521;p21"/>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2" name="Google Shape;14522;p21"/>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3" name="Google Shape;14523;p21"/>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4" name="Google Shape;14524;p21"/>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5" name="Google Shape;14525;p21"/>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6" name="Google Shape;14526;p21"/>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7" name="Google Shape;14527;p21"/>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8" name="Google Shape;14528;p21"/>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9" name="Google Shape;14529;p21"/>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0" name="Google Shape;14530;p21"/>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1" name="Google Shape;14531;p21"/>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2" name="Google Shape;14532;p21"/>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3" name="Google Shape;14533;p21"/>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4" name="Google Shape;14534;p21"/>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5" name="Google Shape;14535;p21"/>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6" name="Google Shape;14536;p21"/>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7" name="Google Shape;14537;p21"/>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8" name="Google Shape;14538;p21"/>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9" name="Google Shape;14539;p21"/>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0" name="Google Shape;14540;p21"/>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1" name="Google Shape;14541;p21"/>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2" name="Google Shape;14542;p21"/>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3" name="Google Shape;14543;p21"/>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4" name="Google Shape;14544;p21"/>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5" name="Google Shape;14545;p21"/>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6" name="Google Shape;14546;p21"/>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7" name="Google Shape;14547;p21"/>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8" name="Google Shape;14548;p21"/>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9" name="Google Shape;14549;p21"/>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0" name="Google Shape;14550;p21"/>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1" name="Google Shape;14551;p21"/>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2" name="Google Shape;14552;p21"/>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3" name="Google Shape;14553;p21"/>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4" name="Google Shape;14554;p21"/>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5" name="Google Shape;14555;p21"/>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6" name="Google Shape;14556;p21"/>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7" name="Google Shape;14557;p21"/>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8" name="Google Shape;14558;p21"/>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9" name="Google Shape;14559;p21"/>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0" name="Google Shape;14560;p21"/>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1" name="Google Shape;14561;p21"/>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2" name="Google Shape;14562;p21"/>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3" name="Google Shape;14563;p21"/>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4" name="Google Shape;14564;p21"/>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5" name="Google Shape;14565;p21"/>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6" name="Google Shape;14566;p21"/>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7" name="Google Shape;14567;p21"/>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8" name="Google Shape;14568;p21"/>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9" name="Google Shape;14569;p21"/>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0" name="Google Shape;14570;p21"/>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1" name="Google Shape;14571;p21"/>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2" name="Google Shape;14572;p21"/>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3" name="Google Shape;14573;p21"/>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4" name="Google Shape;14574;p21"/>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5" name="Google Shape;14575;p21"/>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6" name="Google Shape;14576;p21"/>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7" name="Google Shape;14577;p21"/>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8" name="Google Shape;14578;p21"/>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9" name="Google Shape;14579;p21"/>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0" name="Google Shape;14580;p21"/>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1" name="Google Shape;14581;p21"/>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2" name="Google Shape;14582;p21"/>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3" name="Google Shape;14583;p21"/>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4" name="Google Shape;14584;p21"/>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5" name="Google Shape;14585;p21"/>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6" name="Google Shape;14586;p21"/>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7" name="Google Shape;14587;p21"/>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8" name="Google Shape;14588;p21"/>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9" name="Google Shape;14589;p21"/>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0" name="Google Shape;14590;p21"/>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1" name="Google Shape;14591;p21"/>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2" name="Google Shape;14592;p21"/>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3" name="Google Shape;14593;p21"/>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4" name="Google Shape;14594;p21"/>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5" name="Google Shape;14595;p21"/>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6" name="Google Shape;14596;p21"/>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7" name="Google Shape;14597;p21"/>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8" name="Google Shape;14598;p21"/>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9" name="Google Shape;14599;p21"/>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0" name="Google Shape;14600;p21"/>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1" name="Google Shape;14601;p21"/>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2" name="Google Shape;14602;p21"/>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3" name="Google Shape;14603;p21"/>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4" name="Google Shape;14604;p21"/>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5" name="Google Shape;14605;p21"/>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6" name="Google Shape;14606;p21"/>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7" name="Google Shape;14607;p21"/>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8" name="Google Shape;14608;p21"/>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9" name="Google Shape;14609;p21"/>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0" name="Google Shape;14610;p21"/>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1" name="Google Shape;14611;p21"/>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2" name="Google Shape;14612;p21"/>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3" name="Google Shape;14613;p21"/>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4" name="Google Shape;14614;p21"/>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5" name="Google Shape;14615;p21"/>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6" name="Google Shape;14616;p21"/>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7" name="Google Shape;14617;p21"/>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8" name="Google Shape;14618;p21"/>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9" name="Google Shape;14619;p21"/>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0" name="Google Shape;14620;p21"/>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1" name="Google Shape;14621;p21"/>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2" name="Google Shape;14622;p21"/>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3" name="Google Shape;14623;p21"/>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4" name="Google Shape;14624;p21"/>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5" name="Google Shape;14625;p21"/>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6" name="Google Shape;14626;p21"/>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7" name="Google Shape;14627;p21"/>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8" name="Google Shape;14628;p21"/>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9" name="Google Shape;14629;p21"/>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0" name="Google Shape;14630;p21"/>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1" name="Google Shape;14631;p21"/>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2" name="Google Shape;14632;p21"/>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3" name="Google Shape;14633;p21"/>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4" name="Google Shape;14634;p21"/>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5" name="Google Shape;14635;p21"/>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6" name="Google Shape;14636;p21"/>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7" name="Google Shape;14637;p21"/>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8" name="Google Shape;14638;p21"/>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9" name="Google Shape;14639;p21"/>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0" name="Google Shape;14640;p21"/>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1" name="Google Shape;14641;p21"/>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2" name="Google Shape;14642;p21"/>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3" name="Google Shape;14643;p21"/>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4" name="Google Shape;14644;p21"/>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5" name="Google Shape;14645;p21"/>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6" name="Google Shape;14646;p21"/>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7" name="Google Shape;14647;p21"/>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8" name="Google Shape;14648;p21"/>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9" name="Google Shape;14649;p21"/>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0" name="Google Shape;14650;p21"/>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1" name="Google Shape;14651;p21"/>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2" name="Google Shape;14652;p21"/>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3" name="Google Shape;14653;p21"/>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4" name="Google Shape;14654;p21"/>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5" name="Google Shape;14655;p21"/>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6" name="Google Shape;14656;p21"/>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7" name="Google Shape;14657;p21"/>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8" name="Google Shape;14658;p21"/>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9" name="Google Shape;14659;p21"/>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0" name="Google Shape;14660;p21"/>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1" name="Google Shape;14661;p21"/>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2" name="Google Shape;14662;p21"/>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3" name="Google Shape;14663;p21"/>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4" name="Google Shape;14664;p21"/>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5" name="Google Shape;14665;p21"/>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6" name="Google Shape;14666;p21"/>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7" name="Google Shape;14667;p21"/>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8" name="Google Shape;14668;p21"/>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9" name="Google Shape;14669;p21"/>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0" name="Google Shape;14670;p21"/>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1" name="Google Shape;14671;p21"/>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2" name="Google Shape;14672;p21"/>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3" name="Google Shape;14673;p21"/>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4" name="Google Shape;14674;p21"/>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5" name="Google Shape;14675;p21"/>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6" name="Google Shape;14676;p21"/>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7" name="Google Shape;14677;p21"/>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8" name="Google Shape;14678;p21"/>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9" name="Google Shape;14679;p21"/>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0" name="Google Shape;14680;p21"/>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1" name="Google Shape;14681;p21"/>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2" name="Google Shape;14682;p21"/>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3" name="Google Shape;14683;p21"/>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4" name="Google Shape;14684;p21"/>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5" name="Google Shape;14685;p21"/>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6" name="Google Shape;14686;p21"/>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7" name="Google Shape;14687;p21"/>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8" name="Google Shape;14688;p21"/>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9" name="Google Shape;14689;p21"/>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0" name="Google Shape;14690;p21"/>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1" name="Google Shape;14691;p21"/>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2" name="Google Shape;14692;p21"/>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3" name="Google Shape;14693;p21"/>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4" name="Google Shape;14694;p21"/>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5" name="Google Shape;14695;p21"/>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6" name="Google Shape;14696;p21"/>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7" name="Google Shape;14697;p21"/>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8" name="Google Shape;14698;p21"/>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9" name="Google Shape;14699;p21"/>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0" name="Google Shape;14700;p21"/>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1" name="Google Shape;14701;p21"/>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2" name="Google Shape;14702;p21"/>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3" name="Google Shape;14703;p21"/>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4" name="Google Shape;14704;p21"/>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5" name="Google Shape;14705;p21"/>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6" name="Google Shape;14706;p21"/>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7" name="Google Shape;14707;p21"/>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8" name="Google Shape;14708;p21"/>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9" name="Google Shape;14709;p21"/>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0" name="Google Shape;14710;p21"/>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1" name="Google Shape;14711;p21"/>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2" name="Google Shape;14712;p21"/>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3" name="Google Shape;14713;p21"/>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4" name="Google Shape;14714;p21"/>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5" name="Google Shape;14715;p21"/>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6" name="Google Shape;14716;p21"/>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7" name="Google Shape;14717;p21"/>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8" name="Google Shape;14718;p21"/>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9" name="Google Shape;14719;p21"/>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0" name="Google Shape;14720;p21"/>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1" name="Google Shape;14721;p21"/>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2" name="Google Shape;14722;p21"/>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3" name="Google Shape;14723;p21"/>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4" name="Google Shape;14724;p21"/>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5" name="Google Shape;14725;p21"/>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6" name="Google Shape;14726;p21"/>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7" name="Google Shape;14727;p21"/>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8" name="Google Shape;14728;p21"/>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9" name="Google Shape;14729;p21"/>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0" name="Google Shape;14730;p21"/>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1" name="Google Shape;14731;p21"/>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2" name="Google Shape;14732;p21"/>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3" name="Google Shape;14733;p21"/>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4" name="Google Shape;14734;p21"/>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5" name="Google Shape;14735;p21"/>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6" name="Google Shape;14736;p21"/>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7" name="Google Shape;14737;p21"/>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8" name="Google Shape;14738;p21"/>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9" name="Google Shape;14739;p21"/>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0" name="Google Shape;14740;p21"/>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1" name="Google Shape;14741;p21"/>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2" name="Google Shape;14742;p21"/>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3" name="Google Shape;14743;p21"/>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4" name="Google Shape;14744;p21"/>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5" name="Google Shape;14745;p21"/>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6" name="Google Shape;14746;p21"/>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7" name="Google Shape;14747;p21"/>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8" name="Google Shape;14748;p21"/>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9" name="Google Shape;14749;p21"/>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0" name="Google Shape;14750;p21"/>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1" name="Google Shape;14751;p21"/>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2" name="Google Shape;14752;p21"/>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3" name="Google Shape;14753;p21"/>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4" name="Google Shape;14754;p21"/>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5" name="Google Shape;14755;p21"/>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6" name="Google Shape;14756;p21"/>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7" name="Google Shape;14757;p21"/>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8" name="Google Shape;14758;p21"/>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9" name="Google Shape;14759;p21"/>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0" name="Google Shape;14760;p21"/>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1" name="Google Shape;14761;p21"/>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2" name="Google Shape;14762;p21"/>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3" name="Google Shape;14763;p21"/>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4" name="Google Shape;14764;p21"/>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5" name="Google Shape;14765;p21"/>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6" name="Google Shape;14766;p21"/>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7" name="Google Shape;14767;p21"/>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8" name="Google Shape;14768;p21"/>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9" name="Google Shape;14769;p21"/>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0" name="Google Shape;14770;p21"/>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1" name="Google Shape;14771;p21"/>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2" name="Google Shape;14772;p21"/>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3" name="Google Shape;14773;p21"/>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4" name="Google Shape;14774;p21"/>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5" name="Google Shape;14775;p21"/>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6" name="Google Shape;14776;p21"/>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7" name="Google Shape;14777;p21"/>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8" name="Google Shape;14778;p21"/>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9" name="Google Shape;14779;p21"/>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0" name="Google Shape;14780;p21"/>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1" name="Google Shape;14781;p21"/>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2" name="Google Shape;14782;p21"/>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3" name="Google Shape;14783;p21"/>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4" name="Google Shape;14784;p21"/>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5" name="Google Shape;14785;p21"/>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6" name="Google Shape;14786;p21"/>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7" name="Google Shape;14787;p21"/>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8" name="Google Shape;14788;p21"/>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9" name="Google Shape;14789;p21"/>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0" name="Google Shape;14790;p21"/>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1" name="Google Shape;14791;p21"/>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2" name="Google Shape;14792;p21"/>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3" name="Google Shape;14793;p21"/>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4" name="Google Shape;14794;p21"/>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5" name="Google Shape;14795;p21"/>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6" name="Google Shape;14796;p21"/>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7" name="Google Shape;14797;p21"/>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8" name="Google Shape;14798;p21"/>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9" name="Google Shape;14799;p21"/>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0" name="Google Shape;14800;p21"/>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1" name="Google Shape;14801;p21"/>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2" name="Google Shape;14802;p21"/>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3" name="Google Shape;14803;p21"/>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4" name="Google Shape;14804;p21"/>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5" name="Google Shape;14805;p21"/>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6" name="Google Shape;14806;p21"/>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7" name="Google Shape;14807;p21"/>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8" name="Google Shape;14808;p21"/>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9" name="Google Shape;14809;p21"/>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0" name="Google Shape;14810;p21"/>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1" name="Google Shape;14811;p21"/>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2" name="Google Shape;14812;p21"/>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3" name="Google Shape;14813;p21"/>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4" name="Google Shape;14814;p21"/>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5" name="Google Shape;14815;p21"/>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6" name="Google Shape;14816;p21"/>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7" name="Google Shape;14817;p21"/>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8" name="Google Shape;14818;p21"/>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9" name="Google Shape;14819;p21"/>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0" name="Google Shape;14820;p21"/>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1" name="Google Shape;14821;p21"/>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2" name="Google Shape;14822;p21"/>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3" name="Google Shape;14823;p21"/>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4" name="Google Shape;14824;p21"/>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5" name="Google Shape;14825;p21"/>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6" name="Google Shape;14826;p21"/>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7" name="Google Shape;14827;p21"/>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8" name="Google Shape;14828;p21"/>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9" name="Google Shape;14829;p21"/>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0" name="Google Shape;14830;p21"/>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1" name="Google Shape;14831;p21"/>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2" name="Google Shape;14832;p21"/>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3" name="Google Shape;14833;p21"/>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4" name="Google Shape;14834;p21"/>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5" name="Google Shape;14835;p21"/>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6" name="Google Shape;14836;p21"/>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7" name="Google Shape;14837;p21"/>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8" name="Google Shape;14838;p21"/>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9" name="Google Shape;14839;p21"/>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0" name="Google Shape;14840;p21"/>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1" name="Google Shape;14841;p21"/>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2" name="Google Shape;14842;p21"/>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3" name="Google Shape;14843;p21"/>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4" name="Google Shape;14844;p21"/>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5" name="Google Shape;14845;p21"/>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6" name="Google Shape;14846;p21"/>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7" name="Google Shape;14847;p21"/>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8" name="Google Shape;14848;p21"/>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9" name="Google Shape;14849;p21"/>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0" name="Google Shape;14850;p21"/>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1" name="Google Shape;14851;p21"/>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2" name="Google Shape;14852;p21"/>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3" name="Google Shape;14853;p21"/>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4" name="Google Shape;14854;p21"/>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5" name="Google Shape;14855;p21"/>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6" name="Google Shape;14856;p21"/>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7" name="Google Shape;14857;p21"/>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8" name="Google Shape;14858;p21"/>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9" name="Google Shape;14859;p21"/>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0" name="Google Shape;14860;p21"/>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1" name="Google Shape;14861;p21"/>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2" name="Google Shape;14862;p21"/>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3" name="Google Shape;14863;p21"/>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4" name="Google Shape;14864;p21"/>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5" name="Google Shape;14865;p21"/>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6" name="Google Shape;14866;p21"/>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7" name="Google Shape;14867;p21"/>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8" name="Google Shape;14868;p21"/>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9" name="Google Shape;14869;p21"/>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0" name="Google Shape;14870;p21"/>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1" name="Google Shape;14871;p21"/>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2" name="Google Shape;14872;p21"/>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3" name="Google Shape;14873;p21"/>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4" name="Google Shape;14874;p21"/>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5" name="Google Shape;14875;p21"/>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6" name="Google Shape;14876;p21"/>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7" name="Google Shape;14877;p21"/>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8" name="Google Shape;14878;p21"/>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9" name="Google Shape;14879;p21"/>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0" name="Google Shape;14880;p21"/>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1" name="Google Shape;14881;p21"/>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2" name="Google Shape;14882;p21"/>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3" name="Google Shape;14883;p21"/>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4" name="Google Shape;14884;p21"/>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5" name="Google Shape;14885;p21"/>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6" name="Google Shape;14886;p21"/>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7" name="Google Shape;14887;p21"/>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8" name="Google Shape;14888;p21"/>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9" name="Google Shape;14889;p21"/>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0" name="Google Shape;14890;p21"/>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1" name="Google Shape;14891;p21"/>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2" name="Google Shape;14892;p21"/>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3" name="Google Shape;14893;p21"/>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4" name="Google Shape;14894;p21"/>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5" name="Google Shape;14895;p21"/>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6" name="Google Shape;14896;p21"/>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7" name="Google Shape;14897;p21"/>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8" name="Google Shape;14898;p21"/>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9" name="Google Shape;14899;p21"/>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0" name="Google Shape;14900;p21"/>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1" name="Google Shape;14901;p21"/>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2" name="Google Shape;14902;p21"/>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3" name="Google Shape;14903;p21"/>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4" name="Google Shape;14904;p21"/>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5" name="Google Shape;14905;p21"/>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6" name="Google Shape;14906;p21"/>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7" name="Google Shape;14907;p21"/>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8" name="Google Shape;14908;p21"/>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9" name="Google Shape;14909;p21"/>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0" name="Google Shape;14910;p21"/>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1" name="Google Shape;14911;p21"/>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2" name="Google Shape;14912;p21"/>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3" name="Google Shape;14913;p21"/>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4" name="Google Shape;14914;p21"/>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5" name="Google Shape;14915;p21"/>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6" name="Google Shape;14916;p21"/>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7" name="Google Shape;14917;p21"/>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8" name="Google Shape;14918;p21"/>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9" name="Google Shape;14919;p21"/>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0" name="Google Shape;14920;p21"/>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1" name="Google Shape;14921;p21"/>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2" name="Google Shape;14922;p21"/>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3" name="Google Shape;14923;p21"/>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4" name="Google Shape;14924;p21"/>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5" name="Google Shape;14925;p21"/>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6" name="Google Shape;14926;p21"/>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7" name="Google Shape;14927;p21"/>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8" name="Google Shape;14928;p21"/>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9" name="Google Shape;14929;p21"/>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0" name="Google Shape;14930;p21"/>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1" name="Google Shape;14931;p21"/>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2" name="Google Shape;14932;p21"/>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3" name="Google Shape;14933;p21"/>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4" name="Google Shape;14934;p21"/>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5" name="Google Shape;14935;p21"/>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6" name="Google Shape;14936;p21"/>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7" name="Google Shape;14937;p21"/>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8" name="Google Shape;14938;p21"/>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9" name="Google Shape;14939;p21"/>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0" name="Google Shape;14940;p21"/>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1" name="Google Shape;14941;p21"/>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2" name="Google Shape;14942;p21"/>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3" name="Google Shape;14943;p21"/>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4" name="Google Shape;14944;p21"/>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5" name="Google Shape;14945;p21"/>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6" name="Google Shape;14946;p21"/>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7" name="Google Shape;14947;p21"/>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8" name="Google Shape;14948;p21"/>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9" name="Google Shape;14949;p21"/>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0" name="Google Shape;14950;p21"/>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1" name="Google Shape;14951;p21"/>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2" name="Google Shape;14952;p21"/>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3" name="Google Shape;14953;p21"/>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4" name="Google Shape;14954;p21"/>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5" name="Google Shape;14955;p21"/>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6" name="Google Shape;14956;p21"/>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7" name="Google Shape;14957;p21"/>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8" name="Google Shape;14958;p21"/>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9" name="Google Shape;14959;p21"/>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0" name="Google Shape;14960;p21"/>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1" name="Google Shape;14961;p21"/>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2" name="Google Shape;14962;p21"/>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3" name="Google Shape;14963;p21"/>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4" name="Google Shape;14964;p21"/>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5" name="Google Shape;14965;p21"/>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6" name="Google Shape;14966;p21"/>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7" name="Google Shape;14967;p21"/>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8" name="Google Shape;14968;p21"/>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9" name="Google Shape;14969;p21"/>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0" name="Google Shape;14970;p21"/>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1" name="Google Shape;14971;p21"/>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2" name="Google Shape;14972;p21"/>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3" name="Google Shape;14973;p21"/>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4" name="Google Shape;14974;p21"/>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5" name="Google Shape;14975;p21"/>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6" name="Google Shape;14976;p21"/>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7" name="Google Shape;14977;p21"/>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8" name="Google Shape;14978;p21"/>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9" name="Google Shape;14979;p21"/>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0" name="Google Shape;14980;p21"/>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1" name="Google Shape;14981;p21"/>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2" name="Google Shape;14982;p21"/>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3" name="Google Shape;14983;p21"/>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4" name="Google Shape;14984;p21"/>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5" name="Google Shape;14985;p21"/>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6" name="Google Shape;14986;p21"/>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7" name="Google Shape;14987;p21"/>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8" name="Google Shape;14988;p21"/>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9" name="Google Shape;14989;p21"/>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0" name="Google Shape;14990;p21"/>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1" name="Google Shape;14991;p21"/>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2" name="Google Shape;14992;p21"/>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3" name="Google Shape;14993;p21"/>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4" name="Google Shape;14994;p21"/>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5" name="Google Shape;14995;p21"/>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6" name="Google Shape;14996;p21"/>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7" name="Google Shape;14997;p21"/>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8" name="Google Shape;14998;p21"/>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9" name="Google Shape;14999;p21"/>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0" name="Google Shape;15000;p21"/>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1" name="Google Shape;15001;p21"/>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2" name="Google Shape;15002;p21"/>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3" name="Google Shape;15003;p21"/>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4" name="Google Shape;15004;p21"/>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5" name="Google Shape;15005;p21"/>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6" name="Google Shape;15006;p21"/>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7" name="Google Shape;15007;p21"/>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8" name="Google Shape;15008;p21"/>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9" name="Google Shape;15009;p21"/>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0" name="Google Shape;15010;p21"/>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1" name="Google Shape;15011;p21"/>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2" name="Google Shape;15012;p21"/>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3" name="Google Shape;15013;p21"/>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4" name="Google Shape;15014;p21"/>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5" name="Google Shape;15015;p21"/>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6" name="Google Shape;15016;p21"/>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7" name="Google Shape;15017;p21"/>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8" name="Google Shape;15018;p21"/>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9" name="Google Shape;15019;p21"/>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0" name="Google Shape;15020;p21"/>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1" name="Google Shape;15021;p21"/>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2" name="Google Shape;15022;p21"/>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3" name="Google Shape;15023;p21"/>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4" name="Google Shape;15024;p21"/>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5" name="Google Shape;15025;p21"/>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6" name="Google Shape;15026;p21"/>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7" name="Google Shape;15027;p21"/>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8" name="Google Shape;15028;p21"/>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9" name="Google Shape;15029;p21"/>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0" name="Google Shape;15030;p21"/>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1" name="Google Shape;15031;p21"/>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2" name="Google Shape;15032;p21"/>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3" name="Google Shape;15033;p21"/>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4" name="Google Shape;15034;p21"/>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5" name="Google Shape;15035;p21"/>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6" name="Google Shape;15036;p21"/>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7" name="Google Shape;15037;p21"/>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8" name="Google Shape;15038;p21"/>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9" name="Google Shape;15039;p21"/>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0" name="Google Shape;15040;p21"/>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1" name="Google Shape;15041;p21"/>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2" name="Google Shape;15042;p21"/>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3" name="Google Shape;15043;p21"/>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4" name="Google Shape;15044;p21"/>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5" name="Google Shape;15045;p21"/>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6" name="Google Shape;15046;p21"/>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7" name="Google Shape;15047;p21"/>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8" name="Google Shape;15048;p21"/>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9" name="Google Shape;15049;p21"/>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0" name="Google Shape;15050;p21"/>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1" name="Google Shape;15051;p21"/>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2" name="Google Shape;15052;p21"/>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3" name="Google Shape;15053;p21"/>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4" name="Google Shape;15054;p21"/>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5" name="Google Shape;15055;p21"/>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6" name="Google Shape;15056;p21"/>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7" name="Google Shape;15057;p21"/>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8" name="Google Shape;15058;p21"/>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9" name="Google Shape;15059;p21"/>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0" name="Google Shape;15060;p21"/>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1" name="Google Shape;15061;p21"/>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2" name="Google Shape;15062;p21"/>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3" name="Google Shape;15063;p21"/>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4" name="Google Shape;15064;p21"/>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5" name="Google Shape;15065;p21"/>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6" name="Google Shape;15066;p21"/>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7" name="Google Shape;15067;p21"/>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8" name="Google Shape;15068;p21"/>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9" name="Google Shape;15069;p21"/>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0" name="Google Shape;15070;p21"/>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1" name="Google Shape;15071;p21"/>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2" name="Google Shape;15072;p21"/>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3" name="Google Shape;15073;p21"/>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4" name="Google Shape;15074;p21"/>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5" name="Google Shape;15075;p21"/>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6" name="Google Shape;15076;p21"/>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7" name="Google Shape;15077;p21"/>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8" name="Google Shape;15078;p21"/>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9" name="Google Shape;15079;p21"/>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0" name="Google Shape;15080;p21"/>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1" name="Google Shape;15081;p21"/>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2" name="Google Shape;15082;p21"/>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3" name="Google Shape;15083;p21"/>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4" name="Google Shape;15084;p21"/>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5" name="Google Shape;15085;p21"/>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6" name="Google Shape;15086;p21"/>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7" name="Google Shape;15087;p21"/>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8" name="Google Shape;15088;p21"/>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9" name="Google Shape;15089;p21"/>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0" name="Google Shape;15090;p21"/>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1" name="Google Shape;15091;p21"/>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2" name="Google Shape;15092;p21"/>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3" name="Google Shape;15093;p21"/>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4" name="Google Shape;15094;p21"/>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5" name="Google Shape;15095;p21"/>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6" name="Google Shape;15096;p21"/>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7" name="Google Shape;15097;p21"/>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8" name="Google Shape;15098;p21"/>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9" name="Google Shape;15099;p21"/>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0" name="Google Shape;15100;p21"/>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1" name="Google Shape;15101;p21"/>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2" name="Google Shape;15102;p21"/>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3" name="Google Shape;15103;p21"/>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4" name="Google Shape;15104;p21"/>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5" name="Google Shape;15105;p21"/>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6" name="Google Shape;15106;p21"/>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7" name="Google Shape;15107;p21"/>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8" name="Google Shape;15108;p21"/>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9" name="Google Shape;15109;p21"/>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0" name="Google Shape;15110;p21"/>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1" name="Google Shape;15111;p21"/>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2" name="Google Shape;15112;p21"/>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3" name="Google Shape;15113;p21"/>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4" name="Google Shape;15114;p21"/>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5" name="Google Shape;15115;p21"/>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6" name="Google Shape;15116;p21"/>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7" name="Google Shape;15117;p21"/>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8" name="Google Shape;15118;p21"/>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9" name="Google Shape;15119;p21"/>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0" name="Google Shape;15120;p21"/>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1" name="Google Shape;15121;p21"/>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2" name="Google Shape;15122;p21"/>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3" name="Google Shape;15123;p21"/>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4" name="Google Shape;15124;p21"/>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5" name="Google Shape;15125;p21"/>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6" name="Google Shape;15126;p21"/>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7" name="Google Shape;15127;p21"/>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8" name="Google Shape;15128;p21"/>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9" name="Google Shape;15129;p21"/>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0" name="Google Shape;15130;p21"/>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1" name="Google Shape;15131;p21"/>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2" name="Google Shape;15132;p21"/>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3" name="Google Shape;15133;p21"/>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4" name="Google Shape;15134;p21"/>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5" name="Google Shape;15135;p21"/>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6" name="Google Shape;15136;p21"/>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7" name="Google Shape;15137;p21"/>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8" name="Google Shape;15138;p21"/>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9" name="Google Shape;15139;p21"/>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0" name="Google Shape;15140;p21"/>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1" name="Google Shape;15141;p21"/>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2" name="Google Shape;15142;p21"/>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3" name="Google Shape;15143;p21"/>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4" name="Google Shape;15144;p21"/>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5" name="Google Shape;15145;p21"/>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6" name="Google Shape;15146;p21"/>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7" name="Google Shape;15147;p21"/>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8" name="Google Shape;15148;p21"/>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9" name="Google Shape;15149;p21"/>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0" name="Google Shape;15150;p21"/>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1" name="Google Shape;15151;p21"/>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2" name="Google Shape;15152;p21"/>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3" name="Google Shape;15153;p21"/>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4" name="Google Shape;15154;p21"/>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5" name="Google Shape;15155;p21"/>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6" name="Google Shape;15156;p21"/>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7" name="Google Shape;15157;p21"/>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8" name="Google Shape;15158;p21"/>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9" name="Google Shape;15159;p21"/>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0" name="Google Shape;15160;p21"/>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1" name="Google Shape;15161;p21"/>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2" name="Google Shape;15162;p21"/>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3" name="Google Shape;15163;p21"/>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4" name="Google Shape;15164;p21"/>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5" name="Google Shape;15165;p21"/>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6" name="Google Shape;15166;p21"/>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7" name="Google Shape;15167;p21"/>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8" name="Google Shape;15168;p21"/>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9" name="Google Shape;15169;p21"/>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0" name="Google Shape;15170;p21"/>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1" name="Google Shape;15171;p21"/>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2" name="Google Shape;15172;p21"/>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3" name="Google Shape;15173;p21"/>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4" name="Google Shape;15174;p21"/>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5" name="Google Shape;15175;p21"/>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6" name="Google Shape;15176;p21"/>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7" name="Google Shape;15177;p21"/>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8" name="Google Shape;15178;p21"/>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9" name="Google Shape;15179;p21"/>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0" name="Google Shape;15180;p21"/>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1" name="Google Shape;15181;p21"/>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2" name="Google Shape;15182;p21"/>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3" name="Google Shape;15183;p21"/>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4" name="Google Shape;15184;p21"/>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5" name="Google Shape;15185;p21"/>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6" name="Google Shape;15186;p21"/>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7" name="Google Shape;15187;p21"/>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8" name="Google Shape;15188;p21"/>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9" name="Google Shape;15189;p21"/>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0" name="Google Shape;15190;p21"/>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1" name="Google Shape;15191;p21"/>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2" name="Google Shape;15192;p21"/>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3" name="Google Shape;15193;p21"/>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4" name="Google Shape;15194;p21"/>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5" name="Google Shape;15195;p21"/>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6" name="Google Shape;15196;p21"/>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7" name="Google Shape;15197;p21"/>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8" name="Google Shape;15198;p21"/>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9" name="Google Shape;15199;p21"/>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0" name="Google Shape;15200;p21"/>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1" name="Google Shape;15201;p21"/>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2" name="Google Shape;15202;p21"/>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3" name="Google Shape;15203;p21"/>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4" name="Google Shape;15204;p21"/>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5" name="Google Shape;15205;p21"/>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6" name="Google Shape;15206;p21"/>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7" name="Google Shape;15207;p21"/>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8" name="Google Shape;15208;p21"/>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9" name="Google Shape;15209;p21"/>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0" name="Google Shape;15210;p21"/>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1" name="Google Shape;15211;p21"/>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2" name="Google Shape;15212;p21"/>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3" name="Google Shape;15213;p21"/>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4" name="Google Shape;15214;p21"/>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5" name="Google Shape;15215;p21"/>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6" name="Google Shape;15216;p21"/>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7" name="Google Shape;15217;p21"/>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8" name="Google Shape;15218;p21"/>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9" name="Google Shape;15219;p21"/>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0" name="Google Shape;15220;p21"/>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1" name="Google Shape;15221;p21"/>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2" name="Google Shape;15222;p21"/>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3" name="Google Shape;15223;p21"/>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4" name="Google Shape;15224;p21"/>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5" name="Google Shape;15225;p21"/>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6" name="Google Shape;15226;p21"/>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7" name="Google Shape;15227;p21"/>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8" name="Google Shape;15228;p21"/>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9" name="Google Shape;15229;p21"/>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0" name="Google Shape;15230;p21"/>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1" name="Google Shape;15231;p21"/>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2" name="Google Shape;15232;p21"/>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3" name="Google Shape;15233;p21"/>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4" name="Google Shape;15234;p21"/>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5" name="Google Shape;15235;p21"/>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6" name="Google Shape;15236;p21"/>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7" name="Google Shape;15237;p21"/>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8" name="Google Shape;15238;p21"/>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9" name="Google Shape;15239;p21"/>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0" name="Google Shape;15240;p21"/>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1" name="Google Shape;15241;p21"/>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2" name="Google Shape;15242;p21"/>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3" name="Google Shape;15243;p21"/>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4" name="Google Shape;15244;p21"/>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5" name="Google Shape;15245;p21"/>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6" name="Google Shape;15246;p21"/>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7" name="Google Shape;15247;p21"/>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8" name="Google Shape;15248;p21"/>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9" name="Google Shape;15249;p21"/>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0" name="Google Shape;15250;p21"/>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1" name="Google Shape;15251;p21"/>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2" name="Google Shape;15252;p21"/>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3" name="Google Shape;15253;p21"/>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4" name="Google Shape;15254;p21"/>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5" name="Google Shape;15255;p21"/>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6" name="Google Shape;15256;p21"/>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7" name="Google Shape;15257;p21"/>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8" name="Google Shape;15258;p21"/>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9" name="Google Shape;15259;p21"/>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0" name="Google Shape;15260;p21"/>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1" name="Google Shape;15261;p21"/>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2" name="Google Shape;15262;p21"/>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3" name="Google Shape;15263;p21"/>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4" name="Google Shape;15264;p21"/>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5" name="Google Shape;15265;p21"/>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6" name="Google Shape;15266;p21"/>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7" name="Google Shape;15267;p21"/>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8" name="Google Shape;15268;p21"/>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9" name="Google Shape;15269;p21"/>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0" name="Google Shape;15270;p21"/>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1" name="Google Shape;15271;p21"/>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2" name="Google Shape;15272;p21"/>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3" name="Google Shape;15273;p21"/>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4" name="Google Shape;15274;p21"/>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5" name="Google Shape;15275;p21"/>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6" name="Google Shape;15276;p21"/>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7" name="Google Shape;15277;p21"/>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8" name="Google Shape;15278;p21"/>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9" name="Google Shape;15279;p21"/>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0" name="Google Shape;15280;p21"/>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1" name="Google Shape;15281;p21"/>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2" name="Google Shape;15282;p21"/>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3" name="Google Shape;15283;p21"/>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4" name="Google Shape;15284;p21"/>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5" name="Google Shape;15285;p21"/>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6" name="Google Shape;15286;p21"/>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7" name="Google Shape;15287;p21"/>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8" name="Google Shape;15288;p21"/>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9" name="Google Shape;15289;p21"/>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0" name="Google Shape;15290;p21"/>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1" name="Google Shape;15291;p21"/>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2" name="Google Shape;15292;p21"/>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3" name="Google Shape;15293;p21"/>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4" name="Google Shape;15294;p21"/>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5" name="Google Shape;15295;p21"/>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6" name="Google Shape;15296;p21"/>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7" name="Google Shape;15297;p21"/>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8" name="Google Shape;15298;p21"/>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9" name="Google Shape;15299;p21"/>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0" name="Google Shape;15300;p21"/>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1" name="Google Shape;15301;p21"/>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2" name="Google Shape;15302;p21"/>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3" name="Google Shape;15303;p21"/>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4" name="Google Shape;15304;p21"/>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5" name="Google Shape;15305;p21"/>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6" name="Google Shape;15306;p21"/>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7" name="Google Shape;15307;p21"/>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8" name="Google Shape;15308;p21"/>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9" name="Google Shape;15309;p21"/>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0" name="Google Shape;15310;p21"/>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1" name="Google Shape;15311;p21"/>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2" name="Google Shape;15312;p21"/>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3" name="Google Shape;15313;p21"/>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4" name="Google Shape;15314;p21"/>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5" name="Google Shape;15315;p21"/>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6" name="Google Shape;15316;p21"/>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7" name="Google Shape;15317;p21"/>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8" name="Google Shape;15318;p21"/>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9" name="Google Shape;15319;p21"/>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0" name="Google Shape;15320;p21"/>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1" name="Google Shape;15321;p21"/>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2" name="Google Shape;15322;p21"/>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3" name="Google Shape;15323;p21"/>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4" name="Google Shape;15324;p21"/>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5" name="Google Shape;15325;p21"/>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6" name="Google Shape;15326;p21"/>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7" name="Google Shape;15327;p21"/>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8" name="Google Shape;15328;p21"/>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9" name="Google Shape;15329;p21"/>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0" name="Google Shape;15330;p21"/>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1" name="Google Shape;15331;p21"/>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2" name="Google Shape;15332;p21"/>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3" name="Google Shape;15333;p21"/>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4" name="Google Shape;15334;p21"/>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5" name="Google Shape;15335;p21"/>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6" name="Google Shape;15336;p21"/>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7" name="Google Shape;15337;p21"/>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8" name="Google Shape;15338;p21"/>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9" name="Google Shape;15339;p21"/>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0" name="Google Shape;15340;p21"/>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1" name="Google Shape;15341;p21"/>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2" name="Google Shape;15342;p21"/>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3" name="Google Shape;15343;p21"/>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4" name="Google Shape;15344;p21"/>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5" name="Google Shape;15345;p21"/>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6" name="Google Shape;15346;p21"/>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7" name="Google Shape;15347;p21"/>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8" name="Google Shape;15348;p21"/>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9" name="Google Shape;15349;p21"/>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0" name="Google Shape;15350;p21"/>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1" name="Google Shape;15351;p21"/>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2" name="Google Shape;15352;p21"/>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3" name="Google Shape;15353;p21"/>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4" name="Google Shape;15354;p21"/>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5" name="Google Shape;15355;p21"/>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6" name="Google Shape;15356;p21"/>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7" name="Google Shape;15357;p21"/>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8" name="Google Shape;15358;p21"/>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9" name="Google Shape;15359;p21"/>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0" name="Google Shape;15360;p21"/>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1" name="Google Shape;15361;p21"/>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2" name="Google Shape;15362;p21"/>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3" name="Google Shape;15363;p21"/>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4" name="Google Shape;15364;p21"/>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5" name="Google Shape;15365;p21"/>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6" name="Google Shape;15366;p21"/>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7" name="Google Shape;15367;p21"/>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8" name="Google Shape;15368;p21"/>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9" name="Google Shape;15369;p21"/>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0" name="Google Shape;15370;p21"/>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1" name="Google Shape;15371;p21"/>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2" name="Google Shape;15372;p21"/>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3" name="Google Shape;15373;p21"/>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4" name="Google Shape;15374;p21"/>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5" name="Google Shape;15375;p21"/>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6" name="Google Shape;15376;p21"/>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7" name="Google Shape;15377;p21"/>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8" name="Google Shape;15378;p21"/>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9" name="Google Shape;15379;p21"/>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0" name="Google Shape;15380;p21"/>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1" name="Google Shape;15381;p21"/>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2" name="Google Shape;15382;p21"/>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3" name="Google Shape;15383;p21"/>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4" name="Google Shape;15384;p21"/>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5" name="Google Shape;15385;p21"/>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6" name="Google Shape;15386;p21"/>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7" name="Google Shape;15387;p21"/>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8" name="Google Shape;15388;p21"/>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9" name="Google Shape;15389;p21"/>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0" name="Google Shape;15390;p21"/>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1" name="Google Shape;15391;p21"/>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2" name="Google Shape;15392;p21"/>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3" name="Google Shape;15393;p21"/>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4" name="Google Shape;15394;p21"/>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5" name="Google Shape;15395;p21"/>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6" name="Google Shape;15396;p21"/>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7" name="Google Shape;15397;p21"/>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8" name="Google Shape;15398;p21"/>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9" name="Google Shape;15399;p21"/>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0" name="Google Shape;15400;p21"/>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1" name="Google Shape;15401;p21"/>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2" name="Google Shape;15402;p21"/>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3" name="Google Shape;15403;p21"/>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4" name="Google Shape;15404;p21"/>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5" name="Google Shape;15405;p21"/>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6" name="Google Shape;15406;p21"/>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7" name="Google Shape;15407;p21"/>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8" name="Google Shape;15408;p21"/>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9" name="Google Shape;15409;p21"/>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0" name="Google Shape;15410;p21"/>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1" name="Google Shape;15411;p21"/>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2" name="Google Shape;15412;p21"/>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3" name="Google Shape;15413;p21"/>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4" name="Google Shape;15414;p21"/>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5" name="Google Shape;15415;p21"/>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6" name="Google Shape;15416;p21"/>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7" name="Google Shape;15417;p21"/>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8" name="Google Shape;15418;p21"/>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9" name="Google Shape;15419;p21"/>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0" name="Google Shape;15420;p21"/>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1" name="Google Shape;15421;p21"/>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2" name="Google Shape;15422;p21"/>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3" name="Google Shape;15423;p21"/>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4" name="Google Shape;15424;p21"/>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5" name="Google Shape;15425;p21"/>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6" name="Google Shape;15426;p21"/>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7" name="Google Shape;15427;p21"/>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8" name="Google Shape;15428;p21"/>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9" name="Google Shape;15429;p21"/>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0" name="Google Shape;15430;p21"/>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1" name="Google Shape;15431;p21"/>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2" name="Google Shape;15432;p21"/>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3" name="Google Shape;15433;p21"/>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4" name="Google Shape;15434;p21"/>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5" name="Google Shape;15435;p21"/>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6" name="Google Shape;15436;p21"/>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7" name="Google Shape;15437;p21"/>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8" name="Google Shape;15438;p21"/>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9" name="Google Shape;15439;p21"/>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0" name="Google Shape;15440;p21"/>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1" name="Google Shape;15441;p21"/>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2" name="Google Shape;15442;p21"/>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3" name="Google Shape;15443;p21"/>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4" name="Google Shape;15444;p21"/>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5" name="Google Shape;15445;p21"/>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6" name="Google Shape;15446;p21"/>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7" name="Google Shape;15447;p21"/>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8" name="Google Shape;15448;p21"/>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9" name="Google Shape;15449;p21"/>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0" name="Google Shape;15450;p21"/>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1" name="Google Shape;15451;p21"/>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2" name="Google Shape;15452;p21"/>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3" name="Google Shape;15453;p21"/>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4" name="Google Shape;15454;p21"/>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5" name="Google Shape;15455;p21"/>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6" name="Google Shape;15456;p21"/>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7" name="Google Shape;15457;p21"/>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8" name="Google Shape;15458;p21"/>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9" name="Google Shape;15459;p21"/>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0" name="Google Shape;15460;p21"/>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1" name="Google Shape;15461;p21"/>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2" name="Google Shape;15462;p21"/>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3" name="Google Shape;15463;p21"/>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4" name="Google Shape;15464;p21"/>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5" name="Google Shape;15465;p21"/>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6" name="Google Shape;15466;p21"/>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7" name="Google Shape;15467;p21"/>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8" name="Google Shape;15468;p21"/>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9" name="Google Shape;15469;p21"/>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0" name="Google Shape;15470;p21"/>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1" name="Google Shape;15471;p21"/>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2" name="Google Shape;15472;p21"/>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3" name="Google Shape;15473;p21"/>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4" name="Google Shape;15474;p21"/>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5" name="Google Shape;15475;p21"/>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6" name="Google Shape;15476;p21"/>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7" name="Google Shape;15477;p21"/>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8" name="Google Shape;15478;p21"/>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9" name="Google Shape;15479;p21"/>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0" name="Google Shape;15480;p21"/>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1" name="Google Shape;15481;p21"/>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2" name="Google Shape;15482;p21"/>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3" name="Google Shape;15483;p21"/>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4" name="Google Shape;15484;p21"/>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5" name="Google Shape;15485;p21"/>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6" name="Google Shape;15486;p21"/>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7" name="Google Shape;15487;p21"/>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8" name="Google Shape;15488;p21"/>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9" name="Google Shape;15489;p21"/>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0" name="Google Shape;15490;p21"/>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1" name="Google Shape;15491;p21"/>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2" name="Google Shape;15492;p21"/>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3" name="Google Shape;15493;p21"/>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4" name="Google Shape;15494;p21"/>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5" name="Google Shape;15495;p21"/>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6" name="Google Shape;15496;p21"/>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7" name="Google Shape;15497;p21"/>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8" name="Google Shape;15498;p21"/>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9" name="Google Shape;15499;p21"/>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0" name="Google Shape;15500;p21"/>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1" name="Google Shape;15501;p21"/>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2" name="Google Shape;15502;p21"/>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3" name="Google Shape;15503;p21"/>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4" name="Google Shape;15504;p21"/>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5" name="Google Shape;15505;p21"/>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6" name="Google Shape;15506;p21"/>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7" name="Google Shape;15507;p21"/>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8" name="Google Shape;15508;p21"/>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9" name="Google Shape;15509;p21"/>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0" name="Google Shape;15510;p21"/>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1" name="Google Shape;15511;p21"/>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2" name="Google Shape;15512;p21"/>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3" name="Google Shape;15513;p21"/>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4" name="Google Shape;15514;p21"/>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5" name="Google Shape;15515;p21"/>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6" name="Google Shape;15516;p21"/>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7" name="Google Shape;15517;p21"/>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8" name="Google Shape;15518;p21"/>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9" name="Google Shape;15519;p21"/>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0" name="Google Shape;15520;p21"/>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1" name="Google Shape;15521;p21"/>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2" name="Google Shape;15522;p21"/>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3" name="Google Shape;15523;p21"/>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4" name="Google Shape;15524;p21"/>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5" name="Google Shape;15525;p21"/>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6" name="Google Shape;15526;p21"/>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7" name="Google Shape;15527;p21"/>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8" name="Google Shape;15528;p21"/>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9" name="Google Shape;15529;p21"/>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0" name="Google Shape;15530;p21"/>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1" name="Google Shape;15531;p21"/>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2" name="Google Shape;15532;p21"/>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3" name="Google Shape;15533;p21"/>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4" name="Google Shape;15534;p21"/>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5" name="Google Shape;15535;p21"/>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6" name="Google Shape;15536;p21"/>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7" name="Google Shape;15537;p21"/>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8" name="Google Shape;15538;p21"/>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9" name="Google Shape;15539;p21"/>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0" name="Google Shape;15540;p21"/>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1" name="Google Shape;15541;p21"/>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2" name="Google Shape;15542;p21"/>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3" name="Google Shape;15543;p21"/>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4" name="Google Shape;15544;p21"/>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5" name="Google Shape;15545;p21"/>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6" name="Google Shape;15546;p21"/>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7" name="Google Shape;15547;p21"/>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8" name="Google Shape;15548;p21"/>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9" name="Google Shape;15549;p21"/>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0" name="Google Shape;15550;p21"/>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1" name="Google Shape;15551;p21"/>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2" name="Google Shape;15552;p21"/>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3" name="Google Shape;15553;p21"/>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4" name="Google Shape;15554;p21"/>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5" name="Google Shape;15555;p21"/>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6" name="Google Shape;15556;p21"/>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7" name="Google Shape;15557;p21"/>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8" name="Google Shape;15558;p21"/>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9" name="Google Shape;15559;p21"/>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0" name="Google Shape;15560;p21"/>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1" name="Google Shape;15561;p21"/>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2" name="Google Shape;15562;p21"/>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3" name="Google Shape;15563;p21"/>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4" name="Google Shape;15564;p21"/>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5" name="Google Shape;15565;p21"/>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6" name="Google Shape;15566;p21"/>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7" name="Google Shape;15567;p21"/>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8" name="Google Shape;15568;p21"/>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9" name="Google Shape;15569;p21"/>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0" name="Google Shape;15570;p21"/>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1" name="Google Shape;15571;p21"/>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2" name="Google Shape;15572;p21"/>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3" name="Google Shape;15573;p21"/>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4" name="Google Shape;15574;p21"/>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5" name="Google Shape;15575;p21"/>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6" name="Google Shape;15576;p21"/>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7" name="Google Shape;15577;p21"/>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8" name="Google Shape;15578;p21"/>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9" name="Google Shape;15579;p21"/>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0" name="Google Shape;15580;p21"/>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1" name="Google Shape;15581;p21"/>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2" name="Google Shape;15582;p21"/>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3" name="Google Shape;15583;p21"/>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4" name="Google Shape;15584;p21"/>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5" name="Google Shape;15585;p21"/>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6" name="Google Shape;15586;p21"/>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7" name="Google Shape;15587;p21"/>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8" name="Google Shape;15588;p21"/>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9" name="Google Shape;15589;p21"/>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0" name="Google Shape;15590;p21"/>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1" name="Google Shape;15591;p21"/>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2" name="Google Shape;15592;p21"/>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3" name="Google Shape;15593;p21"/>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4" name="Google Shape;15594;p21"/>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5" name="Google Shape;15595;p21"/>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6" name="Google Shape;15596;p21"/>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7" name="Google Shape;15597;p21"/>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8" name="Google Shape;15598;p21"/>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9" name="Google Shape;15599;p21"/>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0" name="Google Shape;15600;p21"/>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1" name="Google Shape;15601;p21"/>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2" name="Google Shape;15602;p21"/>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3" name="Google Shape;15603;p21"/>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4" name="Google Shape;15604;p21"/>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5" name="Google Shape;15605;p21"/>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6" name="Google Shape;15606;p21"/>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7" name="Google Shape;15607;p21"/>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8" name="Google Shape;15608;p21"/>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9" name="Google Shape;15609;p21"/>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0" name="Google Shape;15610;p21"/>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1" name="Google Shape;15611;p21"/>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2" name="Google Shape;15612;p21"/>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3" name="Google Shape;15613;p21"/>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4" name="Google Shape;15614;p21"/>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5" name="Google Shape;15615;p21"/>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6" name="Google Shape;15616;p21"/>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7" name="Google Shape;15617;p21"/>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8" name="Google Shape;15618;p21"/>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9" name="Google Shape;15619;p21"/>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0" name="Google Shape;15620;p21"/>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1" name="Google Shape;15621;p21"/>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2" name="Google Shape;15622;p21"/>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3" name="Google Shape;15623;p21"/>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4" name="Google Shape;15624;p21"/>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5" name="Google Shape;15625;p21"/>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6" name="Google Shape;15626;p21"/>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7" name="Google Shape;15627;p21"/>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8" name="Google Shape;15628;p21"/>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9" name="Google Shape;15629;p21"/>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0" name="Google Shape;15630;p21"/>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1" name="Google Shape;15631;p21"/>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2" name="Google Shape;15632;p21"/>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3" name="Google Shape;15633;p21"/>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4" name="Google Shape;15634;p21"/>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5" name="Google Shape;15635;p21"/>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6" name="Google Shape;15636;p21"/>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7" name="Google Shape;15637;p21"/>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8" name="Google Shape;15638;p21"/>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9" name="Google Shape;15639;p21"/>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0" name="Google Shape;15640;p21"/>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1" name="Google Shape;15641;p21"/>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2" name="Google Shape;15642;p21"/>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3" name="Google Shape;15643;p21"/>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4" name="Google Shape;15644;p21"/>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5" name="Google Shape;15645;p21"/>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6" name="Google Shape;15646;p21"/>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7" name="Google Shape;15647;p21"/>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8" name="Google Shape;15648;p21"/>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9" name="Google Shape;15649;p21"/>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0" name="Google Shape;15650;p21"/>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1" name="Google Shape;15651;p21"/>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2" name="Google Shape;15652;p21"/>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3" name="Google Shape;15653;p21"/>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4" name="Google Shape;15654;p21"/>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5" name="Google Shape;15655;p21"/>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6" name="Google Shape;15656;p21"/>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7" name="Google Shape;15657;p21"/>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8" name="Google Shape;15658;p21"/>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9" name="Google Shape;15659;p21"/>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0" name="Google Shape;15660;p21"/>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1" name="Google Shape;15661;p21"/>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2" name="Google Shape;15662;p21"/>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3" name="Google Shape;15663;p21"/>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4" name="Google Shape;15664;p21"/>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5" name="Google Shape;15665;p21"/>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6" name="Google Shape;15666;p21"/>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7" name="Google Shape;15667;p21"/>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8" name="Google Shape;15668;p21"/>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9" name="Google Shape;15669;p21"/>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0" name="Google Shape;15670;p21"/>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1" name="Google Shape;15671;p21"/>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2" name="Google Shape;15672;p21"/>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3" name="Google Shape;15673;p21"/>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4" name="Google Shape;15674;p21"/>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5" name="Google Shape;15675;p21"/>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6" name="Google Shape;15676;p21"/>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7" name="Google Shape;15677;p21"/>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8" name="Google Shape;15678;p21"/>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9" name="Google Shape;15679;p21"/>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0" name="Google Shape;15680;p21"/>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1" name="Google Shape;15681;p21"/>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2" name="Google Shape;15682;p21"/>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3" name="Google Shape;15683;p21"/>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4" name="Google Shape;15684;p21"/>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5" name="Google Shape;15685;p21"/>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6" name="Google Shape;15686;p21"/>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7" name="Google Shape;15687;p21"/>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8" name="Google Shape;15688;p21"/>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9" name="Google Shape;15689;p21"/>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0" name="Google Shape;15690;p21"/>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1" name="Google Shape;15691;p21"/>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2" name="Google Shape;15692;p21"/>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3" name="Google Shape;15693;p21"/>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4" name="Google Shape;15694;p21"/>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5" name="Google Shape;15695;p21"/>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6" name="Google Shape;15696;p21"/>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7" name="Google Shape;15697;p21"/>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8" name="Google Shape;15698;p21"/>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9" name="Google Shape;15699;p21"/>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0" name="Google Shape;15700;p21"/>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1" name="Google Shape;15701;p21"/>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2" name="Google Shape;15702;p21"/>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3" name="Google Shape;15703;p21"/>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4" name="Google Shape;15704;p21"/>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5" name="Google Shape;15705;p21"/>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6" name="Google Shape;15706;p21"/>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7" name="Google Shape;15707;p21"/>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8" name="Google Shape;15708;p21"/>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9" name="Google Shape;15709;p21"/>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0" name="Google Shape;15710;p21"/>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1" name="Google Shape;15711;p21"/>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2" name="Google Shape;15712;p21"/>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3" name="Google Shape;15713;p21"/>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4" name="Google Shape;15714;p21"/>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5" name="Google Shape;15715;p21"/>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6" name="Google Shape;15716;p21"/>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7" name="Google Shape;15717;p21"/>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8" name="Google Shape;15718;p21"/>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9" name="Google Shape;15719;p21"/>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0" name="Google Shape;15720;p21"/>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1" name="Google Shape;15721;p21"/>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2" name="Google Shape;15722;p21"/>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3" name="Google Shape;15723;p21"/>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4" name="Google Shape;15724;p21"/>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5" name="Google Shape;15725;p21"/>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6" name="Google Shape;15726;p21"/>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7" name="Google Shape;15727;p21"/>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8" name="Google Shape;15728;p21"/>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9" name="Google Shape;15729;p21"/>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0" name="Google Shape;15730;p21"/>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1" name="Google Shape;15731;p21"/>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2" name="Google Shape;15732;p21"/>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3" name="Google Shape;15733;p21"/>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4" name="Google Shape;15734;p21"/>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5" name="Google Shape;15735;p21"/>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6" name="Google Shape;15736;p21"/>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7" name="Google Shape;15737;p21"/>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8" name="Google Shape;15738;p21"/>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9" name="Google Shape;15739;p21"/>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0" name="Google Shape;15740;p21"/>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1" name="Google Shape;15741;p21"/>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2" name="Google Shape;15742;p21"/>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3" name="Google Shape;15743;p21"/>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4" name="Google Shape;15744;p21"/>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5" name="Google Shape;15745;p21"/>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6" name="Google Shape;15746;p21"/>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7" name="Google Shape;15747;p21"/>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8" name="Google Shape;15748;p21"/>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9" name="Google Shape;15749;p21"/>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0" name="Google Shape;15750;p21"/>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1" name="Google Shape;15751;p21"/>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2" name="Google Shape;15752;p21"/>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3" name="Google Shape;15753;p21"/>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4" name="Google Shape;15754;p21"/>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5" name="Google Shape;15755;p21"/>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6" name="Google Shape;15756;p21"/>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7" name="Google Shape;15757;p21"/>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8" name="Google Shape;15758;p21"/>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9" name="Google Shape;15759;p21"/>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0" name="Google Shape;15760;p21"/>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1" name="Google Shape;15761;p21"/>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2" name="Google Shape;15762;p21"/>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3" name="Google Shape;15763;p21"/>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4" name="Google Shape;15764;p21"/>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5" name="Google Shape;15765;p21"/>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6" name="Google Shape;15766;p21"/>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7" name="Google Shape;15767;p21"/>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8" name="Google Shape;15768;p21"/>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9" name="Google Shape;15769;p21"/>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0" name="Google Shape;15770;p21"/>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1" name="Google Shape;15771;p21"/>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2" name="Google Shape;15772;p21"/>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3" name="Google Shape;15773;p21"/>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4" name="Google Shape;15774;p21"/>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5" name="Google Shape;15775;p21"/>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6" name="Google Shape;15776;p21"/>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7" name="Google Shape;15777;p21"/>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8" name="Google Shape;15778;p21"/>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9" name="Google Shape;15779;p21"/>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0" name="Google Shape;15780;p21"/>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1" name="Google Shape;15781;p21"/>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2" name="Google Shape;15782;p21"/>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3" name="Google Shape;15783;p21"/>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4" name="Google Shape;15784;p21"/>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5" name="Google Shape;15785;p21"/>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6" name="Google Shape;15786;p21"/>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7" name="Google Shape;15787;p21"/>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8" name="Google Shape;15788;p21"/>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9" name="Google Shape;15789;p21"/>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0" name="Google Shape;15790;p21"/>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1" name="Google Shape;15791;p21"/>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2" name="Google Shape;15792;p21"/>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3" name="Google Shape;15793;p21"/>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4" name="Google Shape;15794;p21"/>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5" name="Google Shape;15795;p21"/>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6" name="Google Shape;15796;p21"/>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7" name="Google Shape;15797;p21"/>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8" name="Google Shape;15798;p21"/>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9" name="Google Shape;15799;p21"/>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0" name="Google Shape;15800;p21"/>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1" name="Google Shape;15801;p21"/>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2" name="Google Shape;15802;p21"/>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3" name="Google Shape;15803;p21"/>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4" name="Google Shape;15804;p21"/>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5" name="Google Shape;15805;p21"/>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6" name="Google Shape;15806;p21"/>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7" name="Google Shape;15807;p21"/>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8" name="Google Shape;15808;p21"/>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9" name="Google Shape;15809;p21"/>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0" name="Google Shape;15810;p21"/>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1" name="Google Shape;15811;p21"/>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2" name="Google Shape;15812;p21"/>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3" name="Google Shape;15813;p21"/>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4" name="Google Shape;15814;p21"/>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5" name="Google Shape;15815;p21"/>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6" name="Google Shape;15816;p21"/>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7" name="Google Shape;15817;p21"/>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8" name="Google Shape;15818;p21"/>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9" name="Google Shape;15819;p21"/>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0" name="Google Shape;15820;p21"/>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1" name="Google Shape;15821;p21"/>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2" name="Google Shape;15822;p21"/>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3" name="Google Shape;15823;p21"/>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4" name="Google Shape;15824;p21"/>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5" name="Google Shape;15825;p21"/>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6" name="Google Shape;15826;p21"/>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7" name="Google Shape;15827;p21"/>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8" name="Google Shape;15828;p21"/>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9" name="Google Shape;15829;p21"/>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0" name="Google Shape;15830;p21"/>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1" name="Google Shape;15831;p21"/>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2" name="Google Shape;15832;p21"/>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3" name="Google Shape;15833;p21"/>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4" name="Google Shape;15834;p21"/>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5" name="Google Shape;15835;p21"/>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6" name="Google Shape;15836;p21"/>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7" name="Google Shape;15837;p21"/>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8" name="Google Shape;15838;p21"/>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9" name="Google Shape;15839;p21"/>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0" name="Google Shape;15840;p21"/>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1" name="Google Shape;15841;p21"/>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2" name="Google Shape;15842;p21"/>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3" name="Google Shape;15843;p21"/>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4" name="Google Shape;15844;p21"/>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5" name="Google Shape;15845;p21"/>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6" name="Google Shape;15846;p21"/>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7" name="Google Shape;15847;p21"/>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8" name="Google Shape;15848;p21"/>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9" name="Google Shape;15849;p21"/>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0" name="Google Shape;15850;p21"/>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1" name="Google Shape;15851;p21"/>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2" name="Google Shape;15852;p21"/>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3" name="Google Shape;15853;p21"/>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4" name="Google Shape;15854;p21"/>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5" name="Google Shape;15855;p21"/>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6" name="Google Shape;15856;p21"/>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7" name="Google Shape;15857;p21"/>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8" name="Google Shape;15858;p21"/>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9" name="Google Shape;15859;p21"/>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0" name="Google Shape;15860;p21"/>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1" name="Google Shape;15861;p21"/>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2" name="Google Shape;15862;p21"/>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3" name="Google Shape;15863;p21"/>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4" name="Google Shape;15864;p21"/>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5" name="Google Shape;15865;p21"/>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6" name="Google Shape;15866;p21"/>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7" name="Google Shape;15867;p21"/>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8" name="Google Shape;15868;p21"/>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9" name="Google Shape;15869;p21"/>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0" name="Google Shape;15870;p21"/>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1" name="Google Shape;15871;p21"/>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2" name="Google Shape;15872;p21"/>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3" name="Google Shape;15873;p21"/>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4" name="Google Shape;15874;p21"/>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5" name="Google Shape;15875;p21"/>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6" name="Google Shape;15876;p21"/>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7" name="Google Shape;15877;p21"/>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8" name="Google Shape;15878;p21"/>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9" name="Google Shape;15879;p21"/>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0" name="Google Shape;15880;p21"/>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1" name="Google Shape;15881;p21"/>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2" name="Google Shape;15882;p21"/>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3" name="Google Shape;15883;p21"/>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4" name="Google Shape;15884;p21"/>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5" name="Google Shape;15885;p21"/>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6" name="Google Shape;15886;p21"/>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7" name="Google Shape;15887;p21"/>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8" name="Google Shape;15888;p21"/>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9" name="Google Shape;15889;p21"/>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0" name="Google Shape;15890;p21"/>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1" name="Google Shape;15891;p21"/>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2" name="Google Shape;15892;p21"/>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3" name="Google Shape;15893;p21"/>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4" name="Google Shape;15894;p21"/>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5" name="Google Shape;15895;p21"/>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6" name="Google Shape;15896;p21"/>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7" name="Google Shape;15897;p21"/>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8" name="Google Shape;15898;p21"/>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9" name="Google Shape;15899;p21"/>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0" name="Google Shape;15900;p21"/>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1" name="Google Shape;15901;p21"/>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2" name="Google Shape;15902;p21"/>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3" name="Google Shape;15903;p21"/>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4" name="Google Shape;15904;p21"/>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5" name="Google Shape;15905;p21"/>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6" name="Google Shape;15906;p21"/>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7" name="Google Shape;15907;p21"/>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8" name="Google Shape;15908;p21"/>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9" name="Google Shape;15909;p21"/>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0" name="Google Shape;15910;p21"/>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1" name="Google Shape;15911;p21"/>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2" name="Google Shape;15912;p21"/>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3" name="Google Shape;15913;p21"/>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4" name="Google Shape;15914;p21"/>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5" name="Google Shape;15915;p21"/>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6" name="Google Shape;15916;p21"/>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7" name="Google Shape;15917;p21"/>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8" name="Google Shape;15918;p21"/>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9" name="Google Shape;15919;p21"/>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0" name="Google Shape;15920;p21"/>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1" name="Google Shape;15921;p21"/>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2" name="Google Shape;15922;p21"/>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3" name="Google Shape;15923;p21"/>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4" name="Google Shape;15924;p21"/>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5" name="Google Shape;15925;p21"/>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6" name="Google Shape;15926;p21"/>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7" name="Google Shape;15927;p21"/>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8" name="Google Shape;15928;p21"/>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9" name="Google Shape;15929;p21"/>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0" name="Google Shape;15930;p21"/>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1" name="Google Shape;15931;p21"/>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2" name="Google Shape;15932;p21"/>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3" name="Google Shape;15933;p21"/>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4" name="Google Shape;15934;p21"/>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5" name="Google Shape;15935;p21"/>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6" name="Google Shape;15936;p21"/>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7" name="Google Shape;15937;p21"/>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8" name="Google Shape;15938;p21"/>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9" name="Google Shape;15939;p21"/>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0" name="Google Shape;15940;p21"/>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1" name="Google Shape;15941;p21"/>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2" name="Google Shape;15942;p21"/>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3" name="Google Shape;15943;p21"/>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4" name="Google Shape;15944;p21"/>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5" name="Google Shape;15945;p21"/>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6" name="Google Shape;15946;p21"/>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7" name="Google Shape;15947;p21"/>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8" name="Google Shape;15948;p21"/>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9" name="Google Shape;15949;p21"/>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0" name="Google Shape;15950;p21"/>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1" name="Google Shape;15951;p21"/>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2" name="Google Shape;15952;p21"/>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3" name="Google Shape;15953;p21"/>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4" name="Google Shape;15954;p21"/>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5" name="Google Shape;15955;p21"/>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6" name="Google Shape;15956;p21"/>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7" name="Google Shape;15957;p21"/>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8" name="Google Shape;15958;p21"/>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9" name="Google Shape;15959;p21"/>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0" name="Google Shape;15960;p21"/>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1" name="Google Shape;15961;p21"/>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2" name="Google Shape;15962;p21"/>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3" name="Google Shape;15963;p21"/>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4" name="Google Shape;15964;p21"/>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5" name="Google Shape;15965;p21"/>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6" name="Google Shape;15966;p21"/>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7" name="Google Shape;15967;p21"/>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8" name="Google Shape;15968;p21"/>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9" name="Google Shape;15969;p21"/>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0" name="Google Shape;15970;p21"/>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1" name="Google Shape;15971;p21"/>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2" name="Google Shape;15972;p21"/>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3" name="Google Shape;15973;p21"/>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4" name="Google Shape;15974;p21"/>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5" name="Google Shape;15975;p21"/>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6" name="Google Shape;15976;p21"/>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7" name="Google Shape;15977;p21"/>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8" name="Google Shape;15978;p21"/>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9" name="Google Shape;15979;p21"/>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0" name="Google Shape;15980;p21"/>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1" name="Google Shape;15981;p21"/>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2" name="Google Shape;15982;p21"/>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3" name="Google Shape;15983;p21"/>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4" name="Google Shape;15984;p21"/>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5" name="Google Shape;15985;p21"/>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6" name="Google Shape;15986;p21"/>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7" name="Google Shape;15987;p21"/>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8" name="Google Shape;15988;p21"/>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9" name="Google Shape;15989;p21"/>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0" name="Google Shape;15990;p21"/>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1" name="Google Shape;15991;p21"/>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2" name="Google Shape;15992;p21"/>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3" name="Google Shape;15993;p21"/>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4" name="Google Shape;15994;p21"/>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5" name="Google Shape;15995;p21"/>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6" name="Google Shape;15996;p21"/>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7" name="Google Shape;15997;p21"/>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8" name="Google Shape;15998;p21"/>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9" name="Google Shape;15999;p21"/>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0" name="Google Shape;16000;p21"/>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1" name="Google Shape;16001;p21"/>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2" name="Google Shape;16002;p21"/>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3" name="Google Shape;16003;p21"/>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4" name="Google Shape;16004;p21"/>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5" name="Google Shape;16005;p21"/>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6" name="Google Shape;16006;p21"/>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7" name="Google Shape;16007;p21"/>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8" name="Google Shape;16008;p21"/>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9" name="Google Shape;16009;p21"/>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0" name="Google Shape;16010;p21"/>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1" name="Google Shape;16011;p21"/>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2" name="Google Shape;16012;p21"/>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3" name="Google Shape;16013;p21"/>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4" name="Google Shape;16014;p21"/>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5" name="Google Shape;16015;p21"/>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6" name="Google Shape;16016;p21"/>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7" name="Google Shape;16017;p21"/>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8" name="Google Shape;16018;p21"/>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9" name="Google Shape;16019;p21"/>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0" name="Google Shape;16020;p21"/>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1" name="Google Shape;16021;p21"/>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2" name="Google Shape;16022;p21"/>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3" name="Google Shape;16023;p21"/>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4" name="Google Shape;16024;p21"/>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5" name="Google Shape;16025;p21"/>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6" name="Google Shape;16026;p21"/>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7" name="Google Shape;16027;p21"/>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8" name="Google Shape;16028;p21"/>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9" name="Google Shape;16029;p21"/>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0" name="Google Shape;16030;p21"/>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1" name="Google Shape;16031;p21"/>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2" name="Google Shape;16032;p21"/>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3" name="Google Shape;16033;p21"/>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4" name="Google Shape;16034;p21"/>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5" name="Google Shape;16035;p21"/>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6" name="Google Shape;16036;p21"/>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7" name="Google Shape;16037;p21"/>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8" name="Google Shape;16038;p21"/>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9" name="Google Shape;16039;p21"/>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0" name="Google Shape;16040;p21"/>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1" name="Google Shape;16041;p21"/>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2" name="Google Shape;16042;p21"/>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3" name="Google Shape;16043;p21"/>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4" name="Google Shape;16044;p21"/>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5" name="Google Shape;16045;p21"/>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6" name="Google Shape;16046;p21"/>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7" name="Google Shape;16047;p21"/>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8" name="Google Shape;16048;p21"/>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9" name="Google Shape;16049;p21"/>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0" name="Google Shape;16050;p21"/>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1" name="Google Shape;16051;p21"/>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2" name="Google Shape;16052;p21"/>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3" name="Google Shape;16053;p21"/>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4" name="Google Shape;16054;p21"/>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5" name="Google Shape;16055;p21"/>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6" name="Google Shape;16056;p21"/>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7" name="Google Shape;16057;p21"/>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8" name="Google Shape;16058;p21"/>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9" name="Google Shape;16059;p21"/>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0" name="Google Shape;16060;p21"/>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1" name="Google Shape;16061;p21"/>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2" name="Google Shape;16062;p21"/>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3" name="Google Shape;16063;p21"/>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4" name="Google Shape;16064;p21"/>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5" name="Google Shape;16065;p21"/>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6" name="Google Shape;16066;p21"/>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7" name="Google Shape;16067;p21"/>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8" name="Google Shape;16068;p21"/>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9" name="Google Shape;16069;p21"/>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0" name="Google Shape;16070;p21"/>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1" name="Google Shape;16071;p21"/>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2" name="Google Shape;16072;p21"/>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3" name="Google Shape;16073;p21"/>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4" name="Google Shape;16074;p21"/>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5" name="Google Shape;16075;p21"/>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6" name="Google Shape;16076;p21"/>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7" name="Google Shape;16077;p21"/>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8" name="Google Shape;16078;p21"/>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9" name="Google Shape;16079;p21"/>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0" name="Google Shape;16080;p21"/>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1" name="Google Shape;16081;p21"/>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2" name="Google Shape;16082;p21"/>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3" name="Google Shape;16083;p21"/>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4" name="Google Shape;16084;p21"/>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5" name="Google Shape;16085;p21"/>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6" name="Google Shape;16086;p21"/>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7" name="Google Shape;16087;p21"/>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8" name="Google Shape;16088;p21"/>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9" name="Google Shape;16089;p21"/>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0" name="Google Shape;16090;p21"/>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1" name="Google Shape;16091;p21"/>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2" name="Google Shape;16092;p21"/>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3" name="Google Shape;16093;p21"/>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4" name="Google Shape;16094;p21"/>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5" name="Google Shape;16095;p21"/>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6" name="Google Shape;16096;p21"/>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7" name="Google Shape;16097;p21"/>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8" name="Google Shape;16098;p21"/>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9" name="Google Shape;16099;p21"/>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0" name="Google Shape;16100;p21"/>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1" name="Google Shape;16101;p21"/>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2" name="Google Shape;16102;p21"/>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3" name="Google Shape;16103;p21"/>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4" name="Google Shape;16104;p21"/>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5" name="Google Shape;16105;p21"/>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6" name="Google Shape;16106;p21"/>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7" name="Google Shape;16107;p21"/>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8" name="Google Shape;16108;p21"/>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9" name="Google Shape;16109;p21"/>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0" name="Google Shape;16110;p21"/>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1" name="Google Shape;16111;p21"/>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2" name="Google Shape;16112;p21"/>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3" name="Google Shape;16113;p21"/>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4" name="Google Shape;16114;p21"/>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5" name="Google Shape;16115;p21"/>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6" name="Google Shape;16116;p21"/>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7" name="Google Shape;16117;p21"/>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8" name="Google Shape;16118;p21"/>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9" name="Google Shape;16119;p21"/>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0" name="Google Shape;16120;p21"/>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1" name="Google Shape;16121;p21"/>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2" name="Google Shape;16122;p21"/>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3" name="Google Shape;16123;p21"/>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4" name="Google Shape;16124;p21"/>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5" name="Google Shape;16125;p21"/>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6" name="Google Shape;16126;p21"/>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7" name="Google Shape;16127;p21"/>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8" name="Google Shape;16128;p21"/>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9" name="Google Shape;16129;p21"/>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0" name="Google Shape;16130;p21"/>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1" name="Google Shape;16131;p21"/>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2" name="Google Shape;16132;p21"/>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3" name="Google Shape;16133;p21"/>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4" name="Google Shape;16134;p21"/>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5" name="Google Shape;16135;p21"/>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6" name="Google Shape;16136;p21"/>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7" name="Google Shape;16137;p21"/>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8" name="Google Shape;16138;p21"/>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9" name="Google Shape;16139;p21"/>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0" name="Google Shape;16140;p21"/>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1" name="Google Shape;16141;p21"/>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2" name="Google Shape;16142;p21"/>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3" name="Google Shape;16143;p21"/>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4" name="Google Shape;16144;p21"/>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5" name="Google Shape;16145;p21"/>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6" name="Google Shape;16146;p21"/>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7" name="Google Shape;16147;p21"/>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8" name="Google Shape;16148;p21"/>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9" name="Google Shape;16149;p21"/>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0" name="Google Shape;16150;p21"/>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1" name="Google Shape;16151;p21"/>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2" name="Google Shape;16152;p21"/>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3" name="Google Shape;16153;p21"/>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4" name="Google Shape;16154;p21"/>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5" name="Google Shape;16155;p21"/>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6" name="Google Shape;16156;p21"/>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7" name="Google Shape;16157;p21"/>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8" name="Google Shape;16158;p21"/>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9" name="Google Shape;16159;p21"/>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0" name="Google Shape;16160;p21"/>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1" name="Google Shape;16161;p21"/>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2" name="Google Shape;16162;p21"/>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3" name="Google Shape;16163;p21"/>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4" name="Google Shape;16164;p21"/>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5" name="Google Shape;16165;p21"/>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6" name="Google Shape;16166;p21"/>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7" name="Google Shape;16167;p21"/>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8" name="Google Shape;16168;p21"/>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9" name="Google Shape;16169;p21"/>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0" name="Google Shape;16170;p21"/>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1" name="Google Shape;16171;p21"/>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2" name="Google Shape;16172;p21"/>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3" name="Google Shape;16173;p21"/>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4" name="Google Shape;16174;p21"/>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5" name="Google Shape;16175;p21"/>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6" name="Google Shape;16176;p21"/>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7" name="Google Shape;16177;p21"/>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8" name="Google Shape;16178;p21"/>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9" name="Google Shape;16179;p21"/>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0" name="Google Shape;16180;p21"/>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1" name="Google Shape;16181;p21"/>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2" name="Google Shape;16182;p21"/>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3" name="Google Shape;16183;p21"/>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4" name="Google Shape;16184;p21"/>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5" name="Google Shape;16185;p21"/>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6" name="Google Shape;16186;p21"/>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7" name="Google Shape;16187;p21"/>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8" name="Google Shape;16188;p21"/>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9" name="Google Shape;16189;p21"/>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0" name="Google Shape;16190;p21"/>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1" name="Google Shape;16191;p21"/>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2" name="Google Shape;16192;p21"/>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3" name="Google Shape;16193;p21"/>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4" name="Google Shape;16194;p21"/>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5" name="Google Shape;16195;p21"/>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6" name="Google Shape;16196;p21"/>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7" name="Google Shape;16197;p21"/>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8" name="Google Shape;16198;p21"/>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9" name="Google Shape;16199;p21"/>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0" name="Google Shape;16200;p21"/>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1" name="Google Shape;16201;p21"/>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2" name="Google Shape;16202;p21"/>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3" name="Google Shape;16203;p21"/>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4" name="Google Shape;16204;p21"/>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5" name="Google Shape;16205;p21"/>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6" name="Google Shape;16206;p21"/>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7" name="Google Shape;16207;p21"/>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8" name="Google Shape;16208;p21"/>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9" name="Google Shape;16209;p21"/>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0" name="Google Shape;16210;p21"/>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1" name="Google Shape;16211;p21"/>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2" name="Google Shape;16212;p21"/>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3" name="Google Shape;16213;p21"/>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4" name="Google Shape;16214;p21"/>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5" name="Google Shape;16215;p21"/>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6" name="Google Shape;16216;p21"/>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7" name="Google Shape;16217;p21"/>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8" name="Google Shape;16218;p21"/>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9" name="Google Shape;16219;p21"/>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0" name="Google Shape;16220;p21"/>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1" name="Google Shape;16221;p21"/>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2" name="Google Shape;16222;p21"/>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3" name="Google Shape;16223;p21"/>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4" name="Google Shape;16224;p21"/>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5" name="Google Shape;16225;p21"/>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6" name="Google Shape;16226;p21"/>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7" name="Google Shape;16227;p21"/>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8" name="Google Shape;16228;p21"/>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9" name="Google Shape;16229;p21"/>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0" name="Google Shape;16230;p21"/>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1" name="Google Shape;16231;p21"/>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2" name="Google Shape;16232;p21"/>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3" name="Google Shape;16233;p21"/>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4" name="Google Shape;16234;p21"/>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5" name="Google Shape;16235;p21"/>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6" name="Google Shape;16236;p21"/>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7" name="Google Shape;16237;p21"/>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8" name="Google Shape;16238;p21"/>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9" name="Google Shape;16239;p21"/>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0" name="Google Shape;16240;p21"/>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1" name="Google Shape;16241;p21"/>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2" name="Google Shape;16242;p21"/>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3" name="Google Shape;16243;p21"/>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4" name="Google Shape;16244;p21"/>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5" name="Google Shape;16245;p21"/>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6" name="Google Shape;16246;p21"/>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7" name="Google Shape;16247;p21"/>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8" name="Google Shape;16248;p21"/>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9" name="Google Shape;16249;p21"/>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0" name="Google Shape;16250;p21"/>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1" name="Google Shape;16251;p21"/>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2" name="Google Shape;16252;p21"/>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3" name="Google Shape;16253;p21"/>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4" name="Google Shape;16254;p21"/>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5" name="Google Shape;16255;p21"/>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6" name="Google Shape;16256;p21"/>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7" name="Google Shape;16257;p21"/>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8" name="Google Shape;16258;p21"/>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9" name="Google Shape;16259;p21"/>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0" name="Google Shape;16260;p21"/>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1" name="Google Shape;16261;p21"/>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2" name="Google Shape;16262;p21"/>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3" name="Google Shape;16263;p21"/>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4" name="Google Shape;16264;p21"/>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5" name="Google Shape;16265;p21"/>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6" name="Google Shape;16266;p21"/>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7" name="Google Shape;16267;p21"/>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8" name="Google Shape;16268;p21"/>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9" name="Google Shape;16269;p21"/>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0" name="Google Shape;16270;p21"/>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1" name="Google Shape;16271;p21"/>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2" name="Google Shape;16272;p21"/>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3" name="Google Shape;16273;p21"/>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4" name="Google Shape;16274;p21"/>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5" name="Google Shape;16275;p21"/>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6" name="Google Shape;16276;p21"/>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7" name="Google Shape;16277;p21"/>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8" name="Google Shape;16278;p21"/>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9" name="Google Shape;16279;p21"/>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0" name="Google Shape;16280;p21"/>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1" name="Google Shape;16281;p21"/>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2" name="Google Shape;16282;p21"/>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3" name="Google Shape;16283;p21"/>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4" name="Google Shape;16284;p21"/>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5" name="Google Shape;16285;p21"/>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6" name="Google Shape;16286;p21"/>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7" name="Google Shape;16287;p21"/>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8" name="Google Shape;16288;p21"/>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9" name="Google Shape;16289;p21"/>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0" name="Google Shape;16290;p21"/>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1" name="Google Shape;16291;p21"/>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2" name="Google Shape;16292;p21"/>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3" name="Google Shape;16293;p21"/>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4" name="Google Shape;16294;p21"/>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5" name="Google Shape;16295;p21"/>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6" name="Google Shape;16296;p21"/>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7" name="Google Shape;16297;p21"/>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8" name="Google Shape;16298;p21"/>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9" name="Google Shape;16299;p21"/>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0" name="Google Shape;16300;p21"/>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1" name="Google Shape;16301;p21"/>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2" name="Google Shape;16302;p21"/>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3" name="Google Shape;16303;p21"/>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4" name="Google Shape;16304;p21"/>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5" name="Google Shape;16305;p21"/>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6" name="Google Shape;16306;p21"/>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7" name="Google Shape;16307;p21"/>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8" name="Google Shape;16308;p21"/>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9" name="Google Shape;16309;p21"/>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0" name="Google Shape;16310;p21"/>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1" name="Google Shape;16311;p21"/>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2" name="Google Shape;16312;p21"/>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3" name="Google Shape;16313;p21"/>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4" name="Google Shape;16314;p21"/>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5" name="Google Shape;16315;p21"/>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6" name="Google Shape;16316;p21"/>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7" name="Google Shape;16317;p21"/>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8" name="Google Shape;16318;p21"/>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9" name="Google Shape;16319;p21"/>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0" name="Google Shape;16320;p21"/>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1" name="Google Shape;16321;p21"/>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2" name="Google Shape;16322;p21"/>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3" name="Google Shape;16323;p21"/>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4" name="Google Shape;16324;p21"/>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5" name="Google Shape;16325;p21"/>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6" name="Google Shape;16326;p21"/>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7" name="Google Shape;16327;p21"/>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8" name="Google Shape;16328;p21"/>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9" name="Google Shape;16329;p21"/>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0" name="Google Shape;16330;p21"/>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1" name="Google Shape;16331;p21"/>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2" name="Google Shape;16332;p21"/>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3" name="Google Shape;16333;p21"/>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4" name="Google Shape;16334;p21"/>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5" name="Google Shape;16335;p21"/>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6" name="Google Shape;16336;p21"/>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7" name="Google Shape;16337;p21"/>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8" name="Google Shape;16338;p21"/>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9" name="Google Shape;16339;p21"/>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0" name="Google Shape;16340;p21"/>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1" name="Google Shape;16341;p21"/>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2" name="Google Shape;16342;p21"/>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3" name="Google Shape;16343;p21"/>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4" name="Google Shape;16344;p21"/>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5" name="Google Shape;16345;p21"/>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6" name="Google Shape;16346;p21"/>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7" name="Google Shape;16347;p21"/>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8" name="Google Shape;16348;p21"/>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9" name="Google Shape;16349;p21"/>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0" name="Google Shape;16350;p21"/>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1" name="Google Shape;16351;p21"/>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2" name="Google Shape;16352;p21"/>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3" name="Google Shape;16353;p21"/>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4" name="Google Shape;16354;p21"/>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5" name="Google Shape;16355;p21"/>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6" name="Google Shape;16356;p21"/>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7" name="Google Shape;16357;p21"/>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8" name="Google Shape;16358;p21"/>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9" name="Google Shape;16359;p21"/>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0" name="Google Shape;16360;p21"/>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1" name="Google Shape;16361;p21"/>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2" name="Google Shape;16362;p21"/>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3" name="Google Shape;16363;p21"/>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4" name="Google Shape;16364;p21"/>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5" name="Google Shape;16365;p21"/>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6" name="Google Shape;16366;p21"/>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7" name="Google Shape;16367;p21"/>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8" name="Google Shape;16368;p21"/>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9" name="Google Shape;16369;p21"/>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0" name="Google Shape;16370;p21"/>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1" name="Google Shape;16371;p21"/>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2" name="Google Shape;16372;p21"/>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3" name="Google Shape;16373;p21"/>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4" name="Google Shape;16374;p21"/>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5" name="Google Shape;16375;p21"/>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6" name="Google Shape;16376;p21"/>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7" name="Google Shape;16377;p21"/>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8" name="Google Shape;16378;p21"/>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9" name="Google Shape;16379;p21"/>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0" name="Google Shape;16380;p21"/>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1" name="Google Shape;16381;p21"/>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2" name="Google Shape;16382;p21"/>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3" name="Google Shape;16383;p21"/>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4" name="Google Shape;16384;p21"/>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5" name="Google Shape;16385;p21"/>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6" name="Google Shape;16386;p21"/>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7" name="Google Shape;16387;p21"/>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8" name="Google Shape;16388;p21"/>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9" name="Google Shape;16389;p21"/>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0" name="Google Shape;16390;p21"/>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1" name="Google Shape;16391;p21"/>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2" name="Google Shape;16392;p21"/>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3" name="Google Shape;16393;p21"/>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4" name="Google Shape;16394;p21"/>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5" name="Google Shape;16395;p21"/>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6" name="Google Shape;16396;p21"/>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7" name="Google Shape;16397;p21"/>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8" name="Google Shape;16398;p21"/>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9" name="Google Shape;16399;p21"/>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0" name="Google Shape;16400;p21"/>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1" name="Google Shape;16401;p21"/>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2" name="Google Shape;16402;p21"/>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3" name="Google Shape;16403;p21"/>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4" name="Google Shape;16404;p21"/>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5" name="Google Shape;16405;p21"/>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6" name="Google Shape;16406;p21"/>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7" name="Google Shape;16407;p21"/>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8" name="Google Shape;16408;p21"/>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9" name="Google Shape;16409;p21"/>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0" name="Google Shape;16410;p21"/>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1" name="Google Shape;16411;p21"/>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2" name="Google Shape;16412;p21"/>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3" name="Google Shape;16413;p21"/>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4" name="Google Shape;16414;p21"/>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5" name="Google Shape;16415;p21"/>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6" name="Google Shape;16416;p21"/>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7" name="Google Shape;16417;p21"/>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8" name="Google Shape;16418;p21"/>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9" name="Google Shape;16419;p21"/>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0" name="Google Shape;16420;p21"/>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1" name="Google Shape;16421;p21"/>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2" name="Google Shape;16422;p21"/>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3" name="Google Shape;16423;p21"/>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4" name="Google Shape;16424;p21"/>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5" name="Google Shape;16425;p21"/>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6" name="Google Shape;16426;p21"/>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7" name="Google Shape;16427;p21"/>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8" name="Google Shape;16428;p21"/>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9" name="Google Shape;16429;p21"/>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0" name="Google Shape;16430;p21"/>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1" name="Google Shape;16431;p21"/>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2" name="Google Shape;16432;p21"/>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3" name="Google Shape;16433;p21"/>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4" name="Google Shape;16434;p21"/>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5" name="Google Shape;16435;p21"/>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6" name="Google Shape;16436;p21"/>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7" name="Google Shape;16437;p21"/>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8" name="Google Shape;16438;p21"/>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9" name="Google Shape;16439;p21"/>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0" name="Google Shape;16440;p21"/>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1" name="Google Shape;16441;p21"/>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2" name="Google Shape;16442;p21"/>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3" name="Google Shape;16443;p21"/>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4" name="Google Shape;16444;p21"/>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5" name="Google Shape;16445;p21"/>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6" name="Google Shape;16446;p21"/>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7" name="Google Shape;16447;p21"/>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8" name="Google Shape;16448;p21"/>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9" name="Google Shape;16449;p21"/>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0" name="Google Shape;16450;p21"/>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1" name="Google Shape;16451;p21"/>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2" name="Google Shape;16452;p21"/>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3" name="Google Shape;16453;p21"/>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4" name="Google Shape;16454;p21"/>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5" name="Google Shape;16455;p21"/>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6" name="Google Shape;16456;p21"/>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7" name="Google Shape;16457;p21"/>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8" name="Google Shape;16458;p21"/>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9" name="Google Shape;16459;p21"/>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0" name="Google Shape;16460;p21"/>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1" name="Google Shape;16461;p21"/>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2" name="Google Shape;16462;p21"/>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3" name="Google Shape;16463;p21"/>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4" name="Google Shape;16464;p21"/>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5" name="Google Shape;16465;p21"/>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6" name="Google Shape;16466;p21"/>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7" name="Google Shape;16467;p21"/>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8" name="Google Shape;16468;p21"/>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9" name="Google Shape;16469;p21"/>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0" name="Google Shape;16470;p21"/>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1" name="Google Shape;16471;p21"/>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2" name="Google Shape;16472;p21"/>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3" name="Google Shape;16473;p21"/>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4" name="Google Shape;16474;p21"/>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5" name="Google Shape;16475;p21"/>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6" name="Google Shape;16476;p21"/>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7" name="Google Shape;16477;p21"/>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8" name="Google Shape;16478;p21"/>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9" name="Google Shape;16479;p21"/>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0" name="Google Shape;16480;p21"/>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1" name="Google Shape;16481;p21"/>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2" name="Google Shape;16482;p21"/>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3" name="Google Shape;16483;p21"/>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4" name="Google Shape;16484;p21"/>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5" name="Google Shape;16485;p21"/>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6" name="Google Shape;16486;p21"/>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7" name="Google Shape;16487;p21"/>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8" name="Google Shape;16488;p21"/>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9" name="Google Shape;16489;p21"/>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0" name="Google Shape;16490;p21"/>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1" name="Google Shape;16491;p21"/>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2" name="Google Shape;16492;p21"/>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3" name="Google Shape;16493;p21"/>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4" name="Google Shape;16494;p21"/>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5" name="Google Shape;16495;p21"/>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6" name="Google Shape;16496;p21"/>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7" name="Google Shape;16497;p21"/>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8" name="Google Shape;16498;p21"/>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9" name="Google Shape;16499;p21"/>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0" name="Google Shape;16500;p21"/>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1" name="Google Shape;16501;p21"/>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2" name="Google Shape;16502;p21"/>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3" name="Google Shape;16503;p21"/>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4" name="Google Shape;16504;p21"/>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5" name="Google Shape;16505;p21"/>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6" name="Google Shape;16506;p21"/>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7" name="Google Shape;16507;p21"/>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8" name="Google Shape;16508;p21"/>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9" name="Google Shape;16509;p21"/>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0" name="Google Shape;16510;p21"/>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1" name="Google Shape;16511;p21"/>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2" name="Google Shape;16512;p21"/>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3" name="Google Shape;16513;p21"/>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4" name="Google Shape;16514;p21"/>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5" name="Google Shape;16515;p21"/>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6" name="Google Shape;16516;p21"/>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7" name="Google Shape;16517;p21"/>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8" name="Google Shape;16518;p21"/>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9" name="Google Shape;16519;p21"/>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0" name="Google Shape;16520;p21"/>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1" name="Google Shape;16521;p21"/>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2" name="Google Shape;16522;p21"/>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3" name="Google Shape;16523;p21"/>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4" name="Google Shape;16524;p21"/>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5" name="Google Shape;16525;p21"/>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6" name="Google Shape;16526;p21"/>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7" name="Google Shape;16527;p21"/>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8" name="Google Shape;16528;p21"/>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9" name="Google Shape;16529;p21"/>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0" name="Google Shape;16530;p21"/>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1" name="Google Shape;16531;p21"/>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2" name="Google Shape;16532;p21"/>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3" name="Google Shape;16533;p21"/>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4" name="Google Shape;16534;p21"/>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5" name="Google Shape;16535;p21"/>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6" name="Google Shape;16536;p21"/>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7" name="Google Shape;16537;p21"/>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8" name="Google Shape;16538;p21"/>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9" name="Google Shape;16539;p21"/>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0" name="Google Shape;16540;p21"/>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1" name="Google Shape;16541;p21"/>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2" name="Google Shape;16542;p21"/>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3" name="Google Shape;16543;p21"/>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4" name="Google Shape;16544;p21"/>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5" name="Google Shape;16545;p21"/>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6" name="Google Shape;16546;p21"/>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7" name="Google Shape;16547;p21"/>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8" name="Google Shape;16548;p21"/>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9" name="Google Shape;16549;p21"/>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0" name="Google Shape;16550;p21"/>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1" name="Google Shape;16551;p21"/>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2" name="Google Shape;16552;p21"/>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3" name="Google Shape;16553;p21"/>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4" name="Google Shape;16554;p21"/>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5" name="Google Shape;16555;p21"/>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6" name="Google Shape;16556;p21"/>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7" name="Google Shape;16557;p21"/>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8" name="Google Shape;16558;p21"/>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9" name="Google Shape;16559;p21"/>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0" name="Google Shape;16560;p21"/>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1" name="Google Shape;16561;p21"/>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2" name="Google Shape;16562;p21"/>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3" name="Google Shape;16563;p21"/>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4" name="Google Shape;16564;p21"/>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5" name="Google Shape;16565;p21"/>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6" name="Google Shape;16566;p21"/>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7" name="Google Shape;16567;p21"/>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8" name="Google Shape;16568;p21"/>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9" name="Google Shape;16569;p21"/>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0" name="Google Shape;16570;p21"/>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1" name="Google Shape;16571;p21"/>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2" name="Google Shape;16572;p21"/>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3" name="Google Shape;16573;p21"/>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4" name="Google Shape;16574;p21"/>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5" name="Google Shape;16575;p21"/>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6" name="Google Shape;16576;p21"/>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7" name="Google Shape;16577;p21"/>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8" name="Google Shape;16578;p21"/>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9" name="Google Shape;16579;p21"/>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0" name="Google Shape;16580;p21"/>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1" name="Google Shape;16581;p21"/>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2" name="Google Shape;16582;p21"/>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3" name="Google Shape;16583;p21"/>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4" name="Google Shape;16584;p21"/>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5" name="Google Shape;16585;p21"/>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6" name="Google Shape;16586;p21"/>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7" name="Google Shape;16587;p21"/>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8" name="Google Shape;16588;p21"/>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9" name="Google Shape;16589;p21"/>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0" name="Google Shape;16590;p21"/>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1" name="Google Shape;16591;p21"/>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2" name="Google Shape;16592;p21"/>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3" name="Google Shape;16593;p21"/>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4" name="Google Shape;16594;p21"/>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5" name="Google Shape;16595;p21"/>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6" name="Google Shape;16596;p21"/>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7" name="Google Shape;16597;p21"/>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8" name="Google Shape;16598;p21"/>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9" name="Google Shape;16599;p21"/>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0" name="Google Shape;16600;p21"/>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1" name="Google Shape;16601;p21"/>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2" name="Google Shape;16602;p21"/>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3" name="Google Shape;16603;p21"/>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4" name="Google Shape;16604;p21"/>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5" name="Google Shape;16605;p21"/>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6" name="Google Shape;16606;p21"/>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7" name="Google Shape;16607;p21"/>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8" name="Google Shape;16608;p21"/>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9" name="Google Shape;16609;p21"/>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0" name="Google Shape;16610;p21"/>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1" name="Google Shape;16611;p21"/>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2" name="Google Shape;16612;p21"/>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3" name="Google Shape;16613;p21"/>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4" name="Google Shape;16614;p21"/>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5" name="Google Shape;16615;p21"/>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6" name="Google Shape;16616;p21"/>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7" name="Google Shape;16617;p21"/>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8" name="Google Shape;16618;p21"/>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9" name="Google Shape;16619;p21"/>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0" name="Google Shape;16620;p21"/>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1" name="Google Shape;16621;p21"/>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2" name="Google Shape;16622;p21"/>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3" name="Google Shape;16623;p21"/>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4" name="Google Shape;16624;p21"/>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5" name="Google Shape;16625;p21"/>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6" name="Google Shape;16626;p21"/>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7" name="Google Shape;16627;p21"/>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8" name="Google Shape;16628;p21"/>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9" name="Google Shape;16629;p21"/>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0" name="Google Shape;16630;p21"/>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1" name="Google Shape;16631;p21"/>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2" name="Google Shape;16632;p21"/>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3" name="Google Shape;16633;p21"/>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4" name="Google Shape;16634;p21"/>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5" name="Google Shape;16635;p21"/>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6" name="Google Shape;16636;p21"/>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7" name="Google Shape;16637;p21"/>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8" name="Google Shape;16638;p21"/>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9" name="Google Shape;16639;p21"/>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0" name="Google Shape;16640;p21"/>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1" name="Google Shape;16641;p21"/>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2" name="Google Shape;16642;p21"/>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3" name="Google Shape;16643;p21"/>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4" name="Google Shape;16644;p21"/>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5" name="Google Shape;16645;p21"/>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6" name="Google Shape;16646;p21"/>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7" name="Google Shape;16647;p21"/>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8" name="Google Shape;16648;p21"/>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9" name="Google Shape;16649;p21"/>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0" name="Google Shape;16650;p21"/>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1" name="Google Shape;16651;p21"/>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2" name="Google Shape;16652;p21"/>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3" name="Google Shape;16653;p21"/>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4" name="Google Shape;16654;p21"/>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5" name="Google Shape;16655;p21"/>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6" name="Google Shape;16656;p21"/>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7" name="Google Shape;16657;p21"/>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8" name="Google Shape;16658;p21"/>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9" name="Google Shape;16659;p21"/>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0" name="Google Shape;16660;p21"/>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1" name="Google Shape;16661;p21"/>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2" name="Google Shape;16662;p21"/>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3" name="Google Shape;16663;p21"/>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4" name="Google Shape;16664;p21"/>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5" name="Google Shape;16665;p21"/>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6" name="Google Shape;16666;p21"/>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7" name="Google Shape;16667;p21"/>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8" name="Google Shape;16668;p21"/>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9" name="Google Shape;16669;p21"/>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0" name="Google Shape;16670;p21"/>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1" name="Google Shape;16671;p21"/>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2" name="Google Shape;16672;p21"/>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3" name="Google Shape;16673;p21"/>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4" name="Google Shape;16674;p21"/>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5" name="Google Shape;16675;p21"/>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6" name="Google Shape;16676;p21"/>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7" name="Google Shape;16677;p21"/>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8" name="Google Shape;16678;p21"/>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9" name="Google Shape;16679;p21"/>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0" name="Google Shape;16680;p21"/>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1" name="Google Shape;16681;p21"/>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2" name="Google Shape;16682;p21"/>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3" name="Google Shape;16683;p21"/>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4" name="Google Shape;16684;p21"/>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5" name="Google Shape;16685;p21"/>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6" name="Google Shape;16686;p21"/>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7" name="Google Shape;16687;p21"/>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8" name="Google Shape;16688;p21"/>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9" name="Google Shape;16689;p21"/>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0" name="Google Shape;16690;p21"/>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1" name="Google Shape;16691;p21"/>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2" name="Google Shape;16692;p21"/>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3" name="Google Shape;16693;p21"/>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4" name="Google Shape;16694;p21"/>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5" name="Google Shape;16695;p21"/>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6" name="Google Shape;16696;p21"/>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7" name="Google Shape;16697;p21"/>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8" name="Google Shape;16698;p21"/>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9" name="Google Shape;16699;p21"/>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0" name="Google Shape;16700;p21"/>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1" name="Google Shape;16701;p21"/>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2" name="Google Shape;16702;p21"/>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3" name="Google Shape;16703;p21"/>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4" name="Google Shape;16704;p21"/>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5" name="Google Shape;16705;p21"/>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6" name="Google Shape;16706;p21"/>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7" name="Google Shape;16707;p21"/>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8" name="Google Shape;16708;p21"/>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9" name="Google Shape;16709;p21"/>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0" name="Google Shape;16710;p21"/>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1" name="Google Shape;16711;p21"/>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2" name="Google Shape;16712;p21"/>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3" name="Google Shape;16713;p21"/>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4" name="Google Shape;16714;p21"/>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5" name="Google Shape;16715;p21"/>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6" name="Google Shape;16716;p21"/>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7" name="Google Shape;16717;p21"/>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8" name="Google Shape;16718;p21"/>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9" name="Google Shape;16719;p21"/>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0" name="Google Shape;16720;p21"/>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1" name="Google Shape;16721;p21"/>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2" name="Google Shape;16722;p21"/>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3" name="Google Shape;16723;p21"/>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4" name="Google Shape;16724;p21"/>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5" name="Google Shape;16725;p21"/>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6" name="Google Shape;16726;p21"/>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7" name="Google Shape;16727;p21"/>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8" name="Google Shape;16728;p21"/>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9" name="Google Shape;16729;p21"/>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0" name="Google Shape;16730;p21"/>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1" name="Google Shape;16731;p21"/>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2" name="Google Shape;16732;p21"/>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3" name="Google Shape;16733;p21"/>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4" name="Google Shape;16734;p21"/>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5" name="Google Shape;16735;p21"/>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6" name="Google Shape;16736;p21"/>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7" name="Google Shape;16737;p21"/>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8" name="Google Shape;16738;p21"/>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9" name="Google Shape;16739;p21"/>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0" name="Google Shape;16740;p21"/>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1" name="Google Shape;16741;p21"/>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2" name="Google Shape;16742;p21"/>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3" name="Google Shape;16743;p21"/>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4" name="Google Shape;16744;p21"/>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5" name="Google Shape;16745;p21"/>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6" name="Google Shape;16746;p21"/>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7" name="Google Shape;16747;p21"/>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8" name="Google Shape;16748;p21"/>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9" name="Google Shape;16749;p21"/>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0" name="Google Shape;16750;p21"/>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1" name="Google Shape;16751;p21"/>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2" name="Google Shape;16752;p21"/>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3" name="Google Shape;16753;p21"/>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4" name="Google Shape;16754;p21"/>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5" name="Google Shape;16755;p21"/>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6" name="Google Shape;16756;p21"/>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7" name="Google Shape;16757;p21"/>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8" name="Google Shape;16758;p21"/>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9" name="Google Shape;16759;p21"/>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0" name="Google Shape;16760;p21"/>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1" name="Google Shape;16761;p21"/>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2" name="Google Shape;16762;p21"/>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3" name="Google Shape;16763;p21"/>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4" name="Google Shape;16764;p21"/>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5" name="Google Shape;16765;p21"/>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6" name="Google Shape;16766;p21"/>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7" name="Google Shape;16767;p21"/>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8" name="Google Shape;16768;p21"/>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9" name="Google Shape;16769;p21"/>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0" name="Google Shape;16770;p21"/>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1" name="Google Shape;16771;p21"/>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2" name="Google Shape;16772;p21"/>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3" name="Google Shape;16773;p21"/>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4" name="Google Shape;16774;p21"/>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5" name="Google Shape;16775;p21"/>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6" name="Google Shape;16776;p21"/>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7" name="Google Shape;16777;p21"/>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8" name="Google Shape;16778;p21"/>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9" name="Google Shape;16779;p21"/>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0" name="Google Shape;16780;p21"/>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1" name="Google Shape;16781;p21"/>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2" name="Google Shape;16782;p21"/>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3" name="Google Shape;16783;p21"/>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4" name="Google Shape;16784;p21"/>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5" name="Google Shape;16785;p21"/>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6" name="Google Shape;16786;p21"/>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7" name="Google Shape;16787;p21"/>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8" name="Google Shape;16788;p21"/>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9" name="Google Shape;16789;p21"/>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0" name="Google Shape;16790;p21"/>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1" name="Google Shape;16791;p21"/>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2" name="Google Shape;16792;p21"/>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3" name="Google Shape;16793;p21"/>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4" name="Google Shape;16794;p21"/>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5" name="Google Shape;16795;p21"/>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6" name="Google Shape;16796;p21"/>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7" name="Google Shape;16797;p21"/>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8" name="Google Shape;16798;p21"/>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9" name="Google Shape;16799;p21"/>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0" name="Google Shape;16800;p21"/>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1" name="Google Shape;16801;p21"/>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2" name="Google Shape;16802;p21"/>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3" name="Google Shape;16803;p21"/>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4" name="Google Shape;16804;p21"/>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5" name="Google Shape;16805;p21"/>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6" name="Google Shape;16806;p21"/>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7" name="Google Shape;16807;p21"/>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8" name="Google Shape;16808;p21"/>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9" name="Google Shape;16809;p21"/>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0" name="Google Shape;16810;p21"/>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1" name="Google Shape;16811;p21"/>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2" name="Google Shape;16812;p21"/>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3" name="Google Shape;16813;p21"/>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4" name="Google Shape;16814;p21"/>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5" name="Google Shape;16815;p21"/>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6" name="Google Shape;16816;p21"/>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7" name="Google Shape;16817;p21"/>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8" name="Google Shape;16818;p21"/>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9" name="Google Shape;16819;p21"/>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0" name="Google Shape;16820;p21"/>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1" name="Google Shape;16821;p21"/>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2" name="Google Shape;16822;p21"/>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3" name="Google Shape;16823;p21"/>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4" name="Google Shape;16824;p21"/>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5" name="Google Shape;16825;p21"/>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6" name="Google Shape;16826;p21"/>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7" name="Google Shape;16827;p21"/>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8" name="Google Shape;16828;p21"/>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9" name="Google Shape;16829;p21"/>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0" name="Google Shape;16830;p21"/>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1" name="Google Shape;16831;p21"/>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2" name="Google Shape;16832;p21"/>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3" name="Google Shape;16833;p21"/>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4" name="Google Shape;16834;p21"/>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5" name="Google Shape;16835;p21"/>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6" name="Google Shape;16836;p21"/>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7" name="Google Shape;16837;p21"/>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8" name="Google Shape;16838;p21"/>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9" name="Google Shape;16839;p21"/>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0" name="Google Shape;16840;p21"/>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1" name="Google Shape;16841;p21"/>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2" name="Google Shape;16842;p21"/>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3" name="Google Shape;16843;p21"/>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4" name="Google Shape;16844;p21"/>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5" name="Google Shape;16845;p21"/>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6" name="Google Shape;16846;p21"/>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7" name="Google Shape;16847;p21"/>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8" name="Google Shape;16848;p21"/>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9" name="Google Shape;16849;p21"/>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0" name="Google Shape;16850;p21"/>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1" name="Google Shape;16851;p21"/>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2" name="Google Shape;16852;p21"/>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3" name="Google Shape;16853;p21"/>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4" name="Google Shape;16854;p21"/>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5" name="Google Shape;16855;p21"/>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6" name="Google Shape;16856;p21"/>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7" name="Google Shape;16857;p21"/>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8" name="Google Shape;16858;p21"/>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9" name="Google Shape;16859;p21"/>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0" name="Google Shape;16860;p21"/>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1" name="Google Shape;16861;p21"/>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2" name="Google Shape;16862;p21"/>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3" name="Google Shape;16863;p21"/>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4" name="Google Shape;16864;p21"/>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5" name="Google Shape;16865;p21"/>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6" name="Google Shape;16866;p21"/>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7" name="Google Shape;16867;p21"/>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8" name="Google Shape;16868;p21"/>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9" name="Google Shape;16869;p21"/>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0" name="Google Shape;16870;p21"/>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1" name="Google Shape;16871;p21"/>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2" name="Google Shape;16872;p21"/>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3" name="Google Shape;16873;p21"/>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4" name="Google Shape;16874;p21"/>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5" name="Google Shape;16875;p21"/>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6" name="Google Shape;16876;p21"/>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7" name="Google Shape;16877;p21"/>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8" name="Google Shape;16878;p21"/>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9" name="Google Shape;16879;p21"/>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0" name="Google Shape;16880;p21"/>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1" name="Google Shape;16881;p21"/>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2" name="Google Shape;16882;p21"/>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3" name="Google Shape;16883;p21"/>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4" name="Google Shape;16884;p21"/>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5" name="Google Shape;16885;p21"/>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6" name="Google Shape;16886;p21"/>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7" name="Google Shape;16887;p21"/>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8" name="Google Shape;16888;p21"/>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9" name="Google Shape;16889;p21"/>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0" name="Google Shape;16890;p21"/>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1" name="Google Shape;16891;p21"/>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2" name="Google Shape;16892;p21"/>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3" name="Google Shape;16893;p21"/>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4" name="Google Shape;16894;p21"/>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5" name="Google Shape;16895;p21"/>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6" name="Google Shape;16896;p21"/>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7" name="Google Shape;16897;p21"/>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8" name="Google Shape;16898;p21"/>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9" name="Google Shape;16899;p21"/>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0" name="Google Shape;16900;p21"/>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1" name="Google Shape;16901;p21"/>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2" name="Google Shape;16902;p21"/>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3" name="Google Shape;16903;p21"/>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4" name="Google Shape;16904;p21"/>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5" name="Google Shape;16905;p21"/>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6" name="Google Shape;16906;p21"/>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7" name="Google Shape;16907;p21"/>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8" name="Google Shape;16908;p21"/>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9" name="Google Shape;16909;p21"/>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0" name="Google Shape;16910;p21"/>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1" name="Google Shape;16911;p21"/>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2" name="Google Shape;16912;p21"/>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3" name="Google Shape;16913;p21"/>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4" name="Google Shape;16914;p21"/>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5" name="Google Shape;16915;p21"/>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6" name="Google Shape;16916;p21"/>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7" name="Google Shape;16917;p21"/>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8" name="Google Shape;16918;p21"/>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9" name="Google Shape;16919;p21"/>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0" name="Google Shape;16920;p21"/>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1" name="Google Shape;16921;p21"/>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2" name="Google Shape;16922;p21"/>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3" name="Google Shape;16923;p21"/>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4" name="Google Shape;16924;p21"/>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5" name="Google Shape;16925;p21"/>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6" name="Google Shape;16926;p21"/>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7" name="Google Shape;16927;p21"/>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8" name="Google Shape;16928;p21"/>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9" name="Google Shape;16929;p21"/>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0" name="Google Shape;16930;p21"/>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1" name="Google Shape;16931;p21"/>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2" name="Google Shape;16932;p21"/>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3" name="Google Shape;16933;p21"/>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4" name="Google Shape;16934;p21"/>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5" name="Google Shape;16935;p21"/>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6" name="Google Shape;16936;p21"/>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7" name="Google Shape;16937;p21"/>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8" name="Google Shape;16938;p21"/>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9" name="Google Shape;16939;p21"/>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0" name="Google Shape;16940;p21"/>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1" name="Google Shape;16941;p21"/>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2" name="Google Shape;16942;p21"/>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3" name="Google Shape;16943;p21"/>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4" name="Google Shape;16944;p21"/>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5" name="Google Shape;16945;p21"/>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6" name="Google Shape;16946;p21"/>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7" name="Google Shape;16947;p21"/>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8" name="Google Shape;16948;p21"/>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9" name="Google Shape;16949;p21"/>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0" name="Google Shape;16950;p21"/>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1" name="Google Shape;16951;p21"/>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2" name="Google Shape;16952;p21"/>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3" name="Google Shape;16953;p21"/>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4" name="Google Shape;16954;p21"/>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5" name="Google Shape;16955;p21"/>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6" name="Google Shape;16956;p21"/>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7" name="Google Shape;16957;p21"/>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8" name="Google Shape;16958;p21"/>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9" name="Google Shape;16959;p21"/>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0" name="Google Shape;16960;p21"/>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1" name="Google Shape;16961;p21"/>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2" name="Google Shape;16962;p21"/>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3" name="Google Shape;16963;p21"/>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4" name="Google Shape;16964;p21"/>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5" name="Google Shape;16965;p21"/>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6" name="Google Shape;16966;p21"/>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7" name="Google Shape;16967;p21"/>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8" name="Google Shape;16968;p21"/>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9" name="Google Shape;16969;p21"/>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0" name="Google Shape;16970;p21"/>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1" name="Google Shape;16971;p21"/>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2" name="Google Shape;16972;p21"/>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3" name="Google Shape;16973;p21"/>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4" name="Google Shape;16974;p21"/>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5" name="Google Shape;16975;p21"/>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6" name="Google Shape;16976;p21"/>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7" name="Google Shape;16977;p21"/>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8" name="Google Shape;16978;p21"/>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9" name="Google Shape;16979;p21"/>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0" name="Google Shape;16980;p21"/>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1" name="Google Shape;16981;p21"/>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2" name="Google Shape;16982;p21"/>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3" name="Google Shape;16983;p21"/>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4" name="Google Shape;16984;p21"/>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5" name="Google Shape;16985;p21"/>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6" name="Google Shape;16986;p21"/>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7" name="Google Shape;16987;p21"/>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8" name="Google Shape;16988;p21"/>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9" name="Google Shape;16989;p21"/>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0" name="Google Shape;16990;p21"/>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1" name="Google Shape;16991;p21"/>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2" name="Google Shape;16992;p21"/>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3" name="Google Shape;16993;p21"/>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4" name="Google Shape;16994;p21"/>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5" name="Google Shape;16995;p21"/>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6" name="Google Shape;16996;p21"/>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7" name="Google Shape;16997;p21"/>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8" name="Google Shape;16998;p21"/>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9" name="Google Shape;16999;p21"/>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0" name="Google Shape;17000;p21"/>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1" name="Google Shape;17001;p21"/>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2" name="Google Shape;17002;p21"/>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3" name="Google Shape;17003;p21"/>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4" name="Google Shape;17004;p21"/>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5" name="Google Shape;17005;p21"/>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6" name="Google Shape;17006;p21"/>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7" name="Google Shape;17007;p21"/>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8" name="Google Shape;17008;p21"/>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9" name="Google Shape;17009;p21"/>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0" name="Google Shape;17010;p21"/>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1" name="Google Shape;17011;p21"/>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2" name="Google Shape;17012;p21"/>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3" name="Google Shape;17013;p21"/>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4" name="Google Shape;17014;p21"/>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5" name="Google Shape;17015;p21"/>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6" name="Google Shape;17016;p21"/>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7" name="Google Shape;17017;p21"/>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8" name="Google Shape;17018;p21"/>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9" name="Google Shape;17019;p21"/>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0" name="Google Shape;17020;p21"/>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1" name="Google Shape;17021;p21"/>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2" name="Google Shape;17022;p21"/>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3" name="Google Shape;17023;p21"/>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4" name="Google Shape;17024;p21"/>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5" name="Google Shape;17025;p21"/>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6" name="Google Shape;17026;p21"/>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7" name="Google Shape;17027;p21"/>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8" name="Google Shape;17028;p21"/>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9" name="Google Shape;17029;p21"/>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0" name="Google Shape;17030;p21"/>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1" name="Google Shape;17031;p21"/>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2" name="Google Shape;17032;p21"/>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3" name="Google Shape;17033;p21"/>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4" name="Google Shape;17034;p21"/>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5" name="Google Shape;17035;p21"/>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6" name="Google Shape;17036;p21"/>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7" name="Google Shape;17037;p21"/>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8" name="Google Shape;17038;p21"/>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9" name="Google Shape;17039;p21"/>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0" name="Google Shape;17040;p21"/>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1" name="Google Shape;17041;p21"/>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2" name="Google Shape;17042;p21"/>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3" name="Google Shape;17043;p21"/>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4" name="Google Shape;17044;p21"/>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5" name="Google Shape;17045;p21"/>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6" name="Google Shape;17046;p21"/>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7" name="Google Shape;17047;p21"/>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8" name="Google Shape;17048;p21"/>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9" name="Google Shape;17049;p21"/>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0" name="Google Shape;17050;p21"/>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1" name="Google Shape;17051;p21"/>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2" name="Google Shape;17052;p21"/>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3" name="Google Shape;17053;p21"/>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4" name="Google Shape;17054;p21"/>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5" name="Google Shape;17055;p21"/>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6" name="Google Shape;17056;p21"/>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7" name="Google Shape;17057;p21"/>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8" name="Google Shape;17058;p21"/>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9" name="Google Shape;17059;p21"/>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0" name="Google Shape;17060;p21"/>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1" name="Google Shape;17061;p21"/>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2" name="Google Shape;17062;p21"/>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3" name="Google Shape;17063;p21"/>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4" name="Google Shape;17064;p21"/>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5" name="Google Shape;17065;p21"/>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6" name="Google Shape;17066;p21"/>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7" name="Google Shape;17067;p21"/>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8" name="Google Shape;17068;p21"/>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9" name="Google Shape;17069;p21"/>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0" name="Google Shape;17070;p21"/>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1" name="Google Shape;17071;p21"/>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2" name="Google Shape;17072;p21"/>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3" name="Google Shape;17073;p21"/>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4" name="Google Shape;17074;p21"/>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5" name="Google Shape;17075;p21"/>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6" name="Google Shape;17076;p21"/>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7" name="Google Shape;17077;p21"/>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8" name="Google Shape;17078;p21"/>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9" name="Google Shape;17079;p21"/>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0" name="Google Shape;17080;p21"/>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1" name="Google Shape;17081;p21"/>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2" name="Google Shape;17082;p21"/>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3" name="Google Shape;17083;p21"/>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4" name="Google Shape;17084;p21"/>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5" name="Google Shape;17085;p21"/>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6" name="Google Shape;17086;p21"/>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7" name="Google Shape;17087;p21"/>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8" name="Google Shape;17088;p21"/>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9" name="Google Shape;17089;p21"/>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0" name="Google Shape;17090;p21"/>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1" name="Google Shape;17091;p21"/>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2" name="Google Shape;17092;p21"/>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3" name="Google Shape;17093;p21"/>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7094" name="Google Shape;17094;p21"/>
          <p:cNvPicPr preferRelativeResize="0"/>
          <p:nvPr/>
        </p:nvPicPr>
        <p:blipFill rotWithShape="1">
          <a:blip r:embed="rId2" cstate="screen"/>
          <a:srcRect/>
          <a:stretch>
            <a:fillRect/>
          </a:stretch>
        </p:blipFill>
        <p:spPr>
          <a:xfrm rot="-2477125" flipH="1">
            <a:off x="8094140" y="-100361"/>
            <a:ext cx="673517" cy="1663474"/>
          </a:xfrm>
          <a:prstGeom prst="rect">
            <a:avLst/>
          </a:prstGeom>
          <a:noFill/>
          <a:ln>
            <a:noFill/>
          </a:ln>
          <a:effectLst>
            <a:outerShdw blurRad="57150" dist="19050" dir="5400000" algn="bl" rotWithShape="0">
              <a:schemeClr val="dk2">
                <a:alpha val="50000"/>
              </a:schemeClr>
            </a:outerShdw>
          </a:effectLst>
        </p:spPr>
      </p:pic>
      <p:pic>
        <p:nvPicPr>
          <p:cNvPr id="17095" name="Google Shape;17095;p21"/>
          <p:cNvPicPr preferRelativeResize="0"/>
          <p:nvPr/>
        </p:nvPicPr>
        <p:blipFill rotWithShape="1">
          <a:blip r:embed="rId3" cstate="screen"/>
          <a:srcRect/>
          <a:stretch>
            <a:fillRect/>
          </a:stretch>
        </p:blipFill>
        <p:spPr>
          <a:xfrm rot="-1382870">
            <a:off x="-79506" y="3707516"/>
            <a:ext cx="860634" cy="1305792"/>
          </a:xfrm>
          <a:prstGeom prst="rect">
            <a:avLst/>
          </a:prstGeom>
          <a:noFill/>
          <a:ln>
            <a:noFill/>
          </a:ln>
          <a:effectLst>
            <a:outerShdw blurRad="57150" dist="19050" dir="5400000" algn="bl" rotWithShape="0">
              <a:schemeClr val="dk2">
                <a:alpha val="50000"/>
              </a:schemeClr>
            </a:outerShdw>
          </a:effectLst>
        </p:spPr>
      </p:pic>
      <p:sp>
        <p:nvSpPr>
          <p:cNvPr id="17096" name="Google Shape;17096;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097" name="Google Shape;17097;p21"/>
          <p:cNvSpPr txBox="1">
            <a:spLocks noGrp="1"/>
          </p:cNvSpPr>
          <p:nvPr>
            <p:ph type="title" idx="2"/>
          </p:nvPr>
        </p:nvSpPr>
        <p:spPr>
          <a:xfrm>
            <a:off x="720002"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098" name="Google Shape;17098;p21"/>
          <p:cNvSpPr txBox="1">
            <a:spLocks noGrp="1"/>
          </p:cNvSpPr>
          <p:nvPr>
            <p:ph type="subTitle" idx="1"/>
          </p:nvPr>
        </p:nvSpPr>
        <p:spPr>
          <a:xfrm>
            <a:off x="7200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099" name="Google Shape;17099;p21"/>
          <p:cNvSpPr txBox="1">
            <a:spLocks noGrp="1"/>
          </p:cNvSpPr>
          <p:nvPr>
            <p:ph type="title" idx="3"/>
          </p:nvPr>
        </p:nvSpPr>
        <p:spPr>
          <a:xfrm>
            <a:off x="3528594"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00" name="Google Shape;17100;p21"/>
          <p:cNvSpPr txBox="1">
            <a:spLocks noGrp="1"/>
          </p:cNvSpPr>
          <p:nvPr>
            <p:ph type="subTitle" idx="4"/>
          </p:nvPr>
        </p:nvSpPr>
        <p:spPr>
          <a:xfrm>
            <a:off x="35286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01" name="Google Shape;17101;p21"/>
          <p:cNvSpPr txBox="1">
            <a:spLocks noGrp="1"/>
          </p:cNvSpPr>
          <p:nvPr>
            <p:ph type="title" idx="5"/>
          </p:nvPr>
        </p:nvSpPr>
        <p:spPr>
          <a:xfrm>
            <a:off x="6337192"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02" name="Google Shape;17102;p21"/>
          <p:cNvSpPr txBox="1">
            <a:spLocks noGrp="1"/>
          </p:cNvSpPr>
          <p:nvPr>
            <p:ph type="subTitle" idx="6"/>
          </p:nvPr>
        </p:nvSpPr>
        <p:spPr>
          <a:xfrm>
            <a:off x="63372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bg>
      <p:bgPr>
        <a:solidFill>
          <a:schemeClr val="accent5"/>
        </a:solidFill>
        <a:effectLst/>
      </p:bgPr>
    </p:bg>
    <p:spTree>
      <p:nvGrpSpPr>
        <p:cNvPr id="1" name="Shape 17103"/>
        <p:cNvGrpSpPr/>
        <p:nvPr/>
      </p:nvGrpSpPr>
      <p:grpSpPr>
        <a:xfrm>
          <a:off x="0" y="0"/>
          <a:ext cx="0" cy="0"/>
          <a:chOff x="0" y="0"/>
          <a:chExt cx="0" cy="0"/>
        </a:xfrm>
      </p:grpSpPr>
      <p:sp>
        <p:nvSpPr>
          <p:cNvPr id="17104" name="Google Shape;17104;p22"/>
          <p:cNvSpPr/>
          <p:nvPr/>
        </p:nvSpPr>
        <p:spPr>
          <a:xfrm rot="-2361154">
            <a:off x="3799775"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5" name="Google Shape;17105;p22"/>
          <p:cNvSpPr/>
          <p:nvPr/>
        </p:nvSpPr>
        <p:spPr>
          <a:xfrm rot="-1717347">
            <a:off x="-483490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6" name="Google Shape;17106;p22"/>
          <p:cNvSpPr/>
          <p:nvPr/>
        </p:nvSpPr>
        <p:spPr>
          <a:xfrm>
            <a:off x="540975" y="178935"/>
            <a:ext cx="8062072" cy="487269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107" name="Google Shape;17107;p22"/>
          <p:cNvPicPr preferRelativeResize="0"/>
          <p:nvPr/>
        </p:nvPicPr>
        <p:blipFill rotWithShape="1">
          <a:blip r:embed="rId2" cstate="screen"/>
          <a:srcRect/>
          <a:stretch>
            <a:fillRect/>
          </a:stretch>
        </p:blipFill>
        <p:spPr>
          <a:xfrm rot="1615148">
            <a:off x="38899" y="173696"/>
            <a:ext cx="1399184" cy="1384556"/>
          </a:xfrm>
          <a:prstGeom prst="rect">
            <a:avLst/>
          </a:prstGeom>
          <a:noFill/>
          <a:ln>
            <a:noFill/>
          </a:ln>
          <a:effectLst>
            <a:outerShdw blurRad="57150" dist="19050" dir="5400000" algn="bl" rotWithShape="0">
              <a:schemeClr val="dk2">
                <a:alpha val="50000"/>
              </a:schemeClr>
            </a:outerShdw>
          </a:effectLst>
        </p:spPr>
      </p:pic>
      <p:pic>
        <p:nvPicPr>
          <p:cNvPr id="17108" name="Google Shape;17108;p22"/>
          <p:cNvPicPr preferRelativeResize="0"/>
          <p:nvPr/>
        </p:nvPicPr>
        <p:blipFill rotWithShape="1">
          <a:blip r:embed="rId3" cstate="screen"/>
          <a:srcRect/>
          <a:stretch>
            <a:fillRect/>
          </a:stretch>
        </p:blipFill>
        <p:spPr>
          <a:xfrm rot="2007394" flipH="1">
            <a:off x="7884269" y="2636944"/>
            <a:ext cx="898314" cy="2218685"/>
          </a:xfrm>
          <a:prstGeom prst="rect">
            <a:avLst/>
          </a:prstGeom>
          <a:noFill/>
          <a:ln>
            <a:noFill/>
          </a:ln>
          <a:effectLst>
            <a:outerShdw blurRad="57150" dist="19050" dir="5400000" algn="bl" rotWithShape="0">
              <a:schemeClr val="dk2">
                <a:alpha val="50000"/>
              </a:schemeClr>
            </a:outerShdw>
          </a:effectLst>
        </p:spPr>
      </p:pic>
      <p:sp>
        <p:nvSpPr>
          <p:cNvPr id="17109" name="Google Shape;17109;p22"/>
          <p:cNvSpPr/>
          <p:nvPr/>
        </p:nvSpPr>
        <p:spPr>
          <a:xfrm rot="1159307" flipH="1">
            <a:off x="7714232" y="181817"/>
            <a:ext cx="1238397" cy="81879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0" name="Google Shape;17110;p22"/>
          <p:cNvSpPr/>
          <p:nvPr/>
        </p:nvSpPr>
        <p:spPr>
          <a:xfrm rot="-7309355">
            <a:off x="-362296" y="3943577"/>
            <a:ext cx="2201564" cy="132104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1" name="Google Shape;17111;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112" name="Google Shape;17112;p22"/>
          <p:cNvSpPr txBox="1">
            <a:spLocks noGrp="1"/>
          </p:cNvSpPr>
          <p:nvPr>
            <p:ph type="title" idx="2"/>
          </p:nvPr>
        </p:nvSpPr>
        <p:spPr>
          <a:xfrm>
            <a:off x="2012450" y="16164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13" name="Google Shape;17113;p22"/>
          <p:cNvSpPr txBox="1">
            <a:spLocks noGrp="1"/>
          </p:cNvSpPr>
          <p:nvPr>
            <p:ph type="subTitle" idx="1"/>
          </p:nvPr>
        </p:nvSpPr>
        <p:spPr>
          <a:xfrm>
            <a:off x="2012450" y="20454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14" name="Google Shape;17114;p22"/>
          <p:cNvSpPr txBox="1">
            <a:spLocks noGrp="1"/>
          </p:cNvSpPr>
          <p:nvPr>
            <p:ph type="title" idx="3"/>
          </p:nvPr>
        </p:nvSpPr>
        <p:spPr>
          <a:xfrm>
            <a:off x="4773543" y="16164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15" name="Google Shape;17115;p22"/>
          <p:cNvSpPr txBox="1">
            <a:spLocks noGrp="1"/>
          </p:cNvSpPr>
          <p:nvPr>
            <p:ph type="subTitle" idx="4"/>
          </p:nvPr>
        </p:nvSpPr>
        <p:spPr>
          <a:xfrm>
            <a:off x="4773541" y="20454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16" name="Google Shape;17116;p22"/>
          <p:cNvSpPr txBox="1">
            <a:spLocks noGrp="1"/>
          </p:cNvSpPr>
          <p:nvPr>
            <p:ph type="title" idx="5"/>
          </p:nvPr>
        </p:nvSpPr>
        <p:spPr>
          <a:xfrm>
            <a:off x="2012450" y="30498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17" name="Google Shape;17117;p22"/>
          <p:cNvSpPr txBox="1">
            <a:spLocks noGrp="1"/>
          </p:cNvSpPr>
          <p:nvPr>
            <p:ph type="subTitle" idx="6"/>
          </p:nvPr>
        </p:nvSpPr>
        <p:spPr>
          <a:xfrm>
            <a:off x="2012450" y="34788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18" name="Google Shape;17118;p22"/>
          <p:cNvSpPr txBox="1">
            <a:spLocks noGrp="1"/>
          </p:cNvSpPr>
          <p:nvPr>
            <p:ph type="title" idx="7"/>
          </p:nvPr>
        </p:nvSpPr>
        <p:spPr>
          <a:xfrm>
            <a:off x="4773543" y="30498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19" name="Google Shape;17119;p22"/>
          <p:cNvSpPr txBox="1">
            <a:spLocks noGrp="1"/>
          </p:cNvSpPr>
          <p:nvPr>
            <p:ph type="subTitle" idx="8"/>
          </p:nvPr>
        </p:nvSpPr>
        <p:spPr>
          <a:xfrm>
            <a:off x="4773540" y="34788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37"/>
        <p:cNvGrpSpPr/>
        <p:nvPr/>
      </p:nvGrpSpPr>
      <p:grpSpPr>
        <a:xfrm>
          <a:off x="0" y="0"/>
          <a:ext cx="0" cy="0"/>
          <a:chOff x="0" y="0"/>
          <a:chExt cx="0" cy="0"/>
        </a:xfrm>
      </p:grpSpPr>
      <p:grpSp>
        <p:nvGrpSpPr>
          <p:cNvPr id="38" name="Google Shape;38;p3"/>
          <p:cNvGrpSpPr/>
          <p:nvPr/>
        </p:nvGrpSpPr>
        <p:grpSpPr>
          <a:xfrm rot="8345356">
            <a:off x="6733551" y="2965804"/>
            <a:ext cx="2853775" cy="2723271"/>
            <a:chOff x="3385725" y="1047425"/>
            <a:chExt cx="1902175" cy="1815200"/>
          </a:xfrm>
        </p:grpSpPr>
        <p:sp>
          <p:nvSpPr>
            <p:cNvPr id="39" name="Google Shape;39;p3"/>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3"/>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3"/>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3"/>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3"/>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3"/>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3"/>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3"/>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3"/>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3"/>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3"/>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3"/>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3"/>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3"/>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3"/>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3"/>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3"/>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3"/>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3"/>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3"/>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p3"/>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3"/>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3"/>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3"/>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63;p3"/>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3"/>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3"/>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3"/>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3"/>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3"/>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3"/>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3"/>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3"/>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3"/>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3"/>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3"/>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3"/>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3"/>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3"/>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3"/>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3"/>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3"/>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3"/>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3"/>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3"/>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3"/>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3"/>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3"/>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3"/>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3"/>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3"/>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3"/>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3"/>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3"/>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3"/>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3"/>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3"/>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3"/>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3"/>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3"/>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3"/>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3"/>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3"/>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3"/>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3"/>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3"/>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3"/>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3"/>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3"/>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3"/>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3"/>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3"/>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3"/>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3"/>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3"/>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3"/>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3"/>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3"/>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3"/>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3"/>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3"/>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3"/>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3"/>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3"/>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3"/>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3"/>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3"/>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3"/>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3"/>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3"/>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3"/>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3"/>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3"/>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3"/>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3"/>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3"/>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3"/>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3"/>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3"/>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138;p3"/>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3"/>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3"/>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3"/>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3"/>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3"/>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3"/>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3"/>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3"/>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3"/>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3"/>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3"/>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3"/>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3"/>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3"/>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3"/>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3"/>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3"/>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3"/>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3"/>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3"/>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3"/>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3"/>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3"/>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3"/>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3"/>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3"/>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3"/>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3"/>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3"/>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3"/>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3"/>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266;p3"/>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267;p3"/>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268;p3"/>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3"/>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3"/>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3"/>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3"/>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3"/>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3"/>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3"/>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3"/>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3"/>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3"/>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3"/>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3"/>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3"/>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3"/>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3"/>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3"/>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3"/>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3"/>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3"/>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3"/>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3"/>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3"/>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3"/>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3"/>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3"/>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3"/>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3"/>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3"/>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3"/>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3"/>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3"/>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3"/>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3"/>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3"/>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3"/>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3"/>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385;p3"/>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3"/>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3"/>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3"/>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3"/>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3"/>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3"/>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392;p3"/>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3"/>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 name="Google Shape;394;p3"/>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395;p3"/>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396;p3"/>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3"/>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3"/>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3"/>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400;p3"/>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3"/>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3"/>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3"/>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3"/>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3"/>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3"/>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3"/>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3"/>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3"/>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3"/>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3"/>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3"/>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3"/>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3"/>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3"/>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3"/>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3"/>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3"/>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3"/>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3"/>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3"/>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3"/>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3"/>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3"/>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3"/>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3"/>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3"/>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3"/>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3"/>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3"/>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3"/>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3"/>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3"/>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3"/>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3"/>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3"/>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3"/>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3"/>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3"/>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3"/>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3"/>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3"/>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3"/>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3"/>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3"/>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3"/>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3"/>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 name="Google Shape;448;p3"/>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 name="Google Shape;449;p3"/>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3"/>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 name="Google Shape;451;p3"/>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 name="Google Shape;452;p3"/>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3"/>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3"/>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3"/>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3"/>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3"/>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3"/>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3"/>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3"/>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3"/>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3"/>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3"/>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3"/>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3"/>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3"/>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3"/>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3"/>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3"/>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3"/>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3"/>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3"/>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3"/>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3"/>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3"/>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3"/>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 name="Google Shape;477;p3"/>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3"/>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3"/>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3"/>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3"/>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3"/>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3"/>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3"/>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3"/>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3"/>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3"/>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3"/>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3"/>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3"/>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3"/>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3"/>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 name="Google Shape;493;p3"/>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3"/>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3"/>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3"/>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3"/>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3"/>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3"/>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3"/>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3"/>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3"/>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3"/>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3"/>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3"/>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3"/>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3"/>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3"/>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 name="Google Shape;509;p3"/>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3"/>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3"/>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3"/>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3"/>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3"/>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 name="Google Shape;515;p3"/>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 name="Google Shape;516;p3"/>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 name="Google Shape;517;p3"/>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3"/>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3"/>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3"/>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3"/>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3"/>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3"/>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3"/>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3"/>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3"/>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3"/>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3"/>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3"/>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3"/>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3"/>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3"/>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3"/>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3"/>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3"/>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3"/>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3"/>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3"/>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3"/>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3"/>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3"/>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3"/>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3"/>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3"/>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3"/>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3"/>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3"/>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3"/>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3"/>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3"/>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3"/>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3"/>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3"/>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3"/>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3"/>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3"/>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3"/>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3"/>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3"/>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3"/>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3"/>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3"/>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3"/>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3"/>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3"/>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3"/>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3"/>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3"/>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3"/>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3"/>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3"/>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3"/>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3"/>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3"/>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3"/>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3"/>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3"/>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3"/>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3"/>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3"/>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3"/>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3"/>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3"/>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3"/>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3"/>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3"/>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3"/>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3"/>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3"/>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3"/>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3"/>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3"/>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3"/>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3"/>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3"/>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3"/>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3"/>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3"/>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3"/>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3"/>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3"/>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3"/>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3"/>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3"/>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3"/>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3"/>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3"/>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3"/>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3"/>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3"/>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3"/>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3"/>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3"/>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3"/>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3"/>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3"/>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3"/>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3"/>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3"/>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3"/>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3"/>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3"/>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3"/>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3"/>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3"/>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3"/>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3"/>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3"/>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3"/>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3"/>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3"/>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3"/>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3"/>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3"/>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3"/>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3"/>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3"/>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3"/>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3"/>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3"/>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3"/>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3"/>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3"/>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3"/>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3"/>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3"/>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3"/>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3"/>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3"/>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3"/>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3"/>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3"/>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3"/>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3"/>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3"/>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3"/>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3"/>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3"/>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3"/>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3"/>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3"/>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3"/>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3"/>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3"/>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3"/>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3"/>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3"/>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3"/>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3"/>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3"/>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3"/>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3"/>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3"/>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3"/>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3"/>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3"/>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3"/>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3"/>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3"/>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3"/>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3"/>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3"/>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3"/>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3"/>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3"/>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3"/>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3"/>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3"/>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3"/>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3"/>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3"/>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3"/>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3"/>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3"/>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3"/>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3"/>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3"/>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3"/>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3"/>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3"/>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3"/>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3"/>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3"/>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3"/>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3"/>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3"/>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3"/>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3"/>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3"/>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3"/>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3"/>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3"/>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3"/>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3"/>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3"/>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3"/>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3"/>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3"/>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3"/>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3"/>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3"/>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3"/>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3"/>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3"/>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3"/>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3"/>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3"/>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3"/>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3"/>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3"/>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3"/>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3"/>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3"/>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3"/>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3"/>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3"/>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3"/>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3"/>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3"/>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3"/>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3"/>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3"/>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3"/>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3"/>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3"/>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3"/>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3"/>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3"/>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3"/>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3"/>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3"/>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3"/>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3"/>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3"/>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3"/>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3"/>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3"/>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3"/>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3"/>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3"/>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3"/>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3"/>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3"/>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3"/>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3"/>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3"/>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3"/>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3"/>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3"/>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3"/>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3"/>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3"/>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3"/>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3"/>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3"/>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3"/>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3"/>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3"/>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3"/>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3"/>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3"/>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3"/>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3"/>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3"/>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3"/>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3"/>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3"/>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3"/>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3"/>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3"/>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3"/>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3"/>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3"/>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3"/>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3"/>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3"/>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3"/>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3"/>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3"/>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3"/>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3"/>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3"/>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3"/>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3"/>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3"/>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3"/>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3"/>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3"/>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3"/>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3"/>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3"/>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3"/>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3"/>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3"/>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3"/>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3"/>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3"/>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3"/>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3"/>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3"/>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3"/>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3"/>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3"/>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3"/>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3"/>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3"/>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3"/>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3"/>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3"/>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3"/>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3"/>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3"/>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3"/>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3"/>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3"/>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3"/>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3"/>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3"/>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3"/>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3"/>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3"/>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3"/>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3"/>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3"/>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3"/>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3"/>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3"/>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3"/>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3"/>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3"/>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3"/>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3"/>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3"/>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3"/>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3"/>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3"/>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3"/>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3"/>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3"/>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3"/>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3"/>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3"/>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3"/>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3"/>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3"/>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3"/>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3"/>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3"/>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3"/>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3"/>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3"/>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3"/>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3"/>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3"/>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3"/>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3"/>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3"/>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3"/>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3"/>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3"/>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3"/>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3"/>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3"/>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3"/>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3"/>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3"/>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3"/>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3"/>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3"/>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3"/>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3"/>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3"/>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3"/>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3"/>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3"/>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3"/>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3"/>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3"/>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3"/>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3"/>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3"/>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3"/>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3"/>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3"/>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3"/>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3"/>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3"/>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3"/>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3"/>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3"/>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3"/>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3"/>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3"/>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3"/>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3"/>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3"/>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3"/>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3"/>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3"/>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3"/>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3"/>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3"/>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3"/>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3"/>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3"/>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3"/>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3"/>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3"/>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3"/>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3"/>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3"/>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3"/>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3"/>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3"/>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3"/>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3"/>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3"/>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3"/>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3"/>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3"/>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3"/>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3"/>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3"/>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3"/>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3"/>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3"/>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3"/>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3"/>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3"/>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3"/>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3"/>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3"/>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3"/>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3"/>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3"/>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3"/>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3"/>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3"/>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3"/>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3"/>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3"/>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3"/>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3"/>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3"/>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3"/>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3"/>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3"/>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3"/>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3"/>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3"/>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3"/>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3"/>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3"/>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3"/>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3"/>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3"/>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3"/>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3"/>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3"/>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3"/>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3"/>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3"/>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3"/>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3"/>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3"/>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3"/>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3"/>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3"/>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3"/>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3"/>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3"/>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3"/>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3"/>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3"/>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3"/>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3"/>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3"/>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3"/>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3"/>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3"/>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3"/>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3"/>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3"/>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3"/>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3"/>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3"/>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3"/>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3"/>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3"/>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3"/>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3"/>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3"/>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3"/>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3"/>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3"/>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3"/>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3"/>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3"/>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3"/>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3"/>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3"/>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3"/>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3"/>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3"/>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3"/>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3"/>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3"/>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3"/>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3"/>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3"/>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3"/>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3"/>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3"/>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3"/>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3"/>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3"/>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3"/>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3"/>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3"/>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3"/>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3"/>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3"/>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3"/>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3"/>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3"/>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3"/>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3"/>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3"/>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3"/>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3"/>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3"/>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3"/>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3"/>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3"/>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3"/>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3"/>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3"/>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3"/>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3"/>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3"/>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3"/>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3"/>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3"/>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3"/>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3"/>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3"/>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3"/>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3"/>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3"/>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3"/>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3"/>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3"/>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3"/>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3"/>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3"/>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3"/>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3"/>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3"/>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3"/>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3"/>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3"/>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3"/>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3"/>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3"/>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3"/>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3"/>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3"/>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3"/>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3"/>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3"/>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3"/>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3"/>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3"/>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3"/>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3"/>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3"/>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3"/>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3"/>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3"/>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3"/>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3"/>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3"/>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3"/>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3"/>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3"/>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3"/>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3"/>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3"/>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3"/>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3"/>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3"/>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3"/>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3"/>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3"/>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3"/>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3"/>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3"/>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3"/>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3"/>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3"/>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3"/>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3"/>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3"/>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3"/>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3"/>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3"/>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3"/>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3"/>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3"/>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3"/>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3"/>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3"/>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3"/>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3"/>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3"/>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3"/>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3"/>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3"/>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3"/>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3"/>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3"/>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3"/>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3"/>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3"/>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3"/>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3"/>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3"/>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3"/>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3"/>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3"/>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3"/>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3"/>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3"/>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3"/>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3"/>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3"/>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3"/>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3"/>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3"/>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3"/>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3"/>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3"/>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3"/>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3"/>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3"/>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3"/>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3"/>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3"/>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3"/>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3"/>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3"/>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3"/>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3"/>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3"/>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3"/>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3"/>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3"/>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3"/>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3"/>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3"/>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3"/>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3"/>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3"/>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3"/>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3"/>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3"/>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3"/>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3"/>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3"/>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3"/>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3"/>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3"/>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3"/>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3"/>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3"/>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3"/>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3"/>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3"/>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3"/>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3"/>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3"/>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3"/>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3"/>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3"/>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3"/>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3"/>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3"/>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3"/>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3"/>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3"/>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3"/>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3"/>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3"/>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3"/>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3"/>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3"/>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3"/>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3"/>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3"/>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3"/>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3"/>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3"/>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3"/>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3"/>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3"/>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3"/>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3"/>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3"/>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3"/>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3"/>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3"/>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3"/>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3"/>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3"/>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3"/>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3"/>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3"/>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3"/>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3"/>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3"/>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3"/>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3"/>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3"/>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3"/>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3"/>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3"/>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3"/>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3"/>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3"/>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3"/>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3"/>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3"/>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3"/>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3"/>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3"/>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3"/>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3"/>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3"/>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3"/>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3"/>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3"/>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3"/>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3"/>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3"/>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3"/>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3"/>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3"/>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3"/>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3"/>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3"/>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3"/>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3"/>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3"/>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3"/>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3"/>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3"/>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3"/>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3"/>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3"/>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3"/>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3"/>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3"/>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3"/>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3"/>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3"/>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3"/>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3"/>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3"/>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3"/>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3"/>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3"/>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3"/>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3"/>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3"/>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3"/>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3"/>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3"/>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3"/>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3"/>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3"/>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3"/>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3"/>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3"/>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3"/>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3"/>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3"/>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3"/>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3"/>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3"/>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3"/>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3"/>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3"/>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3"/>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3"/>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3"/>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3"/>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3"/>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3"/>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3"/>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3"/>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3"/>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3"/>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3"/>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3"/>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3"/>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3"/>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3"/>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3"/>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3"/>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3"/>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3"/>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3"/>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3"/>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3"/>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3"/>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3"/>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3"/>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3"/>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3"/>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3"/>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3"/>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3"/>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3"/>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3"/>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3"/>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3"/>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3"/>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3"/>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3"/>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3"/>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3"/>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3"/>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3"/>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3"/>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3"/>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3"/>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3"/>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3"/>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3"/>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3"/>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3"/>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3"/>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3"/>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3"/>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3"/>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3"/>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3"/>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3"/>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3"/>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3"/>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3"/>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3"/>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3"/>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3"/>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3"/>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3"/>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3"/>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3"/>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3"/>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3"/>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3"/>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3"/>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3"/>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3"/>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3"/>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3"/>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3"/>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3"/>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3"/>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3"/>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3"/>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3"/>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3"/>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3"/>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3"/>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3"/>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3"/>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3"/>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3"/>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3"/>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3"/>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3"/>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3"/>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3"/>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3"/>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3"/>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3"/>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3"/>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3"/>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3"/>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3"/>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3"/>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3"/>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3"/>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3"/>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3"/>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3"/>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3"/>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3"/>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3"/>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3"/>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3"/>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3"/>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3"/>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3"/>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3"/>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3"/>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3"/>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3"/>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3"/>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3"/>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3"/>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3"/>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3"/>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3"/>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3"/>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3"/>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3"/>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3"/>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3"/>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3"/>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3"/>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3"/>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3"/>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3"/>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3"/>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3"/>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3"/>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3"/>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3"/>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3"/>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3"/>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3"/>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3"/>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3"/>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3"/>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3"/>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3"/>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3"/>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3"/>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3"/>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3"/>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3"/>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3"/>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3"/>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3"/>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3"/>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3"/>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3"/>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3"/>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3"/>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3"/>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3"/>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3"/>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3"/>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3"/>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3"/>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3"/>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3"/>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3"/>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3"/>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3"/>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3"/>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3"/>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3"/>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3"/>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3"/>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3"/>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3"/>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3"/>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3"/>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3"/>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3"/>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3"/>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3"/>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3"/>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3"/>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3"/>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3"/>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3"/>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3"/>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3"/>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3"/>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3"/>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3"/>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3"/>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3"/>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3"/>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3"/>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3"/>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3"/>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3"/>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3"/>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3"/>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3"/>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3"/>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3"/>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3"/>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3"/>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3"/>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3"/>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3"/>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3"/>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3"/>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3"/>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3"/>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3"/>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3"/>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3"/>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3"/>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3"/>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3"/>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3"/>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3"/>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3"/>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3"/>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3"/>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3"/>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3"/>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3"/>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3"/>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3"/>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3"/>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3"/>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3"/>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3"/>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3"/>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3"/>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3"/>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3"/>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3"/>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3"/>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3"/>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3"/>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3"/>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3"/>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3"/>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3"/>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3"/>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3"/>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3"/>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3"/>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3"/>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3"/>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3"/>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3"/>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3"/>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3"/>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3"/>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3"/>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3"/>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3"/>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3"/>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3"/>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3"/>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3"/>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3"/>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3"/>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3"/>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3"/>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3"/>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3"/>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3"/>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3"/>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3"/>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3"/>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3"/>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3"/>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3"/>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3"/>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3"/>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3"/>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3"/>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3"/>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3"/>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3"/>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3"/>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3"/>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3"/>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3"/>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3"/>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3"/>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3"/>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3"/>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3"/>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3"/>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3"/>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3"/>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3"/>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3"/>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3"/>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3"/>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3"/>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3"/>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3"/>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3"/>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3"/>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3"/>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3"/>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3"/>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3"/>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3"/>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3"/>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3"/>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3"/>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3"/>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3"/>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3"/>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3"/>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3"/>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3"/>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3"/>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3"/>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3"/>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3"/>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3"/>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3"/>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3"/>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3"/>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3"/>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3"/>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3"/>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3"/>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3"/>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3"/>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3"/>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3"/>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3"/>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3"/>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3"/>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3"/>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3"/>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3"/>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3"/>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3"/>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3"/>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3"/>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3"/>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3"/>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3"/>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3"/>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3"/>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3"/>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3"/>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3"/>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3"/>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3"/>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3"/>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3"/>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3"/>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3"/>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3"/>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3"/>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3"/>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3"/>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3"/>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3"/>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3"/>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3"/>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3"/>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3"/>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3"/>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3"/>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3"/>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3"/>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3"/>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3"/>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3"/>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3"/>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3"/>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3"/>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3"/>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3"/>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3"/>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3"/>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3"/>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3"/>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3"/>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3"/>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3"/>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3"/>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3"/>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3"/>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3"/>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3"/>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3"/>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3"/>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3"/>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3"/>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3"/>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3"/>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3"/>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3"/>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3"/>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3"/>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3"/>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3"/>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3"/>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3"/>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3"/>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3"/>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3"/>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3"/>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3"/>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3"/>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3"/>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3"/>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3"/>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3"/>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3"/>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3"/>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3"/>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3"/>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3"/>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3"/>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3"/>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3"/>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3"/>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3"/>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3"/>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3"/>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3"/>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3"/>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3"/>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3"/>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3"/>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3"/>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3"/>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3"/>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3"/>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3"/>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3"/>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3"/>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3"/>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3"/>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3"/>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3"/>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3"/>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3"/>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3"/>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3"/>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3"/>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3"/>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3"/>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3"/>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3"/>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3"/>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3"/>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3"/>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3"/>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3"/>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3"/>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3"/>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3"/>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3"/>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3"/>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3"/>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3"/>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3"/>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3"/>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3"/>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3"/>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3"/>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3"/>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3"/>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3"/>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3"/>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3"/>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3"/>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3"/>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3"/>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3"/>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3"/>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3"/>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3"/>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3"/>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3"/>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3"/>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3"/>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3"/>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3"/>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3"/>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3"/>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3"/>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3"/>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3"/>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3"/>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3"/>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3"/>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3"/>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3"/>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3"/>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3"/>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3"/>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3"/>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3"/>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3"/>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3"/>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3"/>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3"/>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3"/>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3"/>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3"/>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3"/>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3"/>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3"/>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3"/>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3"/>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3"/>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3"/>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3"/>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3"/>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3"/>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3"/>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3"/>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3"/>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3"/>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3"/>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3"/>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3"/>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3"/>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3"/>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3"/>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3"/>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3"/>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3"/>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3"/>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3"/>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3"/>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3"/>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3"/>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3"/>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3"/>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3"/>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3"/>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3"/>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3"/>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3"/>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3"/>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3"/>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3"/>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3"/>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3"/>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3"/>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3"/>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3"/>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3"/>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3"/>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3"/>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3"/>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3"/>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3"/>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3"/>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3"/>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3"/>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3"/>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3"/>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3"/>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3"/>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3"/>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3"/>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3"/>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3"/>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3"/>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3"/>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3"/>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3"/>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3"/>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3"/>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3"/>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3"/>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3"/>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3"/>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3"/>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3"/>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3"/>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3"/>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3"/>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3"/>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3"/>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3"/>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3"/>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3"/>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3"/>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3"/>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3"/>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3"/>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3"/>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3"/>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3"/>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3"/>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3"/>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3"/>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3"/>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3"/>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3"/>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3"/>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3"/>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3"/>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3"/>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3"/>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3"/>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3"/>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3"/>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3"/>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3"/>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3"/>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3"/>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3"/>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3"/>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3"/>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3"/>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3"/>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3"/>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3"/>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3"/>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3"/>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3"/>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3"/>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3"/>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3"/>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3"/>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3"/>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3"/>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3"/>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3"/>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3"/>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3"/>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3"/>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3"/>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3"/>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3"/>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3"/>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3"/>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3"/>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3"/>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3"/>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3"/>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3"/>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3"/>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3"/>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3"/>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3"/>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3"/>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3"/>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3"/>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3"/>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3"/>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3"/>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3"/>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3"/>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3"/>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3"/>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3"/>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3"/>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3"/>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3"/>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3"/>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3"/>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3"/>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3"/>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3"/>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3"/>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3"/>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3"/>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3"/>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3"/>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3"/>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3"/>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3"/>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3"/>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3"/>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3"/>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3"/>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3"/>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3"/>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3"/>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3"/>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3"/>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3"/>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3"/>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3"/>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3"/>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3"/>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3"/>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3"/>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3"/>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3"/>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3"/>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3"/>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3"/>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3"/>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3"/>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3"/>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3"/>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3"/>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3"/>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3"/>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3"/>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3"/>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3"/>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3"/>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3"/>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3"/>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3"/>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3"/>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3"/>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3"/>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3"/>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3"/>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3"/>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3"/>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3"/>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3"/>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3"/>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3"/>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3"/>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3"/>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3"/>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3"/>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3"/>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3"/>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3"/>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3"/>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3"/>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3"/>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3"/>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3"/>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3"/>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3"/>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3"/>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3"/>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3"/>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3"/>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3"/>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3"/>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3"/>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3"/>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3"/>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3"/>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3"/>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3"/>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3"/>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3"/>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3"/>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3"/>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3"/>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3"/>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3"/>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3"/>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3"/>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3"/>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3"/>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3"/>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3"/>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3"/>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3"/>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3"/>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3"/>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3"/>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3"/>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3"/>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3"/>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3"/>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3"/>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3"/>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3"/>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3"/>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3"/>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3"/>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3"/>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3"/>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3"/>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3"/>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3"/>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3"/>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3"/>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3"/>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3"/>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3"/>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3"/>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3"/>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3"/>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3"/>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3"/>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3"/>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3"/>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3"/>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3"/>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3"/>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3"/>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3"/>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3"/>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3"/>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3"/>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3"/>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3"/>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3"/>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3"/>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3"/>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3"/>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3"/>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3"/>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3"/>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3"/>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3"/>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3"/>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3"/>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3"/>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3"/>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3"/>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3"/>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3"/>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3"/>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3"/>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3"/>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3"/>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3"/>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3"/>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3"/>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3"/>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3"/>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3"/>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3"/>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3"/>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3"/>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3"/>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3"/>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3"/>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3"/>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3"/>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3"/>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3"/>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3"/>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3"/>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3"/>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3"/>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3"/>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3"/>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3"/>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3"/>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3"/>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3"/>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3"/>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3"/>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3"/>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3"/>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3"/>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3"/>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3"/>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3"/>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3"/>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3"/>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3"/>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3"/>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3"/>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3"/>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3"/>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3"/>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3"/>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3"/>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3"/>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3"/>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3"/>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3"/>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3"/>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3"/>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3"/>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3"/>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3"/>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3"/>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3"/>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3"/>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3"/>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3"/>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3"/>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3"/>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3"/>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3"/>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3"/>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3"/>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3"/>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3"/>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3"/>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3"/>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3"/>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3"/>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3"/>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3"/>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3"/>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3"/>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3"/>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3"/>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3"/>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3"/>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3"/>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3"/>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3"/>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3"/>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3"/>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3"/>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3"/>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3"/>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3"/>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3"/>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3"/>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3"/>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3"/>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3"/>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3"/>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3"/>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3"/>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3"/>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3"/>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3"/>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3"/>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3"/>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3"/>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3"/>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3"/>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3"/>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3"/>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3"/>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3"/>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3"/>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3"/>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3"/>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3"/>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3"/>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3"/>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3"/>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3"/>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3"/>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3"/>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3"/>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3"/>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3"/>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3"/>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3"/>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3"/>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3"/>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2" name="Google Shape;2262;p3"/>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3"/>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3"/>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3"/>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3"/>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3"/>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3"/>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3"/>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3"/>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3"/>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3"/>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3"/>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3"/>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3"/>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3"/>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3"/>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3"/>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3"/>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3"/>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3"/>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3"/>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3"/>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3"/>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3"/>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3"/>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3"/>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3"/>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3"/>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3"/>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3"/>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3"/>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3"/>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3"/>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3"/>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3"/>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3"/>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3"/>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3"/>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3"/>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3"/>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3"/>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3"/>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3"/>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3"/>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3"/>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3"/>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3"/>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3"/>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3"/>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3"/>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3"/>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3"/>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3"/>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3"/>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3"/>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3"/>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3"/>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3"/>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3"/>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3"/>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3"/>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3"/>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3"/>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3"/>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3"/>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3"/>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3"/>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3"/>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3"/>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3"/>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3"/>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3"/>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3"/>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3"/>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3"/>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3"/>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3"/>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3"/>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3"/>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3"/>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3"/>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3"/>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3"/>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3"/>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3"/>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3"/>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3"/>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3"/>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3"/>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3"/>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3"/>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3"/>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3"/>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3"/>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3"/>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3"/>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3"/>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3"/>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3"/>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3"/>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3"/>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3"/>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3"/>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3"/>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3"/>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3"/>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3"/>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3"/>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3"/>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3"/>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3"/>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3"/>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3"/>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3"/>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3"/>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3"/>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3"/>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3"/>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3"/>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3"/>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3"/>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3"/>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3"/>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3"/>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3"/>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3"/>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3"/>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3"/>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3"/>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3"/>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3"/>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3"/>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3"/>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3"/>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3"/>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3"/>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3"/>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3"/>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3"/>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3"/>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3"/>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3"/>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3"/>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3"/>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3"/>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3"/>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3"/>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3"/>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3"/>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3"/>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3"/>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3"/>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3"/>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3"/>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3"/>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3"/>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3"/>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3"/>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3"/>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3"/>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3"/>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3"/>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3"/>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3"/>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3"/>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3"/>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3"/>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3"/>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3"/>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3"/>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3"/>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3"/>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3"/>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3"/>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3"/>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3"/>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3"/>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3"/>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3"/>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3"/>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3"/>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3"/>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3"/>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3"/>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3"/>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3"/>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3"/>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3"/>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3"/>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3"/>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3"/>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3"/>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3"/>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3"/>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3"/>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3"/>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3"/>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3"/>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3"/>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3"/>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3"/>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3"/>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3"/>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3"/>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3"/>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3"/>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3"/>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3"/>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3"/>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3"/>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3"/>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3"/>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3"/>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3"/>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3"/>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3"/>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3"/>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3"/>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3"/>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3"/>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3"/>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3"/>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3"/>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3"/>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3"/>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3"/>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3"/>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3"/>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3"/>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3"/>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3"/>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3"/>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3"/>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3"/>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3"/>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3"/>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3"/>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3"/>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3"/>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3"/>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3"/>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3"/>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3"/>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3"/>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3"/>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3"/>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3"/>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3"/>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3"/>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3"/>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3"/>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3"/>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3"/>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3"/>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3"/>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3"/>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3"/>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3"/>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3"/>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3"/>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3"/>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3"/>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3"/>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3"/>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3"/>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3"/>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3"/>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3"/>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3"/>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3"/>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3"/>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3"/>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3"/>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3"/>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3"/>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3"/>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3"/>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3"/>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3"/>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3"/>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3"/>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3"/>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3"/>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3"/>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3"/>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3"/>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3"/>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3"/>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3"/>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3"/>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3"/>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3"/>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3"/>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3"/>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3"/>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3"/>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3"/>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3"/>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3"/>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3"/>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3"/>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3"/>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3"/>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3"/>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3"/>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3"/>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3"/>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3"/>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3"/>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3"/>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3"/>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3"/>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3"/>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3"/>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3"/>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3"/>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3"/>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3"/>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3"/>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3"/>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3"/>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3"/>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3"/>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3"/>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3"/>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3"/>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3"/>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3"/>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3"/>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3"/>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3"/>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3"/>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3"/>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3"/>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3"/>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3"/>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3"/>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3"/>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3"/>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3"/>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3"/>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3"/>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3"/>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3"/>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3"/>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3"/>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3"/>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3"/>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3"/>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3"/>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3"/>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3"/>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3"/>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3"/>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3"/>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3"/>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3"/>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3"/>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3"/>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3"/>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3"/>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3"/>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3"/>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3"/>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3"/>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3"/>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3"/>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3"/>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3"/>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3"/>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3"/>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3"/>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3"/>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3"/>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3"/>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3"/>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3"/>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3"/>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3"/>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3"/>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3"/>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3"/>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3"/>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3"/>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3"/>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3"/>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3"/>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3"/>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3"/>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3"/>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3"/>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3"/>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3"/>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3"/>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3"/>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3"/>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3"/>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3"/>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3"/>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3"/>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3"/>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3"/>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3"/>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3"/>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3"/>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3"/>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3"/>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3"/>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3"/>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3"/>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3"/>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3"/>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3"/>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3"/>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3"/>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3"/>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3"/>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3"/>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3"/>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3"/>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3"/>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3"/>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3"/>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3"/>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3"/>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3"/>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3"/>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3"/>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3"/>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3"/>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3"/>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3"/>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3"/>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3"/>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3"/>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3"/>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3"/>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3"/>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3"/>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3"/>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3"/>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3"/>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3"/>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3"/>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3"/>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3"/>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3"/>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3"/>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3"/>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3"/>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3"/>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3"/>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3"/>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3"/>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3"/>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3"/>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3"/>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3"/>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3"/>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3"/>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3"/>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3"/>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3"/>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3"/>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3"/>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3"/>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3"/>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3"/>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3"/>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3"/>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3"/>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3"/>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3"/>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3"/>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3"/>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3"/>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3"/>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3"/>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3"/>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3"/>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3"/>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3"/>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3"/>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3"/>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3"/>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3"/>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3"/>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3"/>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3"/>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3"/>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3"/>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3"/>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3"/>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3"/>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3"/>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3"/>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3"/>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3"/>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3"/>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3"/>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3"/>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3"/>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3"/>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3"/>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3"/>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3"/>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3"/>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3"/>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3"/>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3"/>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3"/>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3"/>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3"/>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3"/>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3"/>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3"/>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3"/>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3"/>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3"/>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3"/>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3"/>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3"/>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3"/>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3"/>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3"/>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7" name="Google Shape;2787;p3"/>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3"/>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3"/>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3"/>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3"/>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3"/>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3"/>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3"/>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3"/>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3"/>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3"/>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3"/>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3"/>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3"/>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3"/>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3"/>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3"/>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3"/>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3"/>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3"/>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3"/>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3"/>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3"/>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3"/>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3"/>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3"/>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3"/>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3"/>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5" name="Google Shape;2815;p3"/>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6" name="Google Shape;2816;p3"/>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3"/>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3"/>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3"/>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3"/>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3"/>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3"/>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3"/>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3"/>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3"/>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3"/>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3"/>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3"/>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3"/>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3"/>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3"/>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3"/>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3"/>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4" name="Google Shape;2834;p3"/>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3"/>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3"/>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3"/>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3"/>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3"/>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3"/>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3"/>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3"/>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3"/>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3"/>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3"/>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3"/>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3"/>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8" name="Google Shape;2848;p3"/>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9" name="Google Shape;2849;p3"/>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3"/>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3"/>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3"/>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3"/>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3"/>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3"/>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3"/>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3"/>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3"/>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3"/>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3"/>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3"/>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2" name="Google Shape;2862;p3"/>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3" name="Google Shape;2863;p3"/>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3"/>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3"/>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3"/>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3"/>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3"/>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3"/>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3"/>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3"/>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3"/>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3"/>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3"/>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5" name="Google Shape;2875;p3"/>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6" name="Google Shape;2876;p3"/>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3"/>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3"/>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3"/>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3"/>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3"/>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3"/>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3"/>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3"/>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3"/>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3"/>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3"/>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3"/>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3"/>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3"/>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3"/>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3"/>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3"/>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3"/>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3"/>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3"/>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3"/>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3"/>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3"/>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3"/>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3"/>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3"/>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3"/>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3"/>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3"/>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3"/>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3"/>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3"/>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3"/>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3"/>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3"/>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3"/>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3"/>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3"/>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3"/>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3"/>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3"/>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3"/>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3"/>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3"/>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3"/>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3"/>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3"/>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3"/>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3"/>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3"/>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3"/>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3"/>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3"/>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3"/>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3"/>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3"/>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3"/>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3"/>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3"/>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3"/>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3"/>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3"/>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3"/>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3"/>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3"/>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3"/>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3"/>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3"/>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3"/>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3"/>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3"/>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3"/>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3"/>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3"/>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3"/>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3"/>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3"/>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3"/>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3"/>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3"/>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3"/>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3"/>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3"/>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3"/>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3"/>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3"/>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3"/>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3"/>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3"/>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3"/>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3"/>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3"/>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3"/>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3"/>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3"/>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3"/>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3"/>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3"/>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3"/>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3"/>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3"/>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3"/>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3"/>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3"/>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3"/>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3"/>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3"/>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3"/>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3"/>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3"/>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3"/>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3"/>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3"/>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3"/>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3"/>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3"/>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3"/>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3"/>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3"/>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3"/>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3"/>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3"/>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3"/>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3"/>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3"/>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3"/>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3"/>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3"/>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3"/>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3"/>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3"/>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3"/>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3"/>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3"/>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3"/>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3"/>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3"/>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3"/>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3"/>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3"/>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3"/>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3"/>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3"/>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3"/>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3"/>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3"/>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3"/>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3"/>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3"/>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3"/>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3"/>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3"/>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3"/>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3"/>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3"/>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3"/>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3"/>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3"/>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3"/>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3"/>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3"/>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3"/>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3"/>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3"/>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3"/>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3"/>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3"/>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3"/>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3"/>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3"/>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3"/>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3"/>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3"/>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3"/>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3"/>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3"/>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3"/>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3"/>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3"/>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3"/>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7" name="Google Shape;3057;p3"/>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3"/>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3"/>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3"/>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3"/>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3"/>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3"/>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3"/>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3"/>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3"/>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3"/>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3"/>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3"/>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3"/>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3"/>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3"/>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3"/>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3"/>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3"/>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3"/>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3"/>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3"/>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3"/>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3"/>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3"/>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3"/>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3"/>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3"/>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3"/>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3"/>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3"/>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3"/>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3"/>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3"/>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3"/>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3"/>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3"/>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3"/>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3"/>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3"/>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3"/>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3"/>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3"/>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3"/>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3"/>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3"/>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3"/>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3"/>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3"/>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3"/>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3"/>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3"/>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3"/>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3"/>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3"/>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3"/>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3"/>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3"/>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3"/>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3"/>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3"/>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3"/>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3"/>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3"/>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3"/>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3"/>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3"/>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3"/>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3"/>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3"/>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3"/>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3"/>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3"/>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3"/>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3"/>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3"/>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3"/>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3"/>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3"/>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3"/>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3"/>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3"/>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3"/>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0" name="Google Shape;3140;p3"/>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3"/>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3"/>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3"/>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3"/>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3"/>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3"/>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7" name="Google Shape;3147;p3"/>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3"/>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3"/>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3"/>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3"/>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3"/>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3"/>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3"/>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3"/>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3"/>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3"/>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3"/>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3"/>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3"/>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3"/>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3"/>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3"/>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3"/>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3"/>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3"/>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3"/>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3"/>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3"/>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3"/>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3"/>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3"/>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3"/>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3"/>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3"/>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3"/>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3"/>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3"/>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3"/>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3"/>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3"/>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3"/>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3"/>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3"/>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3"/>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3"/>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3"/>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3"/>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3"/>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3"/>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3"/>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3"/>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3"/>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3"/>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3"/>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3"/>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3"/>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3"/>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3"/>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3"/>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3"/>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3"/>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3"/>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3"/>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3"/>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3"/>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3"/>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3"/>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3"/>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3"/>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3"/>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3"/>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3"/>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3"/>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3"/>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6" name="Google Shape;3216;p3"/>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7" name="Google Shape;3217;p3"/>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3"/>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3"/>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3"/>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3"/>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3"/>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3" name="Google Shape;3223;p3"/>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3"/>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3"/>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3"/>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3"/>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3"/>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3"/>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3"/>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3"/>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3"/>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3"/>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3"/>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3"/>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3"/>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3"/>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3"/>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3"/>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3"/>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3"/>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3"/>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3"/>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3"/>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3"/>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3"/>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3"/>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3"/>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3"/>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3"/>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3"/>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3"/>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3"/>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3"/>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3"/>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3"/>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3"/>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3"/>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3"/>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3"/>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3"/>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3"/>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3"/>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3"/>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3"/>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3"/>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3"/>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3"/>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3"/>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3"/>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3"/>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3"/>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3"/>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3"/>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3"/>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3"/>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3"/>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3"/>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3"/>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3"/>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3"/>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3"/>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3"/>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3"/>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3"/>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3"/>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3"/>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3"/>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3"/>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3"/>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3"/>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3"/>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3"/>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3"/>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3"/>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3"/>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3"/>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3"/>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3"/>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3"/>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3"/>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3"/>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3"/>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3"/>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3"/>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3"/>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3"/>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3"/>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3"/>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0" name="Google Shape;3310;p3"/>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1" name="Google Shape;3311;p3"/>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2" name="Google Shape;3312;p3"/>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3"/>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3"/>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3"/>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3"/>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3"/>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3"/>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3"/>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3"/>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3"/>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3"/>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3"/>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3"/>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3"/>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3"/>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3"/>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3"/>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9" name="Google Shape;3329;p3"/>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3"/>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3"/>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3"/>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3"/>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3"/>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3"/>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3"/>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3"/>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3"/>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3"/>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3"/>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3"/>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3"/>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3"/>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3"/>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3"/>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3"/>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3"/>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3"/>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3"/>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3"/>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3"/>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3"/>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3"/>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3"/>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3"/>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3"/>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3"/>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3"/>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3"/>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3"/>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3"/>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3"/>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3"/>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3"/>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3"/>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66" name="Google Shape;3366;p3"/>
          <p:cNvSpPr/>
          <p:nvPr/>
        </p:nvSpPr>
        <p:spPr>
          <a:xfrm rot="-1717334">
            <a:off x="-3581765" y="-3471882"/>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3"/>
          <p:cNvSpPr/>
          <p:nvPr/>
        </p:nvSpPr>
        <p:spPr>
          <a:xfrm rot="2256565">
            <a:off x="-673364" y="356526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3"/>
          <p:cNvSpPr/>
          <p:nvPr/>
        </p:nvSpPr>
        <p:spPr>
          <a:xfrm>
            <a:off x="713100"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3"/>
          <p:cNvSpPr/>
          <p:nvPr/>
        </p:nvSpPr>
        <p:spPr>
          <a:xfrm>
            <a:off x="411150" y="8812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3"/>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371" name="Google Shape;3371;p3"/>
          <p:cNvPicPr preferRelativeResize="0"/>
          <p:nvPr/>
        </p:nvPicPr>
        <p:blipFill rotWithShape="1">
          <a:blip r:embed="rId2" cstate="screen"/>
          <a:srcRect/>
          <a:stretch>
            <a:fillRect/>
          </a:stretch>
        </p:blipFill>
        <p:spPr>
          <a:xfrm rot="-2007366">
            <a:off x="200656" y="3196938"/>
            <a:ext cx="1188965" cy="1803949"/>
          </a:xfrm>
          <a:prstGeom prst="rect">
            <a:avLst/>
          </a:prstGeom>
          <a:noFill/>
          <a:ln>
            <a:noFill/>
          </a:ln>
          <a:effectLst>
            <a:outerShdw blurRad="57150" dist="19050" dir="5400000" algn="bl" rotWithShape="0">
              <a:schemeClr val="dk2">
                <a:alpha val="50000"/>
              </a:schemeClr>
            </a:outerShdw>
          </a:effectLst>
        </p:spPr>
      </p:pic>
      <p:pic>
        <p:nvPicPr>
          <p:cNvPr id="3372" name="Google Shape;3372;p3"/>
          <p:cNvPicPr preferRelativeResize="0"/>
          <p:nvPr/>
        </p:nvPicPr>
        <p:blipFill rotWithShape="1">
          <a:blip r:embed="rId3" cstate="screen"/>
          <a:srcRect/>
          <a:stretch>
            <a:fillRect/>
          </a:stretch>
        </p:blipFill>
        <p:spPr>
          <a:xfrm rot="-2536432" flipH="1">
            <a:off x="7987078" y="-179225"/>
            <a:ext cx="697421" cy="1722523"/>
          </a:xfrm>
          <a:prstGeom prst="rect">
            <a:avLst/>
          </a:prstGeom>
          <a:noFill/>
          <a:ln>
            <a:noFill/>
          </a:ln>
          <a:effectLst>
            <a:outerShdw blurRad="57150" dist="19050" dir="5400000" algn="bl" rotWithShape="0">
              <a:schemeClr val="dk2">
                <a:alpha val="50000"/>
              </a:schemeClr>
            </a:outerShdw>
          </a:effectLst>
        </p:spPr>
      </p:pic>
      <p:grpSp>
        <p:nvGrpSpPr>
          <p:cNvPr id="3373" name="Google Shape;3373;p3"/>
          <p:cNvGrpSpPr/>
          <p:nvPr/>
        </p:nvGrpSpPr>
        <p:grpSpPr>
          <a:xfrm rot="-9752893">
            <a:off x="3542462" y="-608673"/>
            <a:ext cx="2059076" cy="1487328"/>
            <a:chOff x="5300575" y="2491600"/>
            <a:chExt cx="1784750" cy="1289175"/>
          </a:xfrm>
        </p:grpSpPr>
        <p:sp>
          <p:nvSpPr>
            <p:cNvPr id="3374" name="Google Shape;3374;p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89" name="Google Shape;3389;p3"/>
          <p:cNvSpPr txBox="1">
            <a:spLocks noGrp="1"/>
          </p:cNvSpPr>
          <p:nvPr>
            <p:ph type="title"/>
          </p:nvPr>
        </p:nvSpPr>
        <p:spPr>
          <a:xfrm>
            <a:off x="846825" y="2511288"/>
            <a:ext cx="4302000" cy="6882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solidFill>
                  <a:schemeClr val="lt2"/>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3390" name="Google Shape;3390;p3"/>
          <p:cNvSpPr txBox="1">
            <a:spLocks noGrp="1"/>
          </p:cNvSpPr>
          <p:nvPr>
            <p:ph type="title" idx="2" hasCustomPrompt="1"/>
          </p:nvPr>
        </p:nvSpPr>
        <p:spPr>
          <a:xfrm>
            <a:off x="2371875" y="1580388"/>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91" name="Google Shape;3391;p3"/>
          <p:cNvSpPr txBox="1">
            <a:spLocks noGrp="1"/>
          </p:cNvSpPr>
          <p:nvPr>
            <p:ph type="subTitle" idx="1"/>
          </p:nvPr>
        </p:nvSpPr>
        <p:spPr>
          <a:xfrm>
            <a:off x="846813" y="3199638"/>
            <a:ext cx="43020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7120"/>
        <p:cNvGrpSpPr/>
        <p:nvPr/>
      </p:nvGrpSpPr>
      <p:grpSpPr>
        <a:xfrm>
          <a:off x="0" y="0"/>
          <a:ext cx="0" cy="0"/>
          <a:chOff x="0" y="0"/>
          <a:chExt cx="0" cy="0"/>
        </a:xfrm>
      </p:grpSpPr>
      <p:sp>
        <p:nvSpPr>
          <p:cNvPr id="17121" name="Google Shape;17121;p23"/>
          <p:cNvSpPr/>
          <p:nvPr/>
        </p:nvSpPr>
        <p:spPr>
          <a:xfrm rot="-2361154">
            <a:off x="4409375"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2" name="Google Shape;17122;p23"/>
          <p:cNvSpPr/>
          <p:nvPr/>
        </p:nvSpPr>
        <p:spPr>
          <a:xfrm rot="-1717347">
            <a:off x="-422530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3" name="Google Shape;17123;p23"/>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124" name="Google Shape;17124;p23"/>
          <p:cNvPicPr preferRelativeResize="0"/>
          <p:nvPr/>
        </p:nvPicPr>
        <p:blipFill rotWithShape="1">
          <a:blip r:embed="rId2" cstate="screen"/>
          <a:srcRect/>
          <a:stretch>
            <a:fillRect/>
          </a:stretch>
        </p:blipFill>
        <p:spPr>
          <a:xfrm rot="1278997">
            <a:off x="-126072" y="142492"/>
            <a:ext cx="1097321" cy="1664893"/>
          </a:xfrm>
          <a:prstGeom prst="rect">
            <a:avLst/>
          </a:prstGeom>
          <a:noFill/>
          <a:ln>
            <a:noFill/>
          </a:ln>
          <a:effectLst>
            <a:outerShdw blurRad="57150" dist="19050" dir="5400000" algn="bl" rotWithShape="0">
              <a:schemeClr val="dk2">
                <a:alpha val="50000"/>
              </a:schemeClr>
            </a:outerShdw>
          </a:effectLst>
        </p:spPr>
      </p:pic>
      <p:pic>
        <p:nvPicPr>
          <p:cNvPr id="17125" name="Google Shape;17125;p23"/>
          <p:cNvPicPr preferRelativeResize="0"/>
          <p:nvPr/>
        </p:nvPicPr>
        <p:blipFill rotWithShape="1">
          <a:blip r:embed="rId3" cstate="screen"/>
          <a:srcRect/>
          <a:stretch>
            <a:fillRect/>
          </a:stretch>
        </p:blipFill>
        <p:spPr>
          <a:xfrm rot="2007369" flipH="1">
            <a:off x="7895780" y="3289386"/>
            <a:ext cx="1092736" cy="1657957"/>
          </a:xfrm>
          <a:prstGeom prst="rect">
            <a:avLst/>
          </a:prstGeom>
          <a:noFill/>
          <a:ln>
            <a:noFill/>
          </a:ln>
          <a:effectLst>
            <a:outerShdw blurRad="57150" dist="19050" dir="5400000" algn="bl" rotWithShape="0">
              <a:schemeClr val="dk2">
                <a:alpha val="50000"/>
              </a:schemeClr>
            </a:outerShdw>
          </a:effectLst>
        </p:spPr>
      </p:pic>
      <p:sp>
        <p:nvSpPr>
          <p:cNvPr id="17126" name="Google Shape;17126;p23"/>
          <p:cNvSpPr/>
          <p:nvPr/>
        </p:nvSpPr>
        <p:spPr>
          <a:xfrm rot="-7459640">
            <a:off x="-862939" y="4134517"/>
            <a:ext cx="2201447" cy="132097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127" name="Google Shape;17127;p23"/>
          <p:cNvGrpSpPr/>
          <p:nvPr/>
        </p:nvGrpSpPr>
        <p:grpSpPr>
          <a:xfrm rot="-8100000">
            <a:off x="7534682" y="-334057"/>
            <a:ext cx="2059094" cy="1487341"/>
            <a:chOff x="5300575" y="2491600"/>
            <a:chExt cx="1784750" cy="1289175"/>
          </a:xfrm>
        </p:grpSpPr>
        <p:sp>
          <p:nvSpPr>
            <p:cNvPr id="17128" name="Google Shape;17128;p2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9" name="Google Shape;17129;p2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0" name="Google Shape;17130;p2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1" name="Google Shape;17131;p2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2" name="Google Shape;17132;p2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3" name="Google Shape;17133;p2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4" name="Google Shape;17134;p2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5" name="Google Shape;17135;p2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6" name="Google Shape;17136;p2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7" name="Google Shape;17137;p2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8" name="Google Shape;17138;p2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9" name="Google Shape;17139;p2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0" name="Google Shape;17140;p2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1" name="Google Shape;17141;p2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2" name="Google Shape;17142;p2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143" name="Google Shape;17143;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144" name="Google Shape;17144;p23"/>
          <p:cNvSpPr txBox="1">
            <a:spLocks noGrp="1"/>
          </p:cNvSpPr>
          <p:nvPr>
            <p:ph type="title" idx="2"/>
          </p:nvPr>
        </p:nvSpPr>
        <p:spPr>
          <a:xfrm>
            <a:off x="1101175"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45" name="Google Shape;17145;p23"/>
          <p:cNvSpPr txBox="1">
            <a:spLocks noGrp="1"/>
          </p:cNvSpPr>
          <p:nvPr>
            <p:ph type="subTitle" idx="1"/>
          </p:nvPr>
        </p:nvSpPr>
        <p:spPr>
          <a:xfrm>
            <a:off x="1101175"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46" name="Google Shape;17146;p23"/>
          <p:cNvSpPr txBox="1">
            <a:spLocks noGrp="1"/>
          </p:cNvSpPr>
          <p:nvPr>
            <p:ph type="title" idx="3"/>
          </p:nvPr>
        </p:nvSpPr>
        <p:spPr>
          <a:xfrm>
            <a:off x="3578947"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47" name="Google Shape;17147;p23"/>
          <p:cNvSpPr txBox="1">
            <a:spLocks noGrp="1"/>
          </p:cNvSpPr>
          <p:nvPr>
            <p:ph type="subTitle" idx="4"/>
          </p:nvPr>
        </p:nvSpPr>
        <p:spPr>
          <a:xfrm>
            <a:off x="3579000"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48" name="Google Shape;17148;p23"/>
          <p:cNvSpPr txBox="1">
            <a:spLocks noGrp="1"/>
          </p:cNvSpPr>
          <p:nvPr>
            <p:ph type="title" idx="5"/>
          </p:nvPr>
        </p:nvSpPr>
        <p:spPr>
          <a:xfrm>
            <a:off x="1101175"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49" name="Google Shape;17149;p23"/>
          <p:cNvSpPr txBox="1">
            <a:spLocks noGrp="1"/>
          </p:cNvSpPr>
          <p:nvPr>
            <p:ph type="subTitle" idx="6"/>
          </p:nvPr>
        </p:nvSpPr>
        <p:spPr>
          <a:xfrm>
            <a:off x="1101175"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50" name="Google Shape;17150;p23"/>
          <p:cNvSpPr txBox="1">
            <a:spLocks noGrp="1"/>
          </p:cNvSpPr>
          <p:nvPr>
            <p:ph type="title" idx="7"/>
          </p:nvPr>
        </p:nvSpPr>
        <p:spPr>
          <a:xfrm>
            <a:off x="3578947"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51" name="Google Shape;17151;p23"/>
          <p:cNvSpPr txBox="1">
            <a:spLocks noGrp="1"/>
          </p:cNvSpPr>
          <p:nvPr>
            <p:ph type="subTitle" idx="8"/>
          </p:nvPr>
        </p:nvSpPr>
        <p:spPr>
          <a:xfrm>
            <a:off x="3578947"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52" name="Google Shape;17152;p23"/>
          <p:cNvSpPr txBox="1">
            <a:spLocks noGrp="1"/>
          </p:cNvSpPr>
          <p:nvPr>
            <p:ph type="title" idx="9"/>
          </p:nvPr>
        </p:nvSpPr>
        <p:spPr>
          <a:xfrm>
            <a:off x="6056725"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53" name="Google Shape;17153;p23"/>
          <p:cNvSpPr txBox="1">
            <a:spLocks noGrp="1"/>
          </p:cNvSpPr>
          <p:nvPr>
            <p:ph type="subTitle" idx="13"/>
          </p:nvPr>
        </p:nvSpPr>
        <p:spPr>
          <a:xfrm>
            <a:off x="6056725"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154" name="Google Shape;17154;p23"/>
          <p:cNvSpPr txBox="1">
            <a:spLocks noGrp="1"/>
          </p:cNvSpPr>
          <p:nvPr>
            <p:ph type="title" idx="14"/>
          </p:nvPr>
        </p:nvSpPr>
        <p:spPr>
          <a:xfrm>
            <a:off x="6056725"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17155" name="Google Shape;17155;p23"/>
          <p:cNvSpPr txBox="1">
            <a:spLocks noGrp="1"/>
          </p:cNvSpPr>
          <p:nvPr>
            <p:ph type="subTitle" idx="15"/>
          </p:nvPr>
        </p:nvSpPr>
        <p:spPr>
          <a:xfrm>
            <a:off x="6056725"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accent5"/>
        </a:solidFill>
        <a:effectLst/>
      </p:bgPr>
    </p:bg>
    <p:spTree>
      <p:nvGrpSpPr>
        <p:cNvPr id="1" name="Shape 17156"/>
        <p:cNvGrpSpPr/>
        <p:nvPr/>
      </p:nvGrpSpPr>
      <p:grpSpPr>
        <a:xfrm>
          <a:off x="0" y="0"/>
          <a:ext cx="0" cy="0"/>
          <a:chOff x="0" y="0"/>
          <a:chExt cx="0" cy="0"/>
        </a:xfrm>
      </p:grpSpPr>
      <p:sp>
        <p:nvSpPr>
          <p:cNvPr id="17157" name="Google Shape;17157;p24"/>
          <p:cNvSpPr/>
          <p:nvPr/>
        </p:nvSpPr>
        <p:spPr>
          <a:xfrm rot="-1717347">
            <a:off x="-2266827" y="-13419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8" name="Google Shape;17158;p24"/>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159" name="Google Shape;17159;p24"/>
          <p:cNvPicPr preferRelativeResize="0"/>
          <p:nvPr/>
        </p:nvPicPr>
        <p:blipFill>
          <a:blip r:embed="rId2" cstate="screen"/>
          <a:stretch>
            <a:fillRect/>
          </a:stretch>
        </p:blipFill>
        <p:spPr>
          <a:xfrm rot="1045584">
            <a:off x="7726664" y="3640965"/>
            <a:ext cx="1408471" cy="1447320"/>
          </a:xfrm>
          <a:prstGeom prst="rect">
            <a:avLst/>
          </a:prstGeom>
          <a:noFill/>
          <a:ln>
            <a:noFill/>
          </a:ln>
          <a:effectLst>
            <a:outerShdw blurRad="57150" dist="19050" dir="5400000" algn="bl" rotWithShape="0">
              <a:schemeClr val="dk2">
                <a:alpha val="50000"/>
              </a:schemeClr>
            </a:outerShdw>
          </a:effectLst>
        </p:spPr>
      </p:pic>
      <p:grpSp>
        <p:nvGrpSpPr>
          <p:cNvPr id="17160" name="Google Shape;17160;p24"/>
          <p:cNvGrpSpPr/>
          <p:nvPr/>
        </p:nvGrpSpPr>
        <p:grpSpPr>
          <a:xfrm rot="-3453258">
            <a:off x="-528683" y="177761"/>
            <a:ext cx="1606788" cy="951896"/>
            <a:chOff x="-886800" y="1160775"/>
            <a:chExt cx="1606788" cy="951896"/>
          </a:xfrm>
        </p:grpSpPr>
        <p:sp>
          <p:nvSpPr>
            <p:cNvPr id="17161" name="Google Shape;17161;p24"/>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2" name="Google Shape;17162;p24"/>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3" name="Google Shape;17163;p24"/>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64" name="Google Shape;17164;p24"/>
          <p:cNvGrpSpPr/>
          <p:nvPr/>
        </p:nvGrpSpPr>
        <p:grpSpPr>
          <a:xfrm rot="2700000">
            <a:off x="8021136" y="-165756"/>
            <a:ext cx="2190755" cy="1410292"/>
            <a:chOff x="5689125" y="1235100"/>
            <a:chExt cx="1007150" cy="648350"/>
          </a:xfrm>
        </p:grpSpPr>
        <p:sp>
          <p:nvSpPr>
            <p:cNvPr id="17165" name="Google Shape;17165;p24"/>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6" name="Google Shape;17166;p24"/>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7" name="Google Shape;17167;p24"/>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7168" name="Google Shape;17168;p24"/>
          <p:cNvPicPr preferRelativeResize="0"/>
          <p:nvPr/>
        </p:nvPicPr>
        <p:blipFill rotWithShape="1">
          <a:blip r:embed="rId3" cstate="screen"/>
          <a:srcRect/>
          <a:stretch>
            <a:fillRect/>
          </a:stretch>
        </p:blipFill>
        <p:spPr>
          <a:xfrm rot="-2007399">
            <a:off x="193228" y="3482852"/>
            <a:ext cx="673516" cy="1663475"/>
          </a:xfrm>
          <a:prstGeom prst="rect">
            <a:avLst/>
          </a:prstGeom>
          <a:noFill/>
          <a:ln>
            <a:noFill/>
          </a:ln>
          <a:effectLst>
            <a:outerShdw blurRad="57150" dist="19050" dir="5400000" algn="bl" rotWithShape="0">
              <a:schemeClr val="dk2">
                <a:alpha val="50000"/>
              </a:schemeClr>
            </a:outerShdw>
          </a:effectLst>
        </p:spPr>
      </p:pic>
      <p:sp>
        <p:nvSpPr>
          <p:cNvPr id="17169" name="Google Shape;17169;p24"/>
          <p:cNvSpPr txBox="1">
            <a:spLocks noGrp="1"/>
          </p:cNvSpPr>
          <p:nvPr>
            <p:ph type="title" hasCustomPrompt="1"/>
          </p:nvPr>
        </p:nvSpPr>
        <p:spPr>
          <a:xfrm>
            <a:off x="713100" y="2472800"/>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0" name="Google Shape;17170;p24"/>
          <p:cNvSpPr txBox="1">
            <a:spLocks noGrp="1"/>
          </p:cNvSpPr>
          <p:nvPr>
            <p:ph type="subTitle" idx="1"/>
          </p:nvPr>
        </p:nvSpPr>
        <p:spPr>
          <a:xfrm>
            <a:off x="713100" y="3241700"/>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17171" name="Google Shape;17171;p24"/>
          <p:cNvSpPr txBox="1">
            <a:spLocks noGrp="1"/>
          </p:cNvSpPr>
          <p:nvPr>
            <p:ph type="title" idx="2" hasCustomPrompt="1"/>
          </p:nvPr>
        </p:nvSpPr>
        <p:spPr>
          <a:xfrm>
            <a:off x="3442950" y="2472790"/>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2" name="Google Shape;17172;p24"/>
          <p:cNvSpPr txBox="1">
            <a:spLocks noGrp="1"/>
          </p:cNvSpPr>
          <p:nvPr>
            <p:ph type="subTitle" idx="3"/>
          </p:nvPr>
        </p:nvSpPr>
        <p:spPr>
          <a:xfrm>
            <a:off x="3442950" y="3241677"/>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17173" name="Google Shape;17173;p24"/>
          <p:cNvSpPr txBox="1">
            <a:spLocks noGrp="1"/>
          </p:cNvSpPr>
          <p:nvPr>
            <p:ph type="title" idx="4" hasCustomPrompt="1"/>
          </p:nvPr>
        </p:nvSpPr>
        <p:spPr>
          <a:xfrm>
            <a:off x="6172800" y="2472796"/>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4" name="Google Shape;17174;p24"/>
          <p:cNvSpPr txBox="1">
            <a:spLocks noGrp="1"/>
          </p:cNvSpPr>
          <p:nvPr>
            <p:ph type="subTitle" idx="5"/>
          </p:nvPr>
        </p:nvSpPr>
        <p:spPr>
          <a:xfrm>
            <a:off x="6172800" y="3241675"/>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Tree>
  </p:cSld>
  <p:clrMapOvr>
    <a:masterClrMapping/>
  </p:clrMapOvr>
  <p:hf sldNum="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7175"/>
        <p:cNvGrpSpPr/>
        <p:nvPr/>
      </p:nvGrpSpPr>
      <p:grpSpPr>
        <a:xfrm>
          <a:off x="0" y="0"/>
          <a:ext cx="0" cy="0"/>
          <a:chOff x="0" y="0"/>
          <a:chExt cx="0" cy="0"/>
        </a:xfrm>
      </p:grpSpPr>
      <p:sp>
        <p:nvSpPr>
          <p:cNvPr id="17176" name="Google Shape;17176;p25"/>
          <p:cNvSpPr/>
          <p:nvPr/>
        </p:nvSpPr>
        <p:spPr>
          <a:xfrm rot="1717336" flipH="1">
            <a:off x="-3984381" y="-3398035"/>
            <a:ext cx="16810320" cy="10896632"/>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177" name="Google Shape;17177;p25"/>
          <p:cNvGrpSpPr/>
          <p:nvPr/>
        </p:nvGrpSpPr>
        <p:grpSpPr>
          <a:xfrm>
            <a:off x="5371813" y="2798180"/>
            <a:ext cx="2871702" cy="2621272"/>
            <a:chOff x="5371813" y="2798180"/>
            <a:chExt cx="2871702" cy="2621272"/>
          </a:xfrm>
        </p:grpSpPr>
        <p:sp>
          <p:nvSpPr>
            <p:cNvPr id="17178" name="Google Shape;17178;p25"/>
            <p:cNvSpPr/>
            <p:nvPr/>
          </p:nvSpPr>
          <p:spPr>
            <a:xfrm rot="-591816">
              <a:off x="5543351" y="2998347"/>
              <a:ext cx="2528625" cy="2220939"/>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9" name="Google Shape;17179;p25"/>
            <p:cNvSpPr/>
            <p:nvPr/>
          </p:nvSpPr>
          <p:spPr>
            <a:xfrm rot="-591816">
              <a:off x="5544846" y="3017585"/>
              <a:ext cx="2504582" cy="2201729"/>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180" name="Google Shape;17180;p25"/>
          <p:cNvSpPr/>
          <p:nvPr/>
        </p:nvSpPr>
        <p:spPr>
          <a:xfrm>
            <a:off x="4663295" y="1402452"/>
            <a:ext cx="3767609" cy="233860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1" name="Google Shape;17181;p25"/>
          <p:cNvSpPr/>
          <p:nvPr/>
        </p:nvSpPr>
        <p:spPr>
          <a:xfrm rot="10800000" flipH="1">
            <a:off x="713100" y="1402452"/>
            <a:ext cx="3767609" cy="233860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2" name="Google Shape;17182;p25"/>
          <p:cNvSpPr/>
          <p:nvPr/>
        </p:nvSpPr>
        <p:spPr>
          <a:xfrm rot="-1159480">
            <a:off x="374783" y="130695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3" name="Google Shape;17183;p25"/>
          <p:cNvSpPr/>
          <p:nvPr/>
        </p:nvSpPr>
        <p:spPr>
          <a:xfrm rot="1159480" flipH="1">
            <a:off x="7691683" y="1275082"/>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184" name="Google Shape;17184;p25"/>
          <p:cNvGrpSpPr/>
          <p:nvPr/>
        </p:nvGrpSpPr>
        <p:grpSpPr>
          <a:xfrm rot="-2405016">
            <a:off x="495703" y="4299606"/>
            <a:ext cx="1606776" cy="951889"/>
            <a:chOff x="-886800" y="1160775"/>
            <a:chExt cx="1606788" cy="951896"/>
          </a:xfrm>
        </p:grpSpPr>
        <p:sp>
          <p:nvSpPr>
            <p:cNvPr id="17185" name="Google Shape;17185;p25"/>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6" name="Google Shape;17186;p25"/>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7" name="Google Shape;17187;p25"/>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7188" name="Google Shape;17188;p25"/>
          <p:cNvPicPr preferRelativeResize="0"/>
          <p:nvPr/>
        </p:nvPicPr>
        <p:blipFill rotWithShape="1">
          <a:blip r:embed="rId2" cstate="screen"/>
          <a:srcRect r="-2824"/>
          <a:stretch>
            <a:fillRect/>
          </a:stretch>
        </p:blipFill>
        <p:spPr>
          <a:xfrm rot="-2237348">
            <a:off x="362532" y="3025699"/>
            <a:ext cx="1068112" cy="1859602"/>
          </a:xfrm>
          <a:prstGeom prst="rect">
            <a:avLst/>
          </a:prstGeom>
          <a:noFill/>
          <a:ln>
            <a:noFill/>
          </a:ln>
          <a:effectLst>
            <a:outerShdw blurRad="57150" dist="19050" dir="5400000" algn="bl" rotWithShape="0">
              <a:schemeClr val="dk2">
                <a:alpha val="50000"/>
              </a:schemeClr>
            </a:outerShdw>
          </a:effectLst>
        </p:spPr>
      </p:pic>
      <p:pic>
        <p:nvPicPr>
          <p:cNvPr id="17189" name="Google Shape;17189;p25"/>
          <p:cNvPicPr preferRelativeResize="0"/>
          <p:nvPr/>
        </p:nvPicPr>
        <p:blipFill>
          <a:blip r:embed="rId3" cstate="screen"/>
          <a:stretch>
            <a:fillRect/>
          </a:stretch>
        </p:blipFill>
        <p:spPr>
          <a:xfrm rot="-1000705">
            <a:off x="7842213" y="122863"/>
            <a:ext cx="1008046" cy="1035844"/>
          </a:xfrm>
          <a:prstGeom prst="rect">
            <a:avLst/>
          </a:prstGeom>
          <a:noFill/>
          <a:ln>
            <a:noFill/>
          </a:ln>
          <a:effectLst>
            <a:outerShdw blurRad="57150" dist="19050" dir="5400000" algn="bl" rotWithShape="0">
              <a:schemeClr val="dk2">
                <a:alpha val="50000"/>
              </a:schemeClr>
            </a:outerShdw>
          </a:effectLst>
        </p:spPr>
      </p:pic>
      <p:grpSp>
        <p:nvGrpSpPr>
          <p:cNvPr id="17190" name="Google Shape;17190;p25"/>
          <p:cNvGrpSpPr/>
          <p:nvPr/>
        </p:nvGrpSpPr>
        <p:grpSpPr>
          <a:xfrm rot="464838">
            <a:off x="765969" y="-84332"/>
            <a:ext cx="3155452" cy="998044"/>
            <a:chOff x="-595050" y="620950"/>
            <a:chExt cx="2427900" cy="767925"/>
          </a:xfrm>
        </p:grpSpPr>
        <p:sp>
          <p:nvSpPr>
            <p:cNvPr id="17191" name="Google Shape;17191;p25"/>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2" name="Google Shape;17192;p25"/>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93" name="Google Shape;17193;p25"/>
          <p:cNvGrpSpPr/>
          <p:nvPr/>
        </p:nvGrpSpPr>
        <p:grpSpPr>
          <a:xfrm>
            <a:off x="5027952" y="144100"/>
            <a:ext cx="1741755" cy="790619"/>
            <a:chOff x="1656775" y="652900"/>
            <a:chExt cx="1808300" cy="820825"/>
          </a:xfrm>
        </p:grpSpPr>
        <p:sp>
          <p:nvSpPr>
            <p:cNvPr id="17194" name="Google Shape;17194;p25"/>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5" name="Google Shape;17195;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6" name="Google Shape;17196;p25"/>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7" name="Google Shape;17197;p2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8" name="Google Shape;17198;p25"/>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9" name="Google Shape;17199;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0" name="Google Shape;17200;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1" name="Google Shape;17201;p2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2" name="Google Shape;17202;p25"/>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3" name="Google Shape;17203;p25"/>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04" name="Google Shape;17204;p25"/>
          <p:cNvSpPr txBox="1">
            <a:spLocks noGrp="1"/>
          </p:cNvSpPr>
          <p:nvPr>
            <p:ph type="title" hasCustomPrompt="1"/>
          </p:nvPr>
        </p:nvSpPr>
        <p:spPr>
          <a:xfrm>
            <a:off x="900475" y="1851510"/>
            <a:ext cx="3324300" cy="10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05" name="Google Shape;17205;p25"/>
          <p:cNvSpPr txBox="1">
            <a:spLocks noGrp="1"/>
          </p:cNvSpPr>
          <p:nvPr>
            <p:ph type="subTitle" idx="1"/>
          </p:nvPr>
        </p:nvSpPr>
        <p:spPr>
          <a:xfrm>
            <a:off x="900475" y="2892093"/>
            <a:ext cx="3324300" cy="3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17206" name="Google Shape;17206;p25"/>
          <p:cNvSpPr txBox="1">
            <a:spLocks noGrp="1"/>
          </p:cNvSpPr>
          <p:nvPr>
            <p:ph type="title" idx="2" hasCustomPrompt="1"/>
          </p:nvPr>
        </p:nvSpPr>
        <p:spPr>
          <a:xfrm>
            <a:off x="4919228" y="1851496"/>
            <a:ext cx="3324300" cy="10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07" name="Google Shape;17207;p25"/>
          <p:cNvSpPr txBox="1">
            <a:spLocks noGrp="1"/>
          </p:cNvSpPr>
          <p:nvPr>
            <p:ph type="subTitle" idx="3"/>
          </p:nvPr>
        </p:nvSpPr>
        <p:spPr>
          <a:xfrm>
            <a:off x="4919228" y="2892075"/>
            <a:ext cx="3324300" cy="3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Tree>
  </p:cSld>
  <p:clrMapOvr>
    <a:masterClrMapping/>
  </p:clrMapOvr>
  <p:hf sldNum="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CUSTOM_11">
    <p:bg>
      <p:bgPr>
        <a:solidFill>
          <a:schemeClr val="accent5"/>
        </a:solidFill>
        <a:effectLst/>
      </p:bgPr>
    </p:bg>
    <p:spTree>
      <p:nvGrpSpPr>
        <p:cNvPr id="1" name="Shape 17208"/>
        <p:cNvGrpSpPr/>
        <p:nvPr/>
      </p:nvGrpSpPr>
      <p:grpSpPr>
        <a:xfrm>
          <a:off x="0" y="0"/>
          <a:ext cx="0" cy="0"/>
          <a:chOff x="0" y="0"/>
          <a:chExt cx="0" cy="0"/>
        </a:xfrm>
      </p:grpSpPr>
      <p:sp>
        <p:nvSpPr>
          <p:cNvPr id="17209" name="Google Shape;17209;p26"/>
          <p:cNvSpPr/>
          <p:nvPr/>
        </p:nvSpPr>
        <p:spPr>
          <a:xfrm rot="2361154" flipH="1">
            <a:off x="4022241" y="-242752"/>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0" name="Google Shape;17210;p26"/>
          <p:cNvSpPr/>
          <p:nvPr/>
        </p:nvSpPr>
        <p:spPr>
          <a:xfrm rot="1717334" flipH="1">
            <a:off x="-4885053" y="-2931545"/>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1" name="Google Shape;17211;p26"/>
          <p:cNvSpPr/>
          <p:nvPr/>
        </p:nvSpPr>
        <p:spPr>
          <a:xfrm rot="2548772">
            <a:off x="4031141" y="3605064"/>
            <a:ext cx="2937239" cy="800998"/>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2" name="Google Shape;17212;p26"/>
          <p:cNvSpPr/>
          <p:nvPr/>
        </p:nvSpPr>
        <p:spPr>
          <a:xfrm rot="872884" flipH="1">
            <a:off x="7325863" y="-157111"/>
            <a:ext cx="2857164" cy="1714441"/>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13" name="Google Shape;17213;p26"/>
          <p:cNvGrpSpPr/>
          <p:nvPr/>
        </p:nvGrpSpPr>
        <p:grpSpPr>
          <a:xfrm rot="-2405016">
            <a:off x="2136953" y="297456"/>
            <a:ext cx="1606776" cy="951889"/>
            <a:chOff x="-886800" y="1160775"/>
            <a:chExt cx="1606788" cy="951896"/>
          </a:xfrm>
        </p:grpSpPr>
        <p:sp>
          <p:nvSpPr>
            <p:cNvPr id="17214" name="Google Shape;17214;p26"/>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5" name="Google Shape;17215;p26"/>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6" name="Google Shape;17216;p26"/>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17" name="Google Shape;17217;p26"/>
          <p:cNvSpPr/>
          <p:nvPr/>
        </p:nvSpPr>
        <p:spPr>
          <a:xfrm flipH="1">
            <a:off x="3861475"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8" name="Google Shape;17218;p26"/>
          <p:cNvSpPr/>
          <p:nvPr/>
        </p:nvSpPr>
        <p:spPr>
          <a:xfrm>
            <a:off x="3671355" y="1105836"/>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219" name="Google Shape;17219;p26"/>
          <p:cNvPicPr preferRelativeResize="0"/>
          <p:nvPr/>
        </p:nvPicPr>
        <p:blipFill rotWithShape="1">
          <a:blip r:embed="rId2" cstate="screen"/>
          <a:srcRect r="-2824"/>
          <a:stretch>
            <a:fillRect/>
          </a:stretch>
        </p:blipFill>
        <p:spPr>
          <a:xfrm rot="1655977">
            <a:off x="7526345" y="3341111"/>
            <a:ext cx="1068114" cy="1859602"/>
          </a:xfrm>
          <a:prstGeom prst="rect">
            <a:avLst/>
          </a:prstGeom>
          <a:noFill/>
          <a:ln>
            <a:noFill/>
          </a:ln>
          <a:effectLst>
            <a:outerShdw blurRad="57150" dist="19050" dir="5400000" algn="bl" rotWithShape="0">
              <a:schemeClr val="dk2">
                <a:alpha val="50000"/>
              </a:schemeClr>
            </a:outerShdw>
          </a:effectLst>
        </p:spPr>
      </p:pic>
      <p:sp>
        <p:nvSpPr>
          <p:cNvPr id="17220" name="Google Shape;17220;p26"/>
          <p:cNvSpPr/>
          <p:nvPr/>
        </p:nvSpPr>
        <p:spPr>
          <a:xfrm flipH="1">
            <a:off x="7794055" y="1105836"/>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1" name="Google Shape;17221;p26"/>
          <p:cNvSpPr txBox="1">
            <a:spLocks noGrp="1"/>
          </p:cNvSpPr>
          <p:nvPr>
            <p:ph type="title"/>
          </p:nvPr>
        </p:nvSpPr>
        <p:spPr>
          <a:xfrm>
            <a:off x="3995200" y="2511288"/>
            <a:ext cx="4302000" cy="688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7222" name="Google Shape;17222;p26"/>
          <p:cNvSpPr txBox="1">
            <a:spLocks noGrp="1"/>
          </p:cNvSpPr>
          <p:nvPr>
            <p:ph type="title" idx="2" hasCustomPrompt="1"/>
          </p:nvPr>
        </p:nvSpPr>
        <p:spPr>
          <a:xfrm>
            <a:off x="5520250" y="1580388"/>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23" name="Google Shape;17223;p26"/>
          <p:cNvSpPr txBox="1">
            <a:spLocks noGrp="1"/>
          </p:cNvSpPr>
          <p:nvPr>
            <p:ph type="subTitle" idx="1"/>
          </p:nvPr>
        </p:nvSpPr>
        <p:spPr>
          <a:xfrm>
            <a:off x="3995188" y="3199638"/>
            <a:ext cx="43020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grpSp>
        <p:nvGrpSpPr>
          <p:cNvPr id="17224" name="Google Shape;17224;p26"/>
          <p:cNvGrpSpPr/>
          <p:nvPr/>
        </p:nvGrpSpPr>
        <p:grpSpPr>
          <a:xfrm rot="9575251">
            <a:off x="-316479" y="2713665"/>
            <a:ext cx="2059153" cy="1487384"/>
            <a:chOff x="5300575" y="2491600"/>
            <a:chExt cx="1784750" cy="1289175"/>
          </a:xfrm>
        </p:grpSpPr>
        <p:sp>
          <p:nvSpPr>
            <p:cNvPr id="17225" name="Google Shape;17225;p26"/>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6" name="Google Shape;17226;p26"/>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7" name="Google Shape;17227;p26"/>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8" name="Google Shape;17228;p26"/>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9" name="Google Shape;17229;p26"/>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0" name="Google Shape;17230;p26"/>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1" name="Google Shape;17231;p26"/>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2" name="Google Shape;17232;p26"/>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3" name="Google Shape;17233;p26"/>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4" name="Google Shape;17234;p26"/>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5" name="Google Shape;17235;p26"/>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6" name="Google Shape;17236;p26"/>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7" name="Google Shape;17237;p26"/>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8" name="Google Shape;17238;p26"/>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9" name="Google Shape;17239;p26"/>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hf sldNum="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2">
  <p:cSld name="CUSTOM_11_1">
    <p:bg>
      <p:bgPr>
        <a:solidFill>
          <a:schemeClr val="lt1"/>
        </a:solidFill>
        <a:effectLst/>
      </p:bgPr>
    </p:bg>
    <p:spTree>
      <p:nvGrpSpPr>
        <p:cNvPr id="1" name="Shape 17240"/>
        <p:cNvGrpSpPr/>
        <p:nvPr/>
      </p:nvGrpSpPr>
      <p:grpSpPr>
        <a:xfrm>
          <a:off x="0" y="0"/>
          <a:ext cx="0" cy="0"/>
          <a:chOff x="0" y="0"/>
          <a:chExt cx="0" cy="0"/>
        </a:xfrm>
      </p:grpSpPr>
      <p:sp>
        <p:nvSpPr>
          <p:cNvPr id="17241" name="Google Shape;17241;p27"/>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42" name="Google Shape;17242;p27"/>
          <p:cNvGrpSpPr/>
          <p:nvPr/>
        </p:nvGrpSpPr>
        <p:grpSpPr>
          <a:xfrm>
            <a:off x="3521207" y="3074519"/>
            <a:ext cx="2528672" cy="2220981"/>
            <a:chOff x="3521207" y="3074519"/>
            <a:chExt cx="2528672" cy="2220981"/>
          </a:xfrm>
        </p:grpSpPr>
        <p:sp>
          <p:nvSpPr>
            <p:cNvPr id="17243" name="Google Shape;17243;p27"/>
            <p:cNvSpPr/>
            <p:nvPr/>
          </p:nvSpPr>
          <p:spPr>
            <a:xfrm rot="10800000">
              <a:off x="3521207" y="3074519"/>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4" name="Google Shape;17244;p27"/>
            <p:cNvSpPr/>
            <p:nvPr/>
          </p:nvSpPr>
          <p:spPr>
            <a:xfrm rot="10800000">
              <a:off x="3545251" y="3076436"/>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45" name="Google Shape;17245;p27"/>
          <p:cNvSpPr/>
          <p:nvPr/>
        </p:nvSpPr>
        <p:spPr>
          <a:xfrm rot="1717347" flipH="1">
            <a:off x="381123" y="-334905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46" name="Google Shape;17246;p27"/>
          <p:cNvGrpSpPr/>
          <p:nvPr/>
        </p:nvGrpSpPr>
        <p:grpSpPr>
          <a:xfrm rot="-2405016">
            <a:off x="3638953" y="813706"/>
            <a:ext cx="1606776" cy="951889"/>
            <a:chOff x="-886800" y="1160775"/>
            <a:chExt cx="1606788" cy="951896"/>
          </a:xfrm>
        </p:grpSpPr>
        <p:sp>
          <p:nvSpPr>
            <p:cNvPr id="17247" name="Google Shape;17247;p27"/>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8" name="Google Shape;17248;p27"/>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9" name="Google Shape;17249;p27"/>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50" name="Google Shape;17250;p27"/>
          <p:cNvSpPr/>
          <p:nvPr/>
        </p:nvSpPr>
        <p:spPr>
          <a:xfrm>
            <a:off x="713099" y="1551100"/>
            <a:ext cx="4734545" cy="2215097"/>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1" name="Google Shape;17251;p27"/>
          <p:cNvSpPr/>
          <p:nvPr/>
        </p:nvSpPr>
        <p:spPr>
          <a:xfrm rot="-861303">
            <a:off x="532877" y="1372096"/>
            <a:ext cx="900661" cy="595493"/>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2" name="Google Shape;17252;p27"/>
          <p:cNvSpPr/>
          <p:nvPr/>
        </p:nvSpPr>
        <p:spPr>
          <a:xfrm rot="-930940">
            <a:off x="4790210" y="3078824"/>
            <a:ext cx="900680" cy="59550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53" name="Google Shape;17253;p27"/>
          <p:cNvGrpSpPr/>
          <p:nvPr/>
        </p:nvGrpSpPr>
        <p:grpSpPr>
          <a:xfrm rot="-581785">
            <a:off x="-594520" y="40376"/>
            <a:ext cx="3155462" cy="998047"/>
            <a:chOff x="-595050" y="620950"/>
            <a:chExt cx="2427900" cy="767925"/>
          </a:xfrm>
        </p:grpSpPr>
        <p:sp>
          <p:nvSpPr>
            <p:cNvPr id="17254" name="Google Shape;17254;p2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5" name="Google Shape;17255;p2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7256" name="Google Shape;17256;p27"/>
          <p:cNvPicPr preferRelativeResize="0"/>
          <p:nvPr/>
        </p:nvPicPr>
        <p:blipFill rotWithShape="1">
          <a:blip r:embed="rId2" cstate="screen"/>
          <a:srcRect/>
          <a:stretch>
            <a:fillRect/>
          </a:stretch>
        </p:blipFill>
        <p:spPr>
          <a:xfrm rot="-1015668">
            <a:off x="4028481" y="3691594"/>
            <a:ext cx="1161315" cy="1149187"/>
          </a:xfrm>
          <a:prstGeom prst="rect">
            <a:avLst/>
          </a:prstGeom>
          <a:noFill/>
          <a:ln>
            <a:noFill/>
          </a:ln>
          <a:effectLst>
            <a:outerShdw blurRad="57150" dist="19050" dir="5400000" algn="bl" rotWithShape="0">
              <a:schemeClr val="dk2">
                <a:alpha val="50000"/>
              </a:schemeClr>
            </a:outerShdw>
          </a:effectLst>
        </p:spPr>
      </p:pic>
      <p:pic>
        <p:nvPicPr>
          <p:cNvPr id="17257" name="Google Shape;17257;p27"/>
          <p:cNvPicPr preferRelativeResize="0"/>
          <p:nvPr/>
        </p:nvPicPr>
        <p:blipFill rotWithShape="1">
          <a:blip r:embed="rId3" cstate="screen"/>
          <a:srcRect/>
          <a:stretch>
            <a:fillRect/>
          </a:stretch>
        </p:blipFill>
        <p:spPr>
          <a:xfrm rot="1486168">
            <a:off x="118618" y="251839"/>
            <a:ext cx="1188966" cy="1803949"/>
          </a:xfrm>
          <a:prstGeom prst="rect">
            <a:avLst/>
          </a:prstGeom>
          <a:noFill/>
          <a:ln>
            <a:noFill/>
          </a:ln>
          <a:effectLst>
            <a:outerShdw blurRad="57150" dist="19050" dir="5400000" algn="bl" rotWithShape="0">
              <a:schemeClr val="dk2">
                <a:alpha val="50000"/>
              </a:schemeClr>
            </a:outerShdw>
          </a:effectLst>
        </p:spPr>
      </p:pic>
      <p:sp>
        <p:nvSpPr>
          <p:cNvPr id="17258" name="Google Shape;17258;p27"/>
          <p:cNvSpPr txBox="1">
            <a:spLocks noGrp="1"/>
          </p:cNvSpPr>
          <p:nvPr>
            <p:ph type="title"/>
          </p:nvPr>
        </p:nvSpPr>
        <p:spPr>
          <a:xfrm flipH="1">
            <a:off x="2456176" y="1868275"/>
            <a:ext cx="2907300" cy="79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7259" name="Google Shape;17259;p27"/>
          <p:cNvSpPr txBox="1">
            <a:spLocks noGrp="1"/>
          </p:cNvSpPr>
          <p:nvPr>
            <p:ph type="title" idx="2" hasCustomPrompt="1"/>
          </p:nvPr>
        </p:nvSpPr>
        <p:spPr>
          <a:xfrm flipH="1">
            <a:off x="970226" y="2221863"/>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60" name="Google Shape;17260;p27"/>
          <p:cNvSpPr txBox="1">
            <a:spLocks noGrp="1"/>
          </p:cNvSpPr>
          <p:nvPr>
            <p:ph type="subTitle" idx="1"/>
          </p:nvPr>
        </p:nvSpPr>
        <p:spPr>
          <a:xfrm flipH="1">
            <a:off x="2456176" y="2662325"/>
            <a:ext cx="2907300" cy="612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3">
  <p:cSld name="CUSTOM_11_1_1">
    <p:bg>
      <p:bgPr>
        <a:solidFill>
          <a:schemeClr val="lt1"/>
        </a:solidFill>
        <a:effectLst/>
      </p:bgPr>
    </p:bg>
    <p:spTree>
      <p:nvGrpSpPr>
        <p:cNvPr id="1" name="Shape 17261"/>
        <p:cNvGrpSpPr/>
        <p:nvPr/>
      </p:nvGrpSpPr>
      <p:grpSpPr>
        <a:xfrm>
          <a:off x="0" y="0"/>
          <a:ext cx="0" cy="0"/>
          <a:chOff x="0" y="0"/>
          <a:chExt cx="0" cy="0"/>
        </a:xfrm>
      </p:grpSpPr>
      <p:sp>
        <p:nvSpPr>
          <p:cNvPr id="17262" name="Google Shape;17262;p28"/>
          <p:cNvSpPr/>
          <p:nvPr/>
        </p:nvSpPr>
        <p:spPr>
          <a:xfrm rot="2361154" flipH="1">
            <a:off x="4829191" y="309935"/>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3" name="Google Shape;17263;p28"/>
          <p:cNvSpPr/>
          <p:nvPr/>
        </p:nvSpPr>
        <p:spPr>
          <a:xfrm rot="1717347" flipH="1">
            <a:off x="-3309189" y="13709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64" name="Google Shape;17264;p28"/>
          <p:cNvGrpSpPr/>
          <p:nvPr/>
        </p:nvGrpSpPr>
        <p:grpSpPr>
          <a:xfrm>
            <a:off x="-115043" y="2961594"/>
            <a:ext cx="2528672" cy="2220981"/>
            <a:chOff x="-115043" y="2961594"/>
            <a:chExt cx="2528672" cy="2220981"/>
          </a:xfrm>
        </p:grpSpPr>
        <p:sp>
          <p:nvSpPr>
            <p:cNvPr id="17265" name="Google Shape;17265;p28"/>
            <p:cNvSpPr/>
            <p:nvPr/>
          </p:nvSpPr>
          <p:spPr>
            <a:xfrm rot="10800000">
              <a:off x="-115043" y="2961594"/>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6" name="Google Shape;17266;p28"/>
            <p:cNvSpPr/>
            <p:nvPr/>
          </p:nvSpPr>
          <p:spPr>
            <a:xfrm rot="10800000">
              <a:off x="-90999" y="296351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67" name="Google Shape;17267;p28"/>
          <p:cNvSpPr/>
          <p:nvPr/>
        </p:nvSpPr>
        <p:spPr>
          <a:xfrm flipH="1">
            <a:off x="3861475"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8" name="Google Shape;17268;p28"/>
          <p:cNvSpPr/>
          <p:nvPr/>
        </p:nvSpPr>
        <p:spPr>
          <a:xfrm rot="861303" flipH="1">
            <a:off x="7801251" y="955046"/>
            <a:ext cx="900661" cy="595493"/>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9" name="Google Shape;17269;p28"/>
          <p:cNvSpPr/>
          <p:nvPr/>
        </p:nvSpPr>
        <p:spPr>
          <a:xfrm rot="930940" flipH="1">
            <a:off x="3608074" y="3382924"/>
            <a:ext cx="900680" cy="59550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270" name="Google Shape;17270;p28"/>
          <p:cNvPicPr preferRelativeResize="0"/>
          <p:nvPr/>
        </p:nvPicPr>
        <p:blipFill rotWithShape="1">
          <a:blip r:embed="rId2" cstate="screen"/>
          <a:srcRect r="-2824"/>
          <a:stretch>
            <a:fillRect/>
          </a:stretch>
        </p:blipFill>
        <p:spPr>
          <a:xfrm rot="1655977">
            <a:off x="7812095" y="3142298"/>
            <a:ext cx="1068114" cy="1859602"/>
          </a:xfrm>
          <a:prstGeom prst="rect">
            <a:avLst/>
          </a:prstGeom>
          <a:noFill/>
          <a:ln>
            <a:noFill/>
          </a:ln>
          <a:effectLst>
            <a:outerShdw blurRad="57150" dist="19050" dir="5400000" algn="bl" rotWithShape="0">
              <a:schemeClr val="dk2">
                <a:alpha val="50000"/>
              </a:schemeClr>
            </a:outerShdw>
          </a:effectLst>
        </p:spPr>
      </p:pic>
      <p:grpSp>
        <p:nvGrpSpPr>
          <p:cNvPr id="17271" name="Google Shape;17271;p28"/>
          <p:cNvGrpSpPr/>
          <p:nvPr/>
        </p:nvGrpSpPr>
        <p:grpSpPr>
          <a:xfrm>
            <a:off x="2494302" y="0"/>
            <a:ext cx="1741755" cy="790619"/>
            <a:chOff x="1656775" y="652900"/>
            <a:chExt cx="1808300" cy="820825"/>
          </a:xfrm>
        </p:grpSpPr>
        <p:sp>
          <p:nvSpPr>
            <p:cNvPr id="17272" name="Google Shape;17272;p28"/>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3" name="Google Shape;17273;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4" name="Google Shape;17274;p28"/>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5" name="Google Shape;17275;p2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6" name="Google Shape;17276;p28"/>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7" name="Google Shape;17277;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8" name="Google Shape;17278;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9" name="Google Shape;17279;p2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0" name="Google Shape;17280;p28"/>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1" name="Google Shape;17281;p28"/>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282" name="Google Shape;17282;p28"/>
          <p:cNvGrpSpPr/>
          <p:nvPr/>
        </p:nvGrpSpPr>
        <p:grpSpPr>
          <a:xfrm rot="-581785">
            <a:off x="3091880" y="4418876"/>
            <a:ext cx="3155462" cy="998047"/>
            <a:chOff x="-595050" y="620950"/>
            <a:chExt cx="2427900" cy="767925"/>
          </a:xfrm>
        </p:grpSpPr>
        <p:sp>
          <p:nvSpPr>
            <p:cNvPr id="17283" name="Google Shape;17283;p28"/>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4" name="Google Shape;17284;p28"/>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85" name="Google Shape;17285;p28"/>
          <p:cNvSpPr txBox="1">
            <a:spLocks noGrp="1"/>
          </p:cNvSpPr>
          <p:nvPr>
            <p:ph type="title"/>
          </p:nvPr>
        </p:nvSpPr>
        <p:spPr>
          <a:xfrm>
            <a:off x="4159576" y="2512875"/>
            <a:ext cx="3973200" cy="688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7286" name="Google Shape;17286;p28"/>
          <p:cNvSpPr txBox="1">
            <a:spLocks noGrp="1"/>
          </p:cNvSpPr>
          <p:nvPr>
            <p:ph type="title" idx="2" hasCustomPrompt="1"/>
          </p:nvPr>
        </p:nvSpPr>
        <p:spPr>
          <a:xfrm>
            <a:off x="6812175" y="1578713"/>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87" name="Google Shape;17287;p28"/>
          <p:cNvSpPr txBox="1">
            <a:spLocks noGrp="1"/>
          </p:cNvSpPr>
          <p:nvPr>
            <p:ph type="subTitle" idx="1"/>
          </p:nvPr>
        </p:nvSpPr>
        <p:spPr>
          <a:xfrm>
            <a:off x="4159576" y="3201325"/>
            <a:ext cx="3973200" cy="51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4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TextBox 2"/>
          <p:cNvSpPr txBox="1"/>
          <p:nvPr userDrawn="1"/>
        </p:nvSpPr>
        <p:spPr>
          <a:xfrm>
            <a:off x="453650" y="0"/>
            <a:ext cx="54006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hlinkClick r:id="rId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endParaRPr lang="en-US" altLang="zh-CN" sz="100" dirty="0">
              <a:solidFill>
                <a:schemeClr val="tx1">
                  <a:alpha val="0"/>
                </a:schemeClr>
              </a:solidFill>
              <a:latin typeface="微软雅黑" panose="020B0503020204020204" pitchFamily="34" charset="-122"/>
              <a:ea typeface="微软雅黑" panose="020B0503020204020204" pitchFamily="34" charset="-122"/>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12">
    <p:bg>
      <p:bgPr>
        <a:solidFill>
          <a:schemeClr val="accent5"/>
        </a:solidFill>
        <a:effectLst/>
      </p:bgPr>
    </p:bg>
    <p:spTree>
      <p:nvGrpSpPr>
        <p:cNvPr id="1" name="Shape 17288"/>
        <p:cNvGrpSpPr/>
        <p:nvPr/>
      </p:nvGrpSpPr>
      <p:grpSpPr>
        <a:xfrm>
          <a:off x="0" y="0"/>
          <a:ext cx="0" cy="0"/>
          <a:chOff x="0" y="0"/>
          <a:chExt cx="0" cy="0"/>
        </a:xfrm>
      </p:grpSpPr>
      <p:sp>
        <p:nvSpPr>
          <p:cNvPr id="17289" name="Google Shape;17289;p29"/>
          <p:cNvSpPr/>
          <p:nvPr/>
        </p:nvSpPr>
        <p:spPr>
          <a:xfrm rot="2361172" flipH="1">
            <a:off x="3870642" y="3354608"/>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0" name="Google Shape;17290;p29"/>
          <p:cNvSpPr/>
          <p:nvPr/>
        </p:nvSpPr>
        <p:spPr>
          <a:xfrm>
            <a:off x="-216625" y="215675"/>
            <a:ext cx="9577281" cy="5023084"/>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291" name="Google Shape;17291;p29"/>
          <p:cNvPicPr preferRelativeResize="0"/>
          <p:nvPr/>
        </p:nvPicPr>
        <p:blipFill>
          <a:blip r:embed="rId2" cstate="screen"/>
          <a:stretch>
            <a:fillRect/>
          </a:stretch>
        </p:blipFill>
        <p:spPr>
          <a:xfrm rot="-1045585" flipH="1">
            <a:off x="7950819" y="-18764"/>
            <a:ext cx="1203336" cy="1236528"/>
          </a:xfrm>
          <a:prstGeom prst="rect">
            <a:avLst/>
          </a:prstGeom>
          <a:noFill/>
          <a:ln>
            <a:noFill/>
          </a:ln>
          <a:effectLst>
            <a:outerShdw blurRad="57150" dist="19050" dir="5400000" algn="bl" rotWithShape="0">
              <a:schemeClr val="dk2">
                <a:alpha val="50000"/>
              </a:schemeClr>
            </a:outerShdw>
          </a:effectLst>
        </p:spPr>
      </p:pic>
      <p:sp>
        <p:nvSpPr>
          <p:cNvPr id="17292" name="Google Shape;17292;p29"/>
          <p:cNvSpPr/>
          <p:nvPr/>
        </p:nvSpPr>
        <p:spPr>
          <a:xfrm rot="-2893655">
            <a:off x="-1194716" y="-2711"/>
            <a:ext cx="2936997" cy="80093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93" name="Google Shape;17293;p29"/>
          <p:cNvGrpSpPr/>
          <p:nvPr/>
        </p:nvGrpSpPr>
        <p:grpSpPr>
          <a:xfrm rot="-6114329">
            <a:off x="-666299" y="4290776"/>
            <a:ext cx="1606806" cy="951906"/>
            <a:chOff x="-886800" y="1160775"/>
            <a:chExt cx="1606788" cy="951896"/>
          </a:xfrm>
        </p:grpSpPr>
        <p:sp>
          <p:nvSpPr>
            <p:cNvPr id="17294" name="Google Shape;17294;p29"/>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5" name="Google Shape;17295;p29"/>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6" name="Google Shape;17296;p29"/>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297" name="Google Shape;17297;p2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hf sldNum="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CUSTOM_12_1">
    <p:bg>
      <p:bgPr>
        <a:solidFill>
          <a:schemeClr val="lt1"/>
        </a:solidFill>
        <a:effectLst/>
      </p:bgPr>
    </p:bg>
    <p:spTree>
      <p:nvGrpSpPr>
        <p:cNvPr id="1" name="Shape 17298"/>
        <p:cNvGrpSpPr/>
        <p:nvPr/>
      </p:nvGrpSpPr>
      <p:grpSpPr>
        <a:xfrm>
          <a:off x="0" y="0"/>
          <a:ext cx="0" cy="0"/>
          <a:chOff x="0" y="0"/>
          <a:chExt cx="0" cy="0"/>
        </a:xfrm>
      </p:grpSpPr>
      <p:grpSp>
        <p:nvGrpSpPr>
          <p:cNvPr id="17299" name="Google Shape;17299;p30"/>
          <p:cNvGrpSpPr/>
          <p:nvPr/>
        </p:nvGrpSpPr>
        <p:grpSpPr>
          <a:xfrm rot="-581785">
            <a:off x="-748608" y="3549914"/>
            <a:ext cx="3155462" cy="998047"/>
            <a:chOff x="-595050" y="620950"/>
            <a:chExt cx="2427900" cy="767925"/>
          </a:xfrm>
        </p:grpSpPr>
        <p:sp>
          <p:nvSpPr>
            <p:cNvPr id="17300" name="Google Shape;17300;p30"/>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1" name="Google Shape;17301;p30"/>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02" name="Google Shape;17302;p30"/>
          <p:cNvGrpSpPr/>
          <p:nvPr/>
        </p:nvGrpSpPr>
        <p:grpSpPr>
          <a:xfrm>
            <a:off x="7166569" y="-250068"/>
            <a:ext cx="2528672" cy="2220981"/>
            <a:chOff x="7166569" y="-250068"/>
            <a:chExt cx="2528672" cy="2220981"/>
          </a:xfrm>
        </p:grpSpPr>
        <p:sp>
          <p:nvSpPr>
            <p:cNvPr id="17303" name="Google Shape;17303;p30"/>
            <p:cNvSpPr/>
            <p:nvPr/>
          </p:nvSpPr>
          <p:spPr>
            <a:xfrm rot="10800000">
              <a:off x="7166569" y="-25006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4" name="Google Shape;17304;p30"/>
            <p:cNvSpPr/>
            <p:nvPr/>
          </p:nvSpPr>
          <p:spPr>
            <a:xfrm rot="10800000">
              <a:off x="7190613" y="-24815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305" name="Google Shape;17305;p30"/>
          <p:cNvSpPr/>
          <p:nvPr/>
        </p:nvSpPr>
        <p:spPr>
          <a:xfrm rot="1717333" flipH="1">
            <a:off x="-2572660" y="-92956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6" name="Google Shape;17306;p30"/>
          <p:cNvSpPr/>
          <p:nvPr/>
        </p:nvSpPr>
        <p:spPr>
          <a:xfrm>
            <a:off x="256850" y="229519"/>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07" name="Google Shape;17307;p30"/>
          <p:cNvPicPr preferRelativeResize="0"/>
          <p:nvPr/>
        </p:nvPicPr>
        <p:blipFill rotWithShape="1">
          <a:blip r:embed="rId2" cstate="screen"/>
          <a:srcRect/>
          <a:stretch>
            <a:fillRect/>
          </a:stretch>
        </p:blipFill>
        <p:spPr>
          <a:xfrm rot="871787" flipH="1">
            <a:off x="8298147" y="3912907"/>
            <a:ext cx="793184" cy="1203436"/>
          </a:xfrm>
          <a:prstGeom prst="rect">
            <a:avLst/>
          </a:prstGeom>
          <a:noFill/>
          <a:ln>
            <a:noFill/>
          </a:ln>
          <a:effectLst>
            <a:outerShdw blurRad="57150" dist="19050" dir="5400000" algn="bl" rotWithShape="0">
              <a:schemeClr val="dk2">
                <a:alpha val="50000"/>
              </a:schemeClr>
            </a:outerShdw>
          </a:effectLst>
        </p:spPr>
      </p:pic>
      <p:pic>
        <p:nvPicPr>
          <p:cNvPr id="17308" name="Google Shape;17308;p30"/>
          <p:cNvPicPr preferRelativeResize="0"/>
          <p:nvPr/>
        </p:nvPicPr>
        <p:blipFill>
          <a:blip r:embed="rId3" cstate="screen"/>
          <a:stretch>
            <a:fillRect/>
          </a:stretch>
        </p:blipFill>
        <p:spPr>
          <a:xfrm rot="1045574">
            <a:off x="42714" y="39883"/>
            <a:ext cx="997822" cy="1025338"/>
          </a:xfrm>
          <a:prstGeom prst="rect">
            <a:avLst/>
          </a:prstGeom>
          <a:noFill/>
          <a:ln>
            <a:noFill/>
          </a:ln>
          <a:effectLst>
            <a:outerShdw blurRad="57150" dist="19050" dir="5400000" algn="bl" rotWithShape="0">
              <a:schemeClr val="dk2">
                <a:alpha val="50000"/>
              </a:schemeClr>
            </a:outerShdw>
          </a:effectLst>
        </p:spPr>
      </p:pic>
      <p:sp>
        <p:nvSpPr>
          <p:cNvPr id="17309" name="Google Shape;17309;p3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hf sldNum="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solidFill>
          <a:schemeClr val="lt1"/>
        </a:solidFill>
        <a:effectLst/>
      </p:bgPr>
    </p:bg>
    <p:spTree>
      <p:nvGrpSpPr>
        <p:cNvPr id="1" name="Shape 3420"/>
        <p:cNvGrpSpPr/>
        <p:nvPr/>
      </p:nvGrpSpPr>
      <p:grpSpPr>
        <a:xfrm>
          <a:off x="0" y="0"/>
          <a:ext cx="0" cy="0"/>
          <a:chOff x="0" y="0"/>
          <a:chExt cx="0" cy="0"/>
        </a:xfrm>
      </p:grpSpPr>
      <p:sp>
        <p:nvSpPr>
          <p:cNvPr id="3421" name="Google Shape;3421;p5"/>
          <p:cNvSpPr/>
          <p:nvPr/>
        </p:nvSpPr>
        <p:spPr>
          <a:xfrm rot="1717333" flipH="1">
            <a:off x="-1038135" y="-11180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5"/>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423" name="Google Shape;3423;p5"/>
          <p:cNvPicPr preferRelativeResize="0"/>
          <p:nvPr/>
        </p:nvPicPr>
        <p:blipFill rotWithShape="1">
          <a:blip r:embed="rId2" cstate="screen"/>
          <a:srcRect/>
          <a:stretch>
            <a:fillRect/>
          </a:stretch>
        </p:blipFill>
        <p:spPr>
          <a:xfrm rot="-1382864">
            <a:off x="10138" y="3469108"/>
            <a:ext cx="1112899" cy="1688535"/>
          </a:xfrm>
          <a:prstGeom prst="rect">
            <a:avLst/>
          </a:prstGeom>
          <a:noFill/>
          <a:ln>
            <a:noFill/>
          </a:ln>
          <a:effectLst>
            <a:outerShdw blurRad="57150" dist="19050" dir="5400000" algn="bl" rotWithShape="0">
              <a:schemeClr val="dk2">
                <a:alpha val="50000"/>
              </a:schemeClr>
            </a:outerShdw>
          </a:effectLst>
        </p:spPr>
      </p:pic>
      <p:sp>
        <p:nvSpPr>
          <p:cNvPr id="3424" name="Google Shape;3424;p5"/>
          <p:cNvSpPr/>
          <p:nvPr/>
        </p:nvSpPr>
        <p:spPr>
          <a:xfrm flipH="1">
            <a:off x="7631150"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425" name="Google Shape;3425;p5"/>
          <p:cNvPicPr preferRelativeResize="0"/>
          <p:nvPr/>
        </p:nvPicPr>
        <p:blipFill rotWithShape="1">
          <a:blip r:embed="rId3" cstate="screen"/>
          <a:srcRect/>
          <a:stretch>
            <a:fillRect/>
          </a:stretch>
        </p:blipFill>
        <p:spPr>
          <a:xfrm rot="-659964" flipH="1">
            <a:off x="8353281" y="859969"/>
            <a:ext cx="821364" cy="2028612"/>
          </a:xfrm>
          <a:prstGeom prst="rect">
            <a:avLst/>
          </a:prstGeom>
          <a:noFill/>
          <a:ln>
            <a:noFill/>
          </a:ln>
          <a:effectLst>
            <a:outerShdw blurRad="57150" dist="19050" dir="5400000" algn="bl" rotWithShape="0">
              <a:schemeClr val="dk2">
                <a:alpha val="50000"/>
              </a:schemeClr>
            </a:outerShdw>
          </a:effectLst>
        </p:spPr>
      </p:pic>
      <p:grpSp>
        <p:nvGrpSpPr>
          <p:cNvPr id="3426" name="Google Shape;3426;p5"/>
          <p:cNvGrpSpPr/>
          <p:nvPr/>
        </p:nvGrpSpPr>
        <p:grpSpPr>
          <a:xfrm rot="-3453258">
            <a:off x="-681083" y="673061"/>
            <a:ext cx="1606788" cy="951896"/>
            <a:chOff x="-886800" y="1160775"/>
            <a:chExt cx="1606788" cy="951896"/>
          </a:xfrm>
        </p:grpSpPr>
        <p:sp>
          <p:nvSpPr>
            <p:cNvPr id="3427" name="Google Shape;3427;p5"/>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5"/>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5"/>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30" name="Google Shape;3430;p5"/>
          <p:cNvGrpSpPr/>
          <p:nvPr/>
        </p:nvGrpSpPr>
        <p:grpSpPr>
          <a:xfrm rot="-895778">
            <a:off x="7550876" y="3900340"/>
            <a:ext cx="1665341" cy="1072058"/>
            <a:chOff x="5689125" y="1235100"/>
            <a:chExt cx="1007150" cy="648350"/>
          </a:xfrm>
        </p:grpSpPr>
        <p:sp>
          <p:nvSpPr>
            <p:cNvPr id="3431" name="Google Shape;3431;p5"/>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5"/>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5"/>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34" name="Google Shape;3434;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435" name="Google Shape;3435;p5"/>
          <p:cNvSpPr txBox="1">
            <a:spLocks noGrp="1"/>
          </p:cNvSpPr>
          <p:nvPr>
            <p:ph type="title" idx="2"/>
          </p:nvPr>
        </p:nvSpPr>
        <p:spPr>
          <a:xfrm>
            <a:off x="1384075" y="2498300"/>
            <a:ext cx="2635200" cy="4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436" name="Google Shape;3436;p5"/>
          <p:cNvSpPr txBox="1">
            <a:spLocks noGrp="1"/>
          </p:cNvSpPr>
          <p:nvPr>
            <p:ph type="title" idx="3"/>
          </p:nvPr>
        </p:nvSpPr>
        <p:spPr>
          <a:xfrm>
            <a:off x="5124700" y="2498425"/>
            <a:ext cx="2635200" cy="4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437" name="Google Shape;3437;p5"/>
          <p:cNvSpPr txBox="1">
            <a:spLocks noGrp="1"/>
          </p:cNvSpPr>
          <p:nvPr>
            <p:ph type="subTitle" idx="1"/>
          </p:nvPr>
        </p:nvSpPr>
        <p:spPr>
          <a:xfrm>
            <a:off x="5124716" y="2948400"/>
            <a:ext cx="2635200" cy="95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3438" name="Google Shape;3438;p5"/>
          <p:cNvSpPr txBox="1">
            <a:spLocks noGrp="1"/>
          </p:cNvSpPr>
          <p:nvPr>
            <p:ph type="subTitle" idx="4"/>
          </p:nvPr>
        </p:nvSpPr>
        <p:spPr>
          <a:xfrm>
            <a:off x="1384075" y="2948400"/>
            <a:ext cx="2635200" cy="95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Tree>
  </p:cSld>
  <p:clrMapOvr>
    <a:masterClrMapping/>
  </p:clrMapOvr>
  <p:hf sldNum="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CUSTOM_12_1_1">
    <p:bg>
      <p:bgPr>
        <a:solidFill>
          <a:schemeClr val="accent5"/>
        </a:solidFill>
        <a:effectLst/>
      </p:bgPr>
    </p:bg>
    <p:spTree>
      <p:nvGrpSpPr>
        <p:cNvPr id="1" name="Shape 17310"/>
        <p:cNvGrpSpPr/>
        <p:nvPr/>
      </p:nvGrpSpPr>
      <p:grpSpPr>
        <a:xfrm>
          <a:off x="0" y="0"/>
          <a:ext cx="0" cy="0"/>
          <a:chOff x="0" y="0"/>
          <a:chExt cx="0" cy="0"/>
        </a:xfrm>
      </p:grpSpPr>
      <p:grpSp>
        <p:nvGrpSpPr>
          <p:cNvPr id="17311" name="Google Shape;17311;p31"/>
          <p:cNvGrpSpPr/>
          <p:nvPr/>
        </p:nvGrpSpPr>
        <p:grpSpPr>
          <a:xfrm>
            <a:off x="6023957" y="3604857"/>
            <a:ext cx="2528672" cy="2220981"/>
            <a:chOff x="6023957" y="3604857"/>
            <a:chExt cx="2528672" cy="2220981"/>
          </a:xfrm>
        </p:grpSpPr>
        <p:sp>
          <p:nvSpPr>
            <p:cNvPr id="17312" name="Google Shape;17312;p31"/>
            <p:cNvSpPr/>
            <p:nvPr/>
          </p:nvSpPr>
          <p:spPr>
            <a:xfrm rot="10800000">
              <a:off x="6023957" y="3604857"/>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3" name="Google Shape;17313;p31"/>
            <p:cNvSpPr/>
            <p:nvPr/>
          </p:nvSpPr>
          <p:spPr>
            <a:xfrm rot="10800000">
              <a:off x="6048001" y="360677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314" name="Google Shape;17314;p31"/>
          <p:cNvSpPr/>
          <p:nvPr/>
        </p:nvSpPr>
        <p:spPr>
          <a:xfrm rot="-1717333">
            <a:off x="-313360" y="-114351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5" name="Google Shape;17315;p31"/>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16" name="Google Shape;17316;p31"/>
          <p:cNvPicPr preferRelativeResize="0"/>
          <p:nvPr/>
        </p:nvPicPr>
        <p:blipFill rotWithShape="1">
          <a:blip r:embed="rId2" cstate="screen"/>
          <a:srcRect r="-2824"/>
          <a:stretch>
            <a:fillRect/>
          </a:stretch>
        </p:blipFill>
        <p:spPr>
          <a:xfrm rot="-955705" flipH="1">
            <a:off x="8268816" y="98146"/>
            <a:ext cx="945654" cy="1646407"/>
          </a:xfrm>
          <a:prstGeom prst="rect">
            <a:avLst/>
          </a:prstGeom>
          <a:noFill/>
          <a:ln>
            <a:noFill/>
          </a:ln>
          <a:effectLst>
            <a:outerShdw blurRad="57150" dist="19050" dir="5400000" algn="bl" rotWithShape="0">
              <a:schemeClr val="dk2">
                <a:alpha val="50000"/>
              </a:schemeClr>
            </a:outerShdw>
          </a:effectLst>
        </p:spPr>
      </p:pic>
      <p:grpSp>
        <p:nvGrpSpPr>
          <p:cNvPr id="17317" name="Google Shape;17317;p31"/>
          <p:cNvGrpSpPr/>
          <p:nvPr/>
        </p:nvGrpSpPr>
        <p:grpSpPr>
          <a:xfrm rot="-2470060" flipH="1">
            <a:off x="-504016" y="-170434"/>
            <a:ext cx="1665413" cy="1072105"/>
            <a:chOff x="5689125" y="1235100"/>
            <a:chExt cx="1007150" cy="648350"/>
          </a:xfrm>
        </p:grpSpPr>
        <p:sp>
          <p:nvSpPr>
            <p:cNvPr id="17318" name="Google Shape;17318;p31"/>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9" name="Google Shape;17319;p31"/>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0" name="Google Shape;17320;p31"/>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321" name="Google Shape;17321;p31"/>
          <p:cNvSpPr/>
          <p:nvPr/>
        </p:nvSpPr>
        <p:spPr>
          <a:xfrm rot="-1159480">
            <a:off x="8078758" y="4259094"/>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22" name="Google Shape;17322;p31"/>
          <p:cNvPicPr preferRelativeResize="0"/>
          <p:nvPr/>
        </p:nvPicPr>
        <p:blipFill rotWithShape="1">
          <a:blip r:embed="rId3" cstate="screen"/>
          <a:srcRect/>
          <a:stretch>
            <a:fillRect/>
          </a:stretch>
        </p:blipFill>
        <p:spPr>
          <a:xfrm rot="-2550691">
            <a:off x="239300" y="3947093"/>
            <a:ext cx="836049" cy="1268496"/>
          </a:xfrm>
          <a:prstGeom prst="rect">
            <a:avLst/>
          </a:prstGeom>
          <a:noFill/>
          <a:ln>
            <a:noFill/>
          </a:ln>
          <a:effectLst>
            <a:outerShdw blurRad="57150" dist="19050" dir="5400000" algn="bl" rotWithShape="0">
              <a:schemeClr val="dk2">
                <a:alpha val="50000"/>
              </a:schemeClr>
            </a:outerShdw>
          </a:effectLst>
        </p:spPr>
      </p:pic>
      <p:sp>
        <p:nvSpPr>
          <p:cNvPr id="17323" name="Google Shape;17323;p3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hf sldNum="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7324"/>
        <p:cNvGrpSpPr/>
        <p:nvPr/>
      </p:nvGrpSpPr>
      <p:grpSpPr>
        <a:xfrm>
          <a:off x="0" y="0"/>
          <a:ext cx="0" cy="0"/>
          <a:chOff x="0" y="0"/>
          <a:chExt cx="0" cy="0"/>
        </a:xfrm>
      </p:grpSpPr>
      <p:sp>
        <p:nvSpPr>
          <p:cNvPr id="17325" name="Google Shape;17325;p32"/>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6" name="Google Shape;17326;p32"/>
          <p:cNvSpPr/>
          <p:nvPr/>
        </p:nvSpPr>
        <p:spPr>
          <a:xfrm rot="1717347" flipH="1">
            <a:off x="87642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327" name="Google Shape;17327;p32"/>
          <p:cNvGrpSpPr/>
          <p:nvPr/>
        </p:nvGrpSpPr>
        <p:grpSpPr>
          <a:xfrm>
            <a:off x="4149857" y="-449731"/>
            <a:ext cx="2528672" cy="2220981"/>
            <a:chOff x="4149857" y="-449731"/>
            <a:chExt cx="2528672" cy="2220981"/>
          </a:xfrm>
        </p:grpSpPr>
        <p:sp>
          <p:nvSpPr>
            <p:cNvPr id="17328" name="Google Shape;17328;p32"/>
            <p:cNvSpPr/>
            <p:nvPr/>
          </p:nvSpPr>
          <p:spPr>
            <a:xfrm rot="10800000">
              <a:off x="4149857" y="-449731"/>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9" name="Google Shape;17329;p32"/>
            <p:cNvSpPr/>
            <p:nvPr/>
          </p:nvSpPr>
          <p:spPr>
            <a:xfrm rot="10800000">
              <a:off x="4173901" y="-44781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30" name="Google Shape;17330;p32"/>
          <p:cNvGrpSpPr/>
          <p:nvPr/>
        </p:nvGrpSpPr>
        <p:grpSpPr>
          <a:xfrm rot="-581785">
            <a:off x="3836455" y="3767164"/>
            <a:ext cx="3155462" cy="998047"/>
            <a:chOff x="-595050" y="620950"/>
            <a:chExt cx="2427900" cy="767925"/>
          </a:xfrm>
        </p:grpSpPr>
        <p:sp>
          <p:nvSpPr>
            <p:cNvPr id="17331" name="Google Shape;17331;p32"/>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2" name="Google Shape;17332;p32"/>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33" name="Google Shape;17333;p32"/>
          <p:cNvGrpSpPr/>
          <p:nvPr/>
        </p:nvGrpSpPr>
        <p:grpSpPr>
          <a:xfrm rot="578112">
            <a:off x="72085" y="162662"/>
            <a:ext cx="5119835" cy="5064518"/>
            <a:chOff x="536700" y="1710275"/>
            <a:chExt cx="1902175" cy="1815200"/>
          </a:xfrm>
        </p:grpSpPr>
        <p:sp>
          <p:nvSpPr>
            <p:cNvPr id="17334" name="Google Shape;17334;p32"/>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5" name="Google Shape;17335;p32"/>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336" name="Google Shape;17336;p32"/>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38" name="Google Shape;17338;p32"/>
          <p:cNvPicPr preferRelativeResize="0"/>
          <p:nvPr/>
        </p:nvPicPr>
        <p:blipFill rotWithShape="1">
          <a:blip r:embed="rId2" cstate="screen"/>
          <a:srcRect/>
          <a:stretch>
            <a:fillRect/>
          </a:stretch>
        </p:blipFill>
        <p:spPr>
          <a:xfrm rot="2007370" flipH="1">
            <a:off x="4100595" y="3649929"/>
            <a:ext cx="942806" cy="1430470"/>
          </a:xfrm>
          <a:prstGeom prst="rect">
            <a:avLst/>
          </a:prstGeom>
          <a:noFill/>
          <a:ln>
            <a:noFill/>
          </a:ln>
          <a:effectLst>
            <a:outerShdw blurRad="57150" dist="19050" dir="5400000" algn="bl" rotWithShape="0">
              <a:schemeClr val="dk2">
                <a:alpha val="50000"/>
              </a:schemeClr>
            </a:outerShdw>
          </a:effectLst>
        </p:spPr>
      </p:pic>
      <p:sp>
        <p:nvSpPr>
          <p:cNvPr id="17339" name="Google Shape;17339;p32"/>
          <p:cNvSpPr txBox="1">
            <a:spLocks noGrp="1"/>
          </p:cNvSpPr>
          <p:nvPr>
            <p:ph type="title"/>
          </p:nvPr>
        </p:nvSpPr>
        <p:spPr>
          <a:xfrm>
            <a:off x="720000" y="628550"/>
            <a:ext cx="3434700" cy="768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340" name="Google Shape;17340;p32"/>
          <p:cNvSpPr txBox="1">
            <a:spLocks noGrp="1"/>
          </p:cNvSpPr>
          <p:nvPr>
            <p:ph type="subTitle" idx="1"/>
          </p:nvPr>
        </p:nvSpPr>
        <p:spPr>
          <a:xfrm>
            <a:off x="720000" y="2319388"/>
            <a:ext cx="3434700" cy="76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341" name="Google Shape;17341;p32"/>
          <p:cNvSpPr txBox="1">
            <a:spLocks noGrp="1"/>
          </p:cNvSpPr>
          <p:nvPr>
            <p:ph type="subTitle" idx="2"/>
          </p:nvPr>
        </p:nvSpPr>
        <p:spPr>
          <a:xfrm>
            <a:off x="720000" y="1910463"/>
            <a:ext cx="3434700" cy="40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342"/>
        <p:cNvGrpSpPr/>
        <p:nvPr/>
      </p:nvGrpSpPr>
      <p:grpSpPr>
        <a:xfrm>
          <a:off x="0" y="0"/>
          <a:ext cx="0" cy="0"/>
          <a:chOff x="0" y="0"/>
          <a:chExt cx="0" cy="0"/>
        </a:xfrm>
      </p:grpSpPr>
      <p:sp>
        <p:nvSpPr>
          <p:cNvPr id="17343" name="Google Shape;17343;p33"/>
          <p:cNvSpPr/>
          <p:nvPr/>
        </p:nvSpPr>
        <p:spPr>
          <a:xfrm rot="2256607">
            <a:off x="-433905" y="3195078"/>
            <a:ext cx="4026200" cy="109796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4" name="Google Shape;17344;p33"/>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5" name="Google Shape;17345;p33"/>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46" name="Google Shape;17346;p33"/>
          <p:cNvPicPr preferRelativeResize="0"/>
          <p:nvPr/>
        </p:nvPicPr>
        <p:blipFill rotWithShape="1">
          <a:blip r:embed="rId2" cstate="screen"/>
          <a:srcRect/>
          <a:stretch>
            <a:fillRect/>
          </a:stretch>
        </p:blipFill>
        <p:spPr>
          <a:xfrm rot="1416227">
            <a:off x="245353" y="-35923"/>
            <a:ext cx="673519" cy="1663476"/>
          </a:xfrm>
          <a:prstGeom prst="rect">
            <a:avLst/>
          </a:prstGeom>
          <a:noFill/>
          <a:ln>
            <a:noFill/>
          </a:ln>
          <a:effectLst>
            <a:outerShdw blurRad="57150" dist="19050" dir="5400000" algn="bl" rotWithShape="0">
              <a:schemeClr val="dk2">
                <a:alpha val="50000"/>
              </a:schemeClr>
            </a:outerShdw>
          </a:effectLst>
        </p:spPr>
      </p:pic>
      <p:sp>
        <p:nvSpPr>
          <p:cNvPr id="17347" name="Google Shape;17347;p33"/>
          <p:cNvSpPr/>
          <p:nvPr/>
        </p:nvSpPr>
        <p:spPr>
          <a:xfrm flipH="1">
            <a:off x="7674600" y="82813"/>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48" name="Google Shape;17348;p33"/>
          <p:cNvPicPr preferRelativeResize="0"/>
          <p:nvPr/>
        </p:nvPicPr>
        <p:blipFill rotWithShape="1">
          <a:blip r:embed="rId3" cstate="screen"/>
          <a:srcRect/>
          <a:stretch>
            <a:fillRect/>
          </a:stretch>
        </p:blipFill>
        <p:spPr>
          <a:xfrm rot="1747085" flipH="1">
            <a:off x="8261825" y="4202653"/>
            <a:ext cx="911821" cy="902273"/>
          </a:xfrm>
          <a:prstGeom prst="rect">
            <a:avLst/>
          </a:prstGeom>
          <a:noFill/>
          <a:ln>
            <a:noFill/>
          </a:ln>
          <a:effectLst>
            <a:outerShdw blurRad="57150" dist="19050" dir="5400000" algn="bl" rotWithShape="0">
              <a:schemeClr val="dk2">
                <a:alpha val="50000"/>
              </a:schemeClr>
            </a:outerShdw>
          </a:effectLst>
        </p:spPr>
      </p:pic>
      <p:sp>
        <p:nvSpPr>
          <p:cNvPr id="17349" name="Google Shape;17349;p33"/>
          <p:cNvSpPr/>
          <p:nvPr/>
        </p:nvSpPr>
        <p:spPr>
          <a:xfrm flipH="1">
            <a:off x="68400" y="4197200"/>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hf sldNum="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accent5"/>
        </a:solidFill>
        <a:effectLst/>
      </p:bgPr>
    </p:bg>
    <p:spTree>
      <p:nvGrpSpPr>
        <p:cNvPr id="1" name="Shape 17350"/>
        <p:cNvGrpSpPr/>
        <p:nvPr/>
      </p:nvGrpSpPr>
      <p:grpSpPr>
        <a:xfrm>
          <a:off x="0" y="0"/>
          <a:ext cx="0" cy="0"/>
          <a:chOff x="0" y="0"/>
          <a:chExt cx="0" cy="0"/>
        </a:xfrm>
      </p:grpSpPr>
      <p:grpSp>
        <p:nvGrpSpPr>
          <p:cNvPr id="17351" name="Google Shape;17351;p34"/>
          <p:cNvGrpSpPr/>
          <p:nvPr/>
        </p:nvGrpSpPr>
        <p:grpSpPr>
          <a:xfrm rot="-9752893">
            <a:off x="6780962" y="-204260"/>
            <a:ext cx="2059076" cy="1487328"/>
            <a:chOff x="5300575" y="2491600"/>
            <a:chExt cx="1784750" cy="1289175"/>
          </a:xfrm>
        </p:grpSpPr>
        <p:sp>
          <p:nvSpPr>
            <p:cNvPr id="17352" name="Google Shape;17352;p34"/>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3" name="Google Shape;17353;p34"/>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4" name="Google Shape;17354;p34"/>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5" name="Google Shape;17355;p34"/>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6" name="Google Shape;17356;p34"/>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7" name="Google Shape;17357;p34"/>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8" name="Google Shape;17358;p34"/>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9" name="Google Shape;17359;p34"/>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0" name="Google Shape;17360;p34"/>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1" name="Google Shape;17361;p34"/>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2" name="Google Shape;17362;p34"/>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3" name="Google Shape;17363;p34"/>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4" name="Google Shape;17364;p34"/>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5" name="Google Shape;17365;p34"/>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6" name="Google Shape;17366;p34"/>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67" name="Google Shape;17367;p34"/>
          <p:cNvGrpSpPr/>
          <p:nvPr/>
        </p:nvGrpSpPr>
        <p:grpSpPr>
          <a:xfrm rot="8345356">
            <a:off x="6733551" y="2965804"/>
            <a:ext cx="2853775" cy="2723271"/>
            <a:chOff x="3385725" y="1047425"/>
            <a:chExt cx="1902175" cy="1815200"/>
          </a:xfrm>
        </p:grpSpPr>
        <p:sp>
          <p:nvSpPr>
            <p:cNvPr id="17368" name="Google Shape;17368;p34"/>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9" name="Google Shape;17369;p34"/>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0" name="Google Shape;17370;p34"/>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1" name="Google Shape;17371;p34"/>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2" name="Google Shape;17372;p34"/>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3" name="Google Shape;17373;p34"/>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4" name="Google Shape;17374;p34"/>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5" name="Google Shape;17375;p34"/>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6" name="Google Shape;17376;p34"/>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7" name="Google Shape;17377;p34"/>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8" name="Google Shape;17378;p34"/>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9" name="Google Shape;17379;p34"/>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0" name="Google Shape;17380;p34"/>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1" name="Google Shape;17381;p34"/>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2" name="Google Shape;17382;p34"/>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3" name="Google Shape;17383;p34"/>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4" name="Google Shape;17384;p34"/>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5" name="Google Shape;17385;p34"/>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6" name="Google Shape;17386;p34"/>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7" name="Google Shape;17387;p34"/>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8" name="Google Shape;17388;p34"/>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9" name="Google Shape;17389;p34"/>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0" name="Google Shape;17390;p34"/>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1" name="Google Shape;17391;p34"/>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2" name="Google Shape;17392;p34"/>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3" name="Google Shape;17393;p34"/>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4" name="Google Shape;17394;p34"/>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5" name="Google Shape;17395;p34"/>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6" name="Google Shape;17396;p34"/>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7" name="Google Shape;17397;p34"/>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8" name="Google Shape;17398;p34"/>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9" name="Google Shape;17399;p34"/>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0" name="Google Shape;17400;p34"/>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1" name="Google Shape;17401;p34"/>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2" name="Google Shape;17402;p34"/>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3" name="Google Shape;17403;p34"/>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4" name="Google Shape;17404;p34"/>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5" name="Google Shape;17405;p34"/>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6" name="Google Shape;17406;p34"/>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7" name="Google Shape;17407;p34"/>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8" name="Google Shape;17408;p34"/>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9" name="Google Shape;17409;p34"/>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0" name="Google Shape;17410;p34"/>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1" name="Google Shape;17411;p34"/>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2" name="Google Shape;17412;p34"/>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3" name="Google Shape;17413;p34"/>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4" name="Google Shape;17414;p34"/>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5" name="Google Shape;17415;p34"/>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6" name="Google Shape;17416;p34"/>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7" name="Google Shape;17417;p34"/>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8" name="Google Shape;17418;p34"/>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9" name="Google Shape;17419;p34"/>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0" name="Google Shape;17420;p34"/>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1" name="Google Shape;17421;p34"/>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2" name="Google Shape;17422;p34"/>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3" name="Google Shape;17423;p34"/>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4" name="Google Shape;17424;p34"/>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5" name="Google Shape;17425;p34"/>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6" name="Google Shape;17426;p34"/>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7" name="Google Shape;17427;p34"/>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8" name="Google Shape;17428;p34"/>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9" name="Google Shape;17429;p34"/>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0" name="Google Shape;17430;p34"/>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1" name="Google Shape;17431;p34"/>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2" name="Google Shape;17432;p34"/>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3" name="Google Shape;17433;p34"/>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4" name="Google Shape;17434;p34"/>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5" name="Google Shape;17435;p34"/>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6" name="Google Shape;17436;p34"/>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7" name="Google Shape;17437;p34"/>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8" name="Google Shape;17438;p34"/>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9" name="Google Shape;17439;p34"/>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0" name="Google Shape;17440;p34"/>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1" name="Google Shape;17441;p34"/>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2" name="Google Shape;17442;p34"/>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3" name="Google Shape;17443;p34"/>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4" name="Google Shape;17444;p34"/>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5" name="Google Shape;17445;p34"/>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6" name="Google Shape;17446;p34"/>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7" name="Google Shape;17447;p34"/>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8" name="Google Shape;17448;p34"/>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9" name="Google Shape;17449;p34"/>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0" name="Google Shape;17450;p34"/>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1" name="Google Shape;17451;p34"/>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2" name="Google Shape;17452;p34"/>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3" name="Google Shape;17453;p34"/>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4" name="Google Shape;17454;p34"/>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5" name="Google Shape;17455;p34"/>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6" name="Google Shape;17456;p34"/>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7" name="Google Shape;17457;p34"/>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8" name="Google Shape;17458;p34"/>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9" name="Google Shape;17459;p34"/>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0" name="Google Shape;17460;p34"/>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1" name="Google Shape;17461;p34"/>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2" name="Google Shape;17462;p34"/>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3" name="Google Shape;17463;p34"/>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4" name="Google Shape;17464;p34"/>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5" name="Google Shape;17465;p34"/>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6" name="Google Shape;17466;p34"/>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7" name="Google Shape;17467;p34"/>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8" name="Google Shape;17468;p34"/>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9" name="Google Shape;17469;p34"/>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0" name="Google Shape;17470;p34"/>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1" name="Google Shape;17471;p34"/>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2" name="Google Shape;17472;p34"/>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3" name="Google Shape;17473;p34"/>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4" name="Google Shape;17474;p34"/>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5" name="Google Shape;17475;p34"/>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6" name="Google Shape;17476;p34"/>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7" name="Google Shape;17477;p34"/>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8" name="Google Shape;17478;p34"/>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9" name="Google Shape;17479;p34"/>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0" name="Google Shape;17480;p34"/>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1" name="Google Shape;17481;p34"/>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2" name="Google Shape;17482;p34"/>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3" name="Google Shape;17483;p34"/>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4" name="Google Shape;17484;p34"/>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5" name="Google Shape;17485;p34"/>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6" name="Google Shape;17486;p34"/>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7" name="Google Shape;17487;p34"/>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8" name="Google Shape;17488;p34"/>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9" name="Google Shape;17489;p34"/>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0" name="Google Shape;17490;p34"/>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1" name="Google Shape;17491;p34"/>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2" name="Google Shape;17492;p34"/>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3" name="Google Shape;17493;p34"/>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4" name="Google Shape;17494;p34"/>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5" name="Google Shape;17495;p34"/>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6" name="Google Shape;17496;p34"/>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7" name="Google Shape;17497;p34"/>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8" name="Google Shape;17498;p34"/>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9" name="Google Shape;17499;p34"/>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0" name="Google Shape;17500;p34"/>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1" name="Google Shape;17501;p34"/>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2" name="Google Shape;17502;p34"/>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3" name="Google Shape;17503;p34"/>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4" name="Google Shape;17504;p34"/>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5" name="Google Shape;17505;p34"/>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6" name="Google Shape;17506;p34"/>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7" name="Google Shape;17507;p34"/>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8" name="Google Shape;17508;p34"/>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9" name="Google Shape;17509;p34"/>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0" name="Google Shape;17510;p34"/>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1" name="Google Shape;17511;p34"/>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2" name="Google Shape;17512;p34"/>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3" name="Google Shape;17513;p34"/>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4" name="Google Shape;17514;p34"/>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5" name="Google Shape;17515;p34"/>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6" name="Google Shape;17516;p34"/>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7" name="Google Shape;17517;p34"/>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8" name="Google Shape;17518;p34"/>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9" name="Google Shape;17519;p34"/>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0" name="Google Shape;17520;p34"/>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1" name="Google Shape;17521;p34"/>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2" name="Google Shape;17522;p34"/>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3" name="Google Shape;17523;p34"/>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4" name="Google Shape;17524;p34"/>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5" name="Google Shape;17525;p34"/>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6" name="Google Shape;17526;p34"/>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7" name="Google Shape;17527;p34"/>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8" name="Google Shape;17528;p34"/>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9" name="Google Shape;17529;p34"/>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0" name="Google Shape;17530;p34"/>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1" name="Google Shape;17531;p34"/>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2" name="Google Shape;17532;p34"/>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3" name="Google Shape;17533;p34"/>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4" name="Google Shape;17534;p34"/>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5" name="Google Shape;17535;p34"/>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6" name="Google Shape;17536;p34"/>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7" name="Google Shape;17537;p34"/>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8" name="Google Shape;17538;p34"/>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9" name="Google Shape;17539;p34"/>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0" name="Google Shape;17540;p34"/>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1" name="Google Shape;17541;p34"/>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2" name="Google Shape;17542;p34"/>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3" name="Google Shape;17543;p34"/>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4" name="Google Shape;17544;p34"/>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5" name="Google Shape;17545;p34"/>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6" name="Google Shape;17546;p34"/>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7" name="Google Shape;17547;p34"/>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8" name="Google Shape;17548;p34"/>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9" name="Google Shape;17549;p34"/>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0" name="Google Shape;17550;p34"/>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1" name="Google Shape;17551;p34"/>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2" name="Google Shape;17552;p34"/>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3" name="Google Shape;17553;p34"/>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4" name="Google Shape;17554;p34"/>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5" name="Google Shape;17555;p34"/>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6" name="Google Shape;17556;p34"/>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7" name="Google Shape;17557;p34"/>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8" name="Google Shape;17558;p34"/>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9" name="Google Shape;17559;p34"/>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0" name="Google Shape;17560;p34"/>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1" name="Google Shape;17561;p34"/>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2" name="Google Shape;17562;p34"/>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3" name="Google Shape;17563;p34"/>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4" name="Google Shape;17564;p34"/>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5" name="Google Shape;17565;p34"/>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6" name="Google Shape;17566;p34"/>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7" name="Google Shape;17567;p34"/>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8" name="Google Shape;17568;p34"/>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9" name="Google Shape;17569;p34"/>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0" name="Google Shape;17570;p34"/>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1" name="Google Shape;17571;p34"/>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2" name="Google Shape;17572;p34"/>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3" name="Google Shape;17573;p34"/>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4" name="Google Shape;17574;p34"/>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5" name="Google Shape;17575;p34"/>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6" name="Google Shape;17576;p34"/>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7" name="Google Shape;17577;p34"/>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8" name="Google Shape;17578;p34"/>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9" name="Google Shape;17579;p34"/>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0" name="Google Shape;17580;p34"/>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1" name="Google Shape;17581;p34"/>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2" name="Google Shape;17582;p34"/>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3" name="Google Shape;17583;p34"/>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4" name="Google Shape;17584;p34"/>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5" name="Google Shape;17585;p34"/>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6" name="Google Shape;17586;p34"/>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7" name="Google Shape;17587;p34"/>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8" name="Google Shape;17588;p34"/>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9" name="Google Shape;17589;p34"/>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0" name="Google Shape;17590;p34"/>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1" name="Google Shape;17591;p34"/>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2" name="Google Shape;17592;p34"/>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3" name="Google Shape;17593;p34"/>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4" name="Google Shape;17594;p34"/>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5" name="Google Shape;17595;p34"/>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6" name="Google Shape;17596;p34"/>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7" name="Google Shape;17597;p34"/>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8" name="Google Shape;17598;p34"/>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9" name="Google Shape;17599;p34"/>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0" name="Google Shape;17600;p34"/>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1" name="Google Shape;17601;p34"/>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2" name="Google Shape;17602;p34"/>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3" name="Google Shape;17603;p34"/>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4" name="Google Shape;17604;p34"/>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5" name="Google Shape;17605;p34"/>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6" name="Google Shape;17606;p34"/>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7" name="Google Shape;17607;p34"/>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8" name="Google Shape;17608;p34"/>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9" name="Google Shape;17609;p34"/>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0" name="Google Shape;17610;p34"/>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1" name="Google Shape;17611;p34"/>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2" name="Google Shape;17612;p34"/>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3" name="Google Shape;17613;p34"/>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4" name="Google Shape;17614;p34"/>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5" name="Google Shape;17615;p34"/>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6" name="Google Shape;17616;p34"/>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7" name="Google Shape;17617;p34"/>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8" name="Google Shape;17618;p34"/>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9" name="Google Shape;17619;p34"/>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0" name="Google Shape;17620;p34"/>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1" name="Google Shape;17621;p34"/>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2" name="Google Shape;17622;p34"/>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3" name="Google Shape;17623;p34"/>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4" name="Google Shape;17624;p34"/>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5" name="Google Shape;17625;p34"/>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6" name="Google Shape;17626;p34"/>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7" name="Google Shape;17627;p34"/>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8" name="Google Shape;17628;p34"/>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9" name="Google Shape;17629;p34"/>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0" name="Google Shape;17630;p34"/>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1" name="Google Shape;17631;p34"/>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2" name="Google Shape;17632;p34"/>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3" name="Google Shape;17633;p34"/>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4" name="Google Shape;17634;p34"/>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5" name="Google Shape;17635;p34"/>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6" name="Google Shape;17636;p34"/>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7" name="Google Shape;17637;p34"/>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8" name="Google Shape;17638;p34"/>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9" name="Google Shape;17639;p34"/>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0" name="Google Shape;17640;p34"/>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1" name="Google Shape;17641;p34"/>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2" name="Google Shape;17642;p34"/>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3" name="Google Shape;17643;p34"/>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4" name="Google Shape;17644;p34"/>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5" name="Google Shape;17645;p34"/>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6" name="Google Shape;17646;p34"/>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7" name="Google Shape;17647;p34"/>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8" name="Google Shape;17648;p34"/>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9" name="Google Shape;17649;p34"/>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0" name="Google Shape;17650;p34"/>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1" name="Google Shape;17651;p34"/>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2" name="Google Shape;17652;p34"/>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3" name="Google Shape;17653;p34"/>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4" name="Google Shape;17654;p34"/>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5" name="Google Shape;17655;p34"/>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6" name="Google Shape;17656;p34"/>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7" name="Google Shape;17657;p34"/>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8" name="Google Shape;17658;p34"/>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9" name="Google Shape;17659;p34"/>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0" name="Google Shape;17660;p34"/>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1" name="Google Shape;17661;p34"/>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2" name="Google Shape;17662;p34"/>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3" name="Google Shape;17663;p34"/>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4" name="Google Shape;17664;p34"/>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5" name="Google Shape;17665;p34"/>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6" name="Google Shape;17666;p34"/>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7" name="Google Shape;17667;p34"/>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8" name="Google Shape;17668;p34"/>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9" name="Google Shape;17669;p34"/>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0" name="Google Shape;17670;p34"/>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1" name="Google Shape;17671;p34"/>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2" name="Google Shape;17672;p34"/>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3" name="Google Shape;17673;p34"/>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4" name="Google Shape;17674;p34"/>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5" name="Google Shape;17675;p34"/>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6" name="Google Shape;17676;p34"/>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7" name="Google Shape;17677;p34"/>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8" name="Google Shape;17678;p34"/>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9" name="Google Shape;17679;p34"/>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0" name="Google Shape;17680;p34"/>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1" name="Google Shape;17681;p34"/>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2" name="Google Shape;17682;p34"/>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3" name="Google Shape;17683;p34"/>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4" name="Google Shape;17684;p34"/>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5" name="Google Shape;17685;p34"/>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6" name="Google Shape;17686;p34"/>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7" name="Google Shape;17687;p34"/>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8" name="Google Shape;17688;p34"/>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9" name="Google Shape;17689;p34"/>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0" name="Google Shape;17690;p34"/>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1" name="Google Shape;17691;p34"/>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2" name="Google Shape;17692;p34"/>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3" name="Google Shape;17693;p34"/>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4" name="Google Shape;17694;p34"/>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5" name="Google Shape;17695;p34"/>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6" name="Google Shape;17696;p34"/>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7" name="Google Shape;17697;p34"/>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8" name="Google Shape;17698;p34"/>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9" name="Google Shape;17699;p34"/>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0" name="Google Shape;17700;p34"/>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1" name="Google Shape;17701;p34"/>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2" name="Google Shape;17702;p34"/>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3" name="Google Shape;17703;p34"/>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4" name="Google Shape;17704;p34"/>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5" name="Google Shape;17705;p34"/>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6" name="Google Shape;17706;p34"/>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7" name="Google Shape;17707;p34"/>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8" name="Google Shape;17708;p34"/>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9" name="Google Shape;17709;p34"/>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0" name="Google Shape;17710;p34"/>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1" name="Google Shape;17711;p34"/>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2" name="Google Shape;17712;p34"/>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3" name="Google Shape;17713;p34"/>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4" name="Google Shape;17714;p34"/>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5" name="Google Shape;17715;p34"/>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6" name="Google Shape;17716;p34"/>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7" name="Google Shape;17717;p34"/>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8" name="Google Shape;17718;p34"/>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9" name="Google Shape;17719;p34"/>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0" name="Google Shape;17720;p34"/>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1" name="Google Shape;17721;p34"/>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2" name="Google Shape;17722;p34"/>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3" name="Google Shape;17723;p34"/>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4" name="Google Shape;17724;p34"/>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5" name="Google Shape;17725;p34"/>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6" name="Google Shape;17726;p34"/>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7" name="Google Shape;17727;p34"/>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8" name="Google Shape;17728;p34"/>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9" name="Google Shape;17729;p34"/>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0" name="Google Shape;17730;p34"/>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1" name="Google Shape;17731;p34"/>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2" name="Google Shape;17732;p34"/>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3" name="Google Shape;17733;p34"/>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4" name="Google Shape;17734;p34"/>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5" name="Google Shape;17735;p34"/>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6" name="Google Shape;17736;p34"/>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7" name="Google Shape;17737;p34"/>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8" name="Google Shape;17738;p34"/>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9" name="Google Shape;17739;p34"/>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0" name="Google Shape;17740;p34"/>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1" name="Google Shape;17741;p34"/>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2" name="Google Shape;17742;p34"/>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3" name="Google Shape;17743;p34"/>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4" name="Google Shape;17744;p34"/>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5" name="Google Shape;17745;p34"/>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6" name="Google Shape;17746;p34"/>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7" name="Google Shape;17747;p34"/>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8" name="Google Shape;17748;p34"/>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9" name="Google Shape;17749;p34"/>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0" name="Google Shape;17750;p34"/>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1" name="Google Shape;17751;p34"/>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2" name="Google Shape;17752;p34"/>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3" name="Google Shape;17753;p34"/>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4" name="Google Shape;17754;p34"/>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5" name="Google Shape;17755;p34"/>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6" name="Google Shape;17756;p34"/>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7" name="Google Shape;17757;p34"/>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8" name="Google Shape;17758;p34"/>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9" name="Google Shape;17759;p34"/>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0" name="Google Shape;17760;p34"/>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1" name="Google Shape;17761;p34"/>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2" name="Google Shape;17762;p34"/>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3" name="Google Shape;17763;p34"/>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4" name="Google Shape;17764;p34"/>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5" name="Google Shape;17765;p34"/>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6" name="Google Shape;17766;p34"/>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7" name="Google Shape;17767;p34"/>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8" name="Google Shape;17768;p34"/>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9" name="Google Shape;17769;p34"/>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0" name="Google Shape;17770;p34"/>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1" name="Google Shape;17771;p34"/>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2" name="Google Shape;17772;p34"/>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3" name="Google Shape;17773;p34"/>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4" name="Google Shape;17774;p34"/>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5" name="Google Shape;17775;p34"/>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6" name="Google Shape;17776;p34"/>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7" name="Google Shape;17777;p34"/>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8" name="Google Shape;17778;p34"/>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9" name="Google Shape;17779;p34"/>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0" name="Google Shape;17780;p34"/>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1" name="Google Shape;17781;p34"/>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2" name="Google Shape;17782;p34"/>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3" name="Google Shape;17783;p34"/>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4" name="Google Shape;17784;p34"/>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5" name="Google Shape;17785;p34"/>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6" name="Google Shape;17786;p34"/>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7" name="Google Shape;17787;p34"/>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8" name="Google Shape;17788;p34"/>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9" name="Google Shape;17789;p34"/>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0" name="Google Shape;17790;p34"/>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1" name="Google Shape;17791;p34"/>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2" name="Google Shape;17792;p34"/>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3" name="Google Shape;17793;p34"/>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4" name="Google Shape;17794;p34"/>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5" name="Google Shape;17795;p34"/>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6" name="Google Shape;17796;p34"/>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7" name="Google Shape;17797;p34"/>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8" name="Google Shape;17798;p34"/>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9" name="Google Shape;17799;p34"/>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0" name="Google Shape;17800;p34"/>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1" name="Google Shape;17801;p34"/>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2" name="Google Shape;17802;p34"/>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3" name="Google Shape;17803;p34"/>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4" name="Google Shape;17804;p34"/>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5" name="Google Shape;17805;p34"/>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6" name="Google Shape;17806;p34"/>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7" name="Google Shape;17807;p34"/>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8" name="Google Shape;17808;p34"/>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9" name="Google Shape;17809;p34"/>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0" name="Google Shape;17810;p34"/>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1" name="Google Shape;17811;p34"/>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2" name="Google Shape;17812;p34"/>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3" name="Google Shape;17813;p34"/>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4" name="Google Shape;17814;p34"/>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5" name="Google Shape;17815;p34"/>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6" name="Google Shape;17816;p34"/>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7" name="Google Shape;17817;p34"/>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8" name="Google Shape;17818;p34"/>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9" name="Google Shape;17819;p34"/>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0" name="Google Shape;17820;p34"/>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1" name="Google Shape;17821;p34"/>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2" name="Google Shape;17822;p34"/>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3" name="Google Shape;17823;p34"/>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4" name="Google Shape;17824;p34"/>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5" name="Google Shape;17825;p34"/>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6" name="Google Shape;17826;p34"/>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7" name="Google Shape;17827;p34"/>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8" name="Google Shape;17828;p34"/>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9" name="Google Shape;17829;p34"/>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0" name="Google Shape;17830;p34"/>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1" name="Google Shape;17831;p34"/>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2" name="Google Shape;17832;p34"/>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3" name="Google Shape;17833;p34"/>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4" name="Google Shape;17834;p34"/>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5" name="Google Shape;17835;p34"/>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6" name="Google Shape;17836;p34"/>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7" name="Google Shape;17837;p34"/>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8" name="Google Shape;17838;p34"/>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9" name="Google Shape;17839;p34"/>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0" name="Google Shape;17840;p34"/>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1" name="Google Shape;17841;p34"/>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2" name="Google Shape;17842;p34"/>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3" name="Google Shape;17843;p34"/>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4" name="Google Shape;17844;p34"/>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5" name="Google Shape;17845;p34"/>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6" name="Google Shape;17846;p34"/>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7" name="Google Shape;17847;p34"/>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8" name="Google Shape;17848;p34"/>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9" name="Google Shape;17849;p34"/>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0" name="Google Shape;17850;p34"/>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1" name="Google Shape;17851;p34"/>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2" name="Google Shape;17852;p34"/>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3" name="Google Shape;17853;p34"/>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4" name="Google Shape;17854;p34"/>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5" name="Google Shape;17855;p34"/>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6" name="Google Shape;17856;p34"/>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7" name="Google Shape;17857;p34"/>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8" name="Google Shape;17858;p34"/>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9" name="Google Shape;17859;p34"/>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0" name="Google Shape;17860;p34"/>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1" name="Google Shape;17861;p34"/>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2" name="Google Shape;17862;p34"/>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3" name="Google Shape;17863;p34"/>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4" name="Google Shape;17864;p34"/>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5" name="Google Shape;17865;p34"/>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6" name="Google Shape;17866;p34"/>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7" name="Google Shape;17867;p34"/>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8" name="Google Shape;17868;p34"/>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9" name="Google Shape;17869;p34"/>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0" name="Google Shape;17870;p34"/>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1" name="Google Shape;17871;p34"/>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2" name="Google Shape;17872;p34"/>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3" name="Google Shape;17873;p34"/>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4" name="Google Shape;17874;p34"/>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5" name="Google Shape;17875;p34"/>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6" name="Google Shape;17876;p34"/>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7" name="Google Shape;17877;p34"/>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8" name="Google Shape;17878;p34"/>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9" name="Google Shape;17879;p34"/>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0" name="Google Shape;17880;p34"/>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1" name="Google Shape;17881;p34"/>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2" name="Google Shape;17882;p34"/>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3" name="Google Shape;17883;p34"/>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4" name="Google Shape;17884;p34"/>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5" name="Google Shape;17885;p34"/>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6" name="Google Shape;17886;p34"/>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7" name="Google Shape;17887;p34"/>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8" name="Google Shape;17888;p34"/>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9" name="Google Shape;17889;p34"/>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0" name="Google Shape;17890;p34"/>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1" name="Google Shape;17891;p34"/>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2" name="Google Shape;17892;p34"/>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3" name="Google Shape;17893;p34"/>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4" name="Google Shape;17894;p34"/>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5" name="Google Shape;17895;p34"/>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6" name="Google Shape;17896;p34"/>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7" name="Google Shape;17897;p34"/>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8" name="Google Shape;17898;p34"/>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9" name="Google Shape;17899;p34"/>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0" name="Google Shape;17900;p34"/>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1" name="Google Shape;17901;p34"/>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2" name="Google Shape;17902;p34"/>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3" name="Google Shape;17903;p34"/>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4" name="Google Shape;17904;p34"/>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5" name="Google Shape;17905;p34"/>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6" name="Google Shape;17906;p34"/>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7" name="Google Shape;17907;p34"/>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8" name="Google Shape;17908;p34"/>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9" name="Google Shape;17909;p34"/>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0" name="Google Shape;17910;p34"/>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1" name="Google Shape;17911;p34"/>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2" name="Google Shape;17912;p34"/>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3" name="Google Shape;17913;p34"/>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4" name="Google Shape;17914;p34"/>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5" name="Google Shape;17915;p34"/>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6" name="Google Shape;17916;p34"/>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7" name="Google Shape;17917;p34"/>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8" name="Google Shape;17918;p34"/>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9" name="Google Shape;17919;p34"/>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0" name="Google Shape;17920;p34"/>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1" name="Google Shape;17921;p34"/>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2" name="Google Shape;17922;p34"/>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3" name="Google Shape;17923;p34"/>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4" name="Google Shape;17924;p34"/>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5" name="Google Shape;17925;p34"/>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6" name="Google Shape;17926;p34"/>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7" name="Google Shape;17927;p34"/>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8" name="Google Shape;17928;p34"/>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9" name="Google Shape;17929;p34"/>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0" name="Google Shape;17930;p34"/>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1" name="Google Shape;17931;p34"/>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2" name="Google Shape;17932;p34"/>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3" name="Google Shape;17933;p34"/>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4" name="Google Shape;17934;p34"/>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5" name="Google Shape;17935;p34"/>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6" name="Google Shape;17936;p34"/>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7" name="Google Shape;17937;p34"/>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8" name="Google Shape;17938;p34"/>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9" name="Google Shape;17939;p34"/>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0" name="Google Shape;17940;p34"/>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1" name="Google Shape;17941;p34"/>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2" name="Google Shape;17942;p34"/>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3" name="Google Shape;17943;p34"/>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4" name="Google Shape;17944;p34"/>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5" name="Google Shape;17945;p34"/>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6" name="Google Shape;17946;p34"/>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7" name="Google Shape;17947;p34"/>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8" name="Google Shape;17948;p34"/>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9" name="Google Shape;17949;p34"/>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0" name="Google Shape;17950;p34"/>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1" name="Google Shape;17951;p34"/>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2" name="Google Shape;17952;p34"/>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3" name="Google Shape;17953;p34"/>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4" name="Google Shape;17954;p34"/>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5" name="Google Shape;17955;p34"/>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6" name="Google Shape;17956;p34"/>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7" name="Google Shape;17957;p34"/>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8" name="Google Shape;17958;p34"/>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9" name="Google Shape;17959;p34"/>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0" name="Google Shape;17960;p34"/>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1" name="Google Shape;17961;p34"/>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2" name="Google Shape;17962;p34"/>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3" name="Google Shape;17963;p34"/>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4" name="Google Shape;17964;p34"/>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5" name="Google Shape;17965;p34"/>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6" name="Google Shape;17966;p34"/>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7" name="Google Shape;17967;p34"/>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8" name="Google Shape;17968;p34"/>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9" name="Google Shape;17969;p34"/>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0" name="Google Shape;17970;p34"/>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1" name="Google Shape;17971;p34"/>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2" name="Google Shape;17972;p34"/>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3" name="Google Shape;17973;p34"/>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4" name="Google Shape;17974;p34"/>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5" name="Google Shape;17975;p34"/>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6" name="Google Shape;17976;p34"/>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7" name="Google Shape;17977;p34"/>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8" name="Google Shape;17978;p34"/>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9" name="Google Shape;17979;p34"/>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0" name="Google Shape;17980;p34"/>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1" name="Google Shape;17981;p34"/>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2" name="Google Shape;17982;p34"/>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3" name="Google Shape;17983;p34"/>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4" name="Google Shape;17984;p34"/>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5" name="Google Shape;17985;p34"/>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6" name="Google Shape;17986;p34"/>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7" name="Google Shape;17987;p34"/>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8" name="Google Shape;17988;p34"/>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9" name="Google Shape;17989;p34"/>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0" name="Google Shape;17990;p34"/>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1" name="Google Shape;17991;p34"/>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2" name="Google Shape;17992;p34"/>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3" name="Google Shape;17993;p34"/>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4" name="Google Shape;17994;p34"/>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5" name="Google Shape;17995;p34"/>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6" name="Google Shape;17996;p34"/>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7" name="Google Shape;17997;p34"/>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8" name="Google Shape;17998;p34"/>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9" name="Google Shape;17999;p34"/>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0" name="Google Shape;18000;p34"/>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1" name="Google Shape;18001;p34"/>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2" name="Google Shape;18002;p34"/>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3" name="Google Shape;18003;p34"/>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4" name="Google Shape;18004;p34"/>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5" name="Google Shape;18005;p34"/>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6" name="Google Shape;18006;p34"/>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7" name="Google Shape;18007;p34"/>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8" name="Google Shape;18008;p34"/>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9" name="Google Shape;18009;p34"/>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0" name="Google Shape;18010;p34"/>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1" name="Google Shape;18011;p34"/>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2" name="Google Shape;18012;p34"/>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3" name="Google Shape;18013;p34"/>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4" name="Google Shape;18014;p34"/>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5" name="Google Shape;18015;p34"/>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6" name="Google Shape;18016;p34"/>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7" name="Google Shape;18017;p34"/>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8" name="Google Shape;18018;p34"/>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9" name="Google Shape;18019;p34"/>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0" name="Google Shape;18020;p34"/>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1" name="Google Shape;18021;p34"/>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2" name="Google Shape;18022;p34"/>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3" name="Google Shape;18023;p34"/>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4" name="Google Shape;18024;p34"/>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5" name="Google Shape;18025;p34"/>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6" name="Google Shape;18026;p34"/>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7" name="Google Shape;18027;p34"/>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8" name="Google Shape;18028;p34"/>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9" name="Google Shape;18029;p34"/>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0" name="Google Shape;18030;p34"/>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1" name="Google Shape;18031;p34"/>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2" name="Google Shape;18032;p34"/>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3" name="Google Shape;18033;p34"/>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4" name="Google Shape;18034;p34"/>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5" name="Google Shape;18035;p34"/>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6" name="Google Shape;18036;p34"/>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7" name="Google Shape;18037;p34"/>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8" name="Google Shape;18038;p34"/>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9" name="Google Shape;18039;p34"/>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0" name="Google Shape;18040;p34"/>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1" name="Google Shape;18041;p34"/>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2" name="Google Shape;18042;p34"/>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3" name="Google Shape;18043;p34"/>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4" name="Google Shape;18044;p34"/>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5" name="Google Shape;18045;p34"/>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6" name="Google Shape;18046;p34"/>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7" name="Google Shape;18047;p34"/>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8" name="Google Shape;18048;p34"/>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9" name="Google Shape;18049;p34"/>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0" name="Google Shape;18050;p34"/>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1" name="Google Shape;18051;p34"/>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2" name="Google Shape;18052;p34"/>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3" name="Google Shape;18053;p34"/>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4" name="Google Shape;18054;p34"/>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5" name="Google Shape;18055;p34"/>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6" name="Google Shape;18056;p34"/>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7" name="Google Shape;18057;p34"/>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8" name="Google Shape;18058;p34"/>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9" name="Google Shape;18059;p34"/>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0" name="Google Shape;18060;p34"/>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1" name="Google Shape;18061;p34"/>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2" name="Google Shape;18062;p34"/>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3" name="Google Shape;18063;p34"/>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4" name="Google Shape;18064;p34"/>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5" name="Google Shape;18065;p34"/>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6" name="Google Shape;18066;p34"/>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7" name="Google Shape;18067;p34"/>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8" name="Google Shape;18068;p34"/>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9" name="Google Shape;18069;p34"/>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0" name="Google Shape;18070;p34"/>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1" name="Google Shape;18071;p34"/>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2" name="Google Shape;18072;p34"/>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3" name="Google Shape;18073;p34"/>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4" name="Google Shape;18074;p34"/>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5" name="Google Shape;18075;p34"/>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6" name="Google Shape;18076;p34"/>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7" name="Google Shape;18077;p34"/>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8" name="Google Shape;18078;p34"/>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9" name="Google Shape;18079;p34"/>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0" name="Google Shape;18080;p34"/>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1" name="Google Shape;18081;p34"/>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2" name="Google Shape;18082;p34"/>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3" name="Google Shape;18083;p34"/>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4" name="Google Shape;18084;p34"/>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5" name="Google Shape;18085;p34"/>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6" name="Google Shape;18086;p34"/>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7" name="Google Shape;18087;p34"/>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8" name="Google Shape;18088;p34"/>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9" name="Google Shape;18089;p34"/>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0" name="Google Shape;18090;p34"/>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1" name="Google Shape;18091;p34"/>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2" name="Google Shape;18092;p34"/>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3" name="Google Shape;18093;p34"/>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4" name="Google Shape;18094;p34"/>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5" name="Google Shape;18095;p34"/>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6" name="Google Shape;18096;p34"/>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7" name="Google Shape;18097;p34"/>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8" name="Google Shape;18098;p34"/>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9" name="Google Shape;18099;p34"/>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0" name="Google Shape;18100;p34"/>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1" name="Google Shape;18101;p34"/>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2" name="Google Shape;18102;p34"/>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3" name="Google Shape;18103;p34"/>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4" name="Google Shape;18104;p34"/>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5" name="Google Shape;18105;p34"/>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6" name="Google Shape;18106;p34"/>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7" name="Google Shape;18107;p34"/>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8" name="Google Shape;18108;p34"/>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9" name="Google Shape;18109;p34"/>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0" name="Google Shape;18110;p34"/>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1" name="Google Shape;18111;p34"/>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2" name="Google Shape;18112;p34"/>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3" name="Google Shape;18113;p34"/>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4" name="Google Shape;18114;p34"/>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5" name="Google Shape;18115;p34"/>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6" name="Google Shape;18116;p34"/>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7" name="Google Shape;18117;p34"/>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8" name="Google Shape;18118;p34"/>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9" name="Google Shape;18119;p34"/>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0" name="Google Shape;18120;p34"/>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1" name="Google Shape;18121;p34"/>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2" name="Google Shape;18122;p34"/>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3" name="Google Shape;18123;p34"/>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4" name="Google Shape;18124;p34"/>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5" name="Google Shape;18125;p34"/>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6" name="Google Shape;18126;p34"/>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7" name="Google Shape;18127;p34"/>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8" name="Google Shape;18128;p34"/>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9" name="Google Shape;18129;p34"/>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0" name="Google Shape;18130;p34"/>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1" name="Google Shape;18131;p34"/>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2" name="Google Shape;18132;p34"/>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3" name="Google Shape;18133;p34"/>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4" name="Google Shape;18134;p34"/>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5" name="Google Shape;18135;p34"/>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6" name="Google Shape;18136;p34"/>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7" name="Google Shape;18137;p34"/>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8" name="Google Shape;18138;p34"/>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9" name="Google Shape;18139;p34"/>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0" name="Google Shape;18140;p34"/>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1" name="Google Shape;18141;p34"/>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2" name="Google Shape;18142;p34"/>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3" name="Google Shape;18143;p34"/>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4" name="Google Shape;18144;p34"/>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5" name="Google Shape;18145;p34"/>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6" name="Google Shape;18146;p34"/>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7" name="Google Shape;18147;p34"/>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8" name="Google Shape;18148;p34"/>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9" name="Google Shape;18149;p34"/>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0" name="Google Shape;18150;p34"/>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1" name="Google Shape;18151;p34"/>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2" name="Google Shape;18152;p34"/>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3" name="Google Shape;18153;p34"/>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4" name="Google Shape;18154;p34"/>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5" name="Google Shape;18155;p34"/>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6" name="Google Shape;18156;p34"/>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7" name="Google Shape;18157;p34"/>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8" name="Google Shape;18158;p34"/>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9" name="Google Shape;18159;p34"/>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0" name="Google Shape;18160;p34"/>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1" name="Google Shape;18161;p34"/>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2" name="Google Shape;18162;p34"/>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3" name="Google Shape;18163;p34"/>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4" name="Google Shape;18164;p34"/>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5" name="Google Shape;18165;p34"/>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6" name="Google Shape;18166;p34"/>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7" name="Google Shape;18167;p34"/>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8" name="Google Shape;18168;p34"/>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9" name="Google Shape;18169;p34"/>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0" name="Google Shape;18170;p34"/>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1" name="Google Shape;18171;p34"/>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2" name="Google Shape;18172;p34"/>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3" name="Google Shape;18173;p34"/>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4" name="Google Shape;18174;p34"/>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5" name="Google Shape;18175;p34"/>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6" name="Google Shape;18176;p34"/>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7" name="Google Shape;18177;p34"/>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8" name="Google Shape;18178;p34"/>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9" name="Google Shape;18179;p34"/>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0" name="Google Shape;18180;p34"/>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1" name="Google Shape;18181;p34"/>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2" name="Google Shape;18182;p34"/>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3" name="Google Shape;18183;p34"/>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4" name="Google Shape;18184;p34"/>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5" name="Google Shape;18185;p34"/>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6" name="Google Shape;18186;p34"/>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7" name="Google Shape;18187;p34"/>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8" name="Google Shape;18188;p34"/>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9" name="Google Shape;18189;p34"/>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0" name="Google Shape;18190;p34"/>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1" name="Google Shape;18191;p34"/>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2" name="Google Shape;18192;p34"/>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3" name="Google Shape;18193;p34"/>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4" name="Google Shape;18194;p34"/>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5" name="Google Shape;18195;p34"/>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6" name="Google Shape;18196;p34"/>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7" name="Google Shape;18197;p34"/>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8" name="Google Shape;18198;p34"/>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9" name="Google Shape;18199;p34"/>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0" name="Google Shape;18200;p34"/>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1" name="Google Shape;18201;p34"/>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2" name="Google Shape;18202;p34"/>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3" name="Google Shape;18203;p34"/>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4" name="Google Shape;18204;p34"/>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5" name="Google Shape;18205;p34"/>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6" name="Google Shape;18206;p34"/>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7" name="Google Shape;18207;p34"/>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8" name="Google Shape;18208;p34"/>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9" name="Google Shape;18209;p34"/>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0" name="Google Shape;18210;p34"/>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1" name="Google Shape;18211;p34"/>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2" name="Google Shape;18212;p34"/>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3" name="Google Shape;18213;p34"/>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4" name="Google Shape;18214;p34"/>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5" name="Google Shape;18215;p34"/>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6" name="Google Shape;18216;p34"/>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7" name="Google Shape;18217;p34"/>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8" name="Google Shape;18218;p34"/>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9" name="Google Shape;18219;p34"/>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0" name="Google Shape;18220;p34"/>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1" name="Google Shape;18221;p34"/>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2" name="Google Shape;18222;p34"/>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3" name="Google Shape;18223;p34"/>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4" name="Google Shape;18224;p34"/>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5" name="Google Shape;18225;p34"/>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6" name="Google Shape;18226;p34"/>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7" name="Google Shape;18227;p34"/>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8" name="Google Shape;18228;p34"/>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9" name="Google Shape;18229;p34"/>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0" name="Google Shape;18230;p34"/>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1" name="Google Shape;18231;p34"/>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2" name="Google Shape;18232;p34"/>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3" name="Google Shape;18233;p34"/>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4" name="Google Shape;18234;p34"/>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5" name="Google Shape;18235;p34"/>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6" name="Google Shape;18236;p34"/>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7" name="Google Shape;18237;p34"/>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8" name="Google Shape;18238;p34"/>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9" name="Google Shape;18239;p34"/>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0" name="Google Shape;18240;p34"/>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1" name="Google Shape;18241;p34"/>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2" name="Google Shape;18242;p34"/>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3" name="Google Shape;18243;p34"/>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4" name="Google Shape;18244;p34"/>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5" name="Google Shape;18245;p34"/>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6" name="Google Shape;18246;p34"/>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7" name="Google Shape;18247;p34"/>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8" name="Google Shape;18248;p34"/>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9" name="Google Shape;18249;p34"/>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0" name="Google Shape;18250;p34"/>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1" name="Google Shape;18251;p34"/>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2" name="Google Shape;18252;p34"/>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3" name="Google Shape;18253;p34"/>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4" name="Google Shape;18254;p34"/>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5" name="Google Shape;18255;p34"/>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6" name="Google Shape;18256;p34"/>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7" name="Google Shape;18257;p34"/>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8" name="Google Shape;18258;p34"/>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9" name="Google Shape;18259;p34"/>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0" name="Google Shape;18260;p34"/>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1" name="Google Shape;18261;p34"/>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2" name="Google Shape;18262;p34"/>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3" name="Google Shape;18263;p34"/>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4" name="Google Shape;18264;p34"/>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5" name="Google Shape;18265;p34"/>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6" name="Google Shape;18266;p34"/>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7" name="Google Shape;18267;p34"/>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8" name="Google Shape;18268;p34"/>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9" name="Google Shape;18269;p34"/>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0" name="Google Shape;18270;p34"/>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1" name="Google Shape;18271;p34"/>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2" name="Google Shape;18272;p34"/>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3" name="Google Shape;18273;p34"/>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4" name="Google Shape;18274;p34"/>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5" name="Google Shape;18275;p34"/>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6" name="Google Shape;18276;p34"/>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7" name="Google Shape;18277;p34"/>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8" name="Google Shape;18278;p34"/>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9" name="Google Shape;18279;p34"/>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0" name="Google Shape;18280;p34"/>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1" name="Google Shape;18281;p34"/>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2" name="Google Shape;18282;p34"/>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3" name="Google Shape;18283;p34"/>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4" name="Google Shape;18284;p34"/>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5" name="Google Shape;18285;p34"/>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6" name="Google Shape;18286;p34"/>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7" name="Google Shape;18287;p34"/>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8" name="Google Shape;18288;p34"/>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9" name="Google Shape;18289;p34"/>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0" name="Google Shape;18290;p34"/>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1" name="Google Shape;18291;p34"/>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2" name="Google Shape;18292;p34"/>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3" name="Google Shape;18293;p34"/>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4" name="Google Shape;18294;p34"/>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5" name="Google Shape;18295;p34"/>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6" name="Google Shape;18296;p34"/>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7" name="Google Shape;18297;p34"/>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8" name="Google Shape;18298;p34"/>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9" name="Google Shape;18299;p34"/>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0" name="Google Shape;18300;p34"/>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1" name="Google Shape;18301;p34"/>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2" name="Google Shape;18302;p34"/>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3" name="Google Shape;18303;p34"/>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4" name="Google Shape;18304;p34"/>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5" name="Google Shape;18305;p34"/>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6" name="Google Shape;18306;p34"/>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7" name="Google Shape;18307;p34"/>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8" name="Google Shape;18308;p34"/>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9" name="Google Shape;18309;p34"/>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0" name="Google Shape;18310;p34"/>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1" name="Google Shape;18311;p34"/>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2" name="Google Shape;18312;p34"/>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3" name="Google Shape;18313;p34"/>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4" name="Google Shape;18314;p34"/>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5" name="Google Shape;18315;p34"/>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6" name="Google Shape;18316;p34"/>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7" name="Google Shape;18317;p34"/>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8" name="Google Shape;18318;p34"/>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9" name="Google Shape;18319;p34"/>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0" name="Google Shape;18320;p34"/>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1" name="Google Shape;18321;p34"/>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2" name="Google Shape;18322;p34"/>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3" name="Google Shape;18323;p34"/>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4" name="Google Shape;18324;p34"/>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5" name="Google Shape;18325;p34"/>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6" name="Google Shape;18326;p34"/>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7" name="Google Shape;18327;p34"/>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8" name="Google Shape;18328;p34"/>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9" name="Google Shape;18329;p34"/>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0" name="Google Shape;18330;p34"/>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1" name="Google Shape;18331;p34"/>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2" name="Google Shape;18332;p34"/>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3" name="Google Shape;18333;p34"/>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4" name="Google Shape;18334;p34"/>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5" name="Google Shape;18335;p34"/>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6" name="Google Shape;18336;p34"/>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7" name="Google Shape;18337;p34"/>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8" name="Google Shape;18338;p34"/>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9" name="Google Shape;18339;p34"/>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0" name="Google Shape;18340;p34"/>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1" name="Google Shape;18341;p34"/>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2" name="Google Shape;18342;p34"/>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3" name="Google Shape;18343;p34"/>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4" name="Google Shape;18344;p34"/>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5" name="Google Shape;18345;p34"/>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6" name="Google Shape;18346;p34"/>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7" name="Google Shape;18347;p34"/>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8" name="Google Shape;18348;p34"/>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9" name="Google Shape;18349;p34"/>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0" name="Google Shape;18350;p34"/>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1" name="Google Shape;18351;p34"/>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2" name="Google Shape;18352;p34"/>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3" name="Google Shape;18353;p34"/>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4" name="Google Shape;18354;p34"/>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5" name="Google Shape;18355;p34"/>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6" name="Google Shape;18356;p34"/>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7" name="Google Shape;18357;p34"/>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8" name="Google Shape;18358;p34"/>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9" name="Google Shape;18359;p34"/>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0" name="Google Shape;18360;p34"/>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1" name="Google Shape;18361;p34"/>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2" name="Google Shape;18362;p34"/>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3" name="Google Shape;18363;p34"/>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4" name="Google Shape;18364;p34"/>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5" name="Google Shape;18365;p34"/>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6" name="Google Shape;18366;p34"/>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7" name="Google Shape;18367;p34"/>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8" name="Google Shape;18368;p34"/>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9" name="Google Shape;18369;p34"/>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0" name="Google Shape;18370;p34"/>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1" name="Google Shape;18371;p34"/>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2" name="Google Shape;18372;p34"/>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3" name="Google Shape;18373;p34"/>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4" name="Google Shape;18374;p34"/>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5" name="Google Shape;18375;p34"/>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6" name="Google Shape;18376;p34"/>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7" name="Google Shape;18377;p34"/>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8" name="Google Shape;18378;p34"/>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9" name="Google Shape;18379;p34"/>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0" name="Google Shape;18380;p34"/>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1" name="Google Shape;18381;p34"/>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2" name="Google Shape;18382;p34"/>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3" name="Google Shape;18383;p34"/>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4" name="Google Shape;18384;p34"/>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5" name="Google Shape;18385;p34"/>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6" name="Google Shape;18386;p34"/>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7" name="Google Shape;18387;p34"/>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8" name="Google Shape;18388;p34"/>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9" name="Google Shape;18389;p34"/>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0" name="Google Shape;18390;p34"/>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1" name="Google Shape;18391;p34"/>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2" name="Google Shape;18392;p34"/>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3" name="Google Shape;18393;p34"/>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4" name="Google Shape;18394;p34"/>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5" name="Google Shape;18395;p34"/>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6" name="Google Shape;18396;p34"/>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7" name="Google Shape;18397;p34"/>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8" name="Google Shape;18398;p34"/>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9" name="Google Shape;18399;p34"/>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0" name="Google Shape;18400;p34"/>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1" name="Google Shape;18401;p34"/>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2" name="Google Shape;18402;p34"/>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3" name="Google Shape;18403;p34"/>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4" name="Google Shape;18404;p34"/>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5" name="Google Shape;18405;p34"/>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6" name="Google Shape;18406;p34"/>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7" name="Google Shape;18407;p34"/>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8" name="Google Shape;18408;p34"/>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9" name="Google Shape;18409;p34"/>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0" name="Google Shape;18410;p34"/>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1" name="Google Shape;18411;p34"/>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2" name="Google Shape;18412;p34"/>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3" name="Google Shape;18413;p34"/>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4" name="Google Shape;18414;p34"/>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5" name="Google Shape;18415;p34"/>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6" name="Google Shape;18416;p34"/>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7" name="Google Shape;18417;p34"/>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8" name="Google Shape;18418;p34"/>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9" name="Google Shape;18419;p34"/>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0" name="Google Shape;18420;p34"/>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1" name="Google Shape;18421;p34"/>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2" name="Google Shape;18422;p34"/>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3" name="Google Shape;18423;p34"/>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4" name="Google Shape;18424;p34"/>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5" name="Google Shape;18425;p34"/>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6" name="Google Shape;18426;p34"/>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7" name="Google Shape;18427;p34"/>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8" name="Google Shape;18428;p34"/>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9" name="Google Shape;18429;p34"/>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0" name="Google Shape;18430;p34"/>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1" name="Google Shape;18431;p34"/>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2" name="Google Shape;18432;p34"/>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3" name="Google Shape;18433;p34"/>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4" name="Google Shape;18434;p34"/>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5" name="Google Shape;18435;p34"/>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6" name="Google Shape;18436;p34"/>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7" name="Google Shape;18437;p34"/>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8" name="Google Shape;18438;p34"/>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9" name="Google Shape;18439;p34"/>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0" name="Google Shape;18440;p34"/>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1" name="Google Shape;18441;p34"/>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2" name="Google Shape;18442;p34"/>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3" name="Google Shape;18443;p34"/>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4" name="Google Shape;18444;p34"/>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5" name="Google Shape;18445;p34"/>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6" name="Google Shape;18446;p34"/>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7" name="Google Shape;18447;p34"/>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8" name="Google Shape;18448;p34"/>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9" name="Google Shape;18449;p34"/>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0" name="Google Shape;18450;p34"/>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1" name="Google Shape;18451;p34"/>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2" name="Google Shape;18452;p34"/>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3" name="Google Shape;18453;p34"/>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4" name="Google Shape;18454;p34"/>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5" name="Google Shape;18455;p34"/>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6" name="Google Shape;18456;p34"/>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7" name="Google Shape;18457;p34"/>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8" name="Google Shape;18458;p34"/>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9" name="Google Shape;18459;p34"/>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0" name="Google Shape;18460;p34"/>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1" name="Google Shape;18461;p34"/>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2" name="Google Shape;18462;p34"/>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3" name="Google Shape;18463;p34"/>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4" name="Google Shape;18464;p34"/>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5" name="Google Shape;18465;p34"/>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6" name="Google Shape;18466;p34"/>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7" name="Google Shape;18467;p34"/>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8" name="Google Shape;18468;p34"/>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9" name="Google Shape;18469;p34"/>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0" name="Google Shape;18470;p34"/>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1" name="Google Shape;18471;p34"/>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2" name="Google Shape;18472;p34"/>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3" name="Google Shape;18473;p34"/>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4" name="Google Shape;18474;p34"/>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5" name="Google Shape;18475;p34"/>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6" name="Google Shape;18476;p34"/>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7" name="Google Shape;18477;p34"/>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8" name="Google Shape;18478;p34"/>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9" name="Google Shape;18479;p34"/>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0" name="Google Shape;18480;p34"/>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1" name="Google Shape;18481;p34"/>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2" name="Google Shape;18482;p34"/>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3" name="Google Shape;18483;p34"/>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4" name="Google Shape;18484;p34"/>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5" name="Google Shape;18485;p34"/>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6" name="Google Shape;18486;p34"/>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7" name="Google Shape;18487;p34"/>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8" name="Google Shape;18488;p34"/>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9" name="Google Shape;18489;p34"/>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0" name="Google Shape;18490;p34"/>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1" name="Google Shape;18491;p34"/>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2" name="Google Shape;18492;p34"/>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3" name="Google Shape;18493;p34"/>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4" name="Google Shape;18494;p34"/>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5" name="Google Shape;18495;p34"/>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6" name="Google Shape;18496;p34"/>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7" name="Google Shape;18497;p34"/>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8" name="Google Shape;18498;p34"/>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9" name="Google Shape;18499;p34"/>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0" name="Google Shape;18500;p34"/>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1" name="Google Shape;18501;p34"/>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2" name="Google Shape;18502;p34"/>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3" name="Google Shape;18503;p34"/>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4" name="Google Shape;18504;p34"/>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5" name="Google Shape;18505;p34"/>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6" name="Google Shape;18506;p34"/>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7" name="Google Shape;18507;p34"/>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8" name="Google Shape;18508;p34"/>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9" name="Google Shape;18509;p34"/>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0" name="Google Shape;18510;p34"/>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1" name="Google Shape;18511;p34"/>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2" name="Google Shape;18512;p34"/>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3" name="Google Shape;18513;p34"/>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4" name="Google Shape;18514;p34"/>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5" name="Google Shape;18515;p34"/>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6" name="Google Shape;18516;p34"/>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7" name="Google Shape;18517;p34"/>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8" name="Google Shape;18518;p34"/>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9" name="Google Shape;18519;p34"/>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0" name="Google Shape;18520;p34"/>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1" name="Google Shape;18521;p34"/>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2" name="Google Shape;18522;p34"/>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3" name="Google Shape;18523;p34"/>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4" name="Google Shape;18524;p34"/>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5" name="Google Shape;18525;p34"/>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6" name="Google Shape;18526;p34"/>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7" name="Google Shape;18527;p34"/>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8" name="Google Shape;18528;p34"/>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9" name="Google Shape;18529;p34"/>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0" name="Google Shape;18530;p34"/>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1" name="Google Shape;18531;p34"/>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2" name="Google Shape;18532;p34"/>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3" name="Google Shape;18533;p34"/>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4" name="Google Shape;18534;p34"/>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5" name="Google Shape;18535;p34"/>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6" name="Google Shape;18536;p34"/>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7" name="Google Shape;18537;p34"/>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8" name="Google Shape;18538;p34"/>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9" name="Google Shape;18539;p34"/>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0" name="Google Shape;18540;p34"/>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1" name="Google Shape;18541;p34"/>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2" name="Google Shape;18542;p34"/>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3" name="Google Shape;18543;p34"/>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4" name="Google Shape;18544;p34"/>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5" name="Google Shape;18545;p34"/>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6" name="Google Shape;18546;p34"/>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7" name="Google Shape;18547;p34"/>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8" name="Google Shape;18548;p34"/>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9" name="Google Shape;18549;p34"/>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0" name="Google Shape;18550;p34"/>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1" name="Google Shape;18551;p34"/>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2" name="Google Shape;18552;p34"/>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3" name="Google Shape;18553;p34"/>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4" name="Google Shape;18554;p34"/>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5" name="Google Shape;18555;p34"/>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6" name="Google Shape;18556;p34"/>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7" name="Google Shape;18557;p34"/>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8" name="Google Shape;18558;p34"/>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9" name="Google Shape;18559;p34"/>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0" name="Google Shape;18560;p34"/>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1" name="Google Shape;18561;p34"/>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2" name="Google Shape;18562;p34"/>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3" name="Google Shape;18563;p34"/>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4" name="Google Shape;18564;p34"/>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5" name="Google Shape;18565;p34"/>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6" name="Google Shape;18566;p34"/>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7" name="Google Shape;18567;p34"/>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8" name="Google Shape;18568;p34"/>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9" name="Google Shape;18569;p34"/>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0" name="Google Shape;18570;p34"/>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1" name="Google Shape;18571;p34"/>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2" name="Google Shape;18572;p34"/>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3" name="Google Shape;18573;p34"/>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4" name="Google Shape;18574;p34"/>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5" name="Google Shape;18575;p34"/>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6" name="Google Shape;18576;p34"/>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7" name="Google Shape;18577;p34"/>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8" name="Google Shape;18578;p34"/>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9" name="Google Shape;18579;p34"/>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0" name="Google Shape;18580;p34"/>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1" name="Google Shape;18581;p34"/>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2" name="Google Shape;18582;p34"/>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3" name="Google Shape;18583;p34"/>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4" name="Google Shape;18584;p34"/>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5" name="Google Shape;18585;p34"/>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6" name="Google Shape;18586;p34"/>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7" name="Google Shape;18587;p34"/>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8" name="Google Shape;18588;p34"/>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9" name="Google Shape;18589;p34"/>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0" name="Google Shape;18590;p34"/>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1" name="Google Shape;18591;p34"/>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2" name="Google Shape;18592;p34"/>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3" name="Google Shape;18593;p34"/>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4" name="Google Shape;18594;p34"/>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5" name="Google Shape;18595;p34"/>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6" name="Google Shape;18596;p34"/>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7" name="Google Shape;18597;p34"/>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8" name="Google Shape;18598;p34"/>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9" name="Google Shape;18599;p34"/>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0" name="Google Shape;18600;p34"/>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1" name="Google Shape;18601;p34"/>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2" name="Google Shape;18602;p34"/>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3" name="Google Shape;18603;p34"/>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4" name="Google Shape;18604;p34"/>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5" name="Google Shape;18605;p34"/>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6" name="Google Shape;18606;p34"/>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7" name="Google Shape;18607;p34"/>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8" name="Google Shape;18608;p34"/>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9" name="Google Shape;18609;p34"/>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0" name="Google Shape;18610;p34"/>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1" name="Google Shape;18611;p34"/>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2" name="Google Shape;18612;p34"/>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3" name="Google Shape;18613;p34"/>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4" name="Google Shape;18614;p34"/>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5" name="Google Shape;18615;p34"/>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6" name="Google Shape;18616;p34"/>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7" name="Google Shape;18617;p34"/>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8" name="Google Shape;18618;p34"/>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9" name="Google Shape;18619;p34"/>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0" name="Google Shape;18620;p34"/>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1" name="Google Shape;18621;p34"/>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2" name="Google Shape;18622;p34"/>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3" name="Google Shape;18623;p34"/>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4" name="Google Shape;18624;p34"/>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5" name="Google Shape;18625;p34"/>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6" name="Google Shape;18626;p34"/>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7" name="Google Shape;18627;p34"/>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8" name="Google Shape;18628;p34"/>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9" name="Google Shape;18629;p34"/>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0" name="Google Shape;18630;p34"/>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1" name="Google Shape;18631;p34"/>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2" name="Google Shape;18632;p34"/>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3" name="Google Shape;18633;p34"/>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4" name="Google Shape;18634;p34"/>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5" name="Google Shape;18635;p34"/>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6" name="Google Shape;18636;p34"/>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7" name="Google Shape;18637;p34"/>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8" name="Google Shape;18638;p34"/>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9" name="Google Shape;18639;p34"/>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0" name="Google Shape;18640;p34"/>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1" name="Google Shape;18641;p34"/>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2" name="Google Shape;18642;p34"/>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3" name="Google Shape;18643;p34"/>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4" name="Google Shape;18644;p34"/>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5" name="Google Shape;18645;p34"/>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6" name="Google Shape;18646;p34"/>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7" name="Google Shape;18647;p34"/>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8" name="Google Shape;18648;p34"/>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9" name="Google Shape;18649;p34"/>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0" name="Google Shape;18650;p34"/>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1" name="Google Shape;18651;p34"/>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2" name="Google Shape;18652;p34"/>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3" name="Google Shape;18653;p34"/>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4" name="Google Shape;18654;p34"/>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5" name="Google Shape;18655;p34"/>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6" name="Google Shape;18656;p34"/>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7" name="Google Shape;18657;p34"/>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8" name="Google Shape;18658;p34"/>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9" name="Google Shape;18659;p34"/>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0" name="Google Shape;18660;p34"/>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1" name="Google Shape;18661;p34"/>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2" name="Google Shape;18662;p34"/>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3" name="Google Shape;18663;p34"/>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4" name="Google Shape;18664;p34"/>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5" name="Google Shape;18665;p34"/>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6" name="Google Shape;18666;p34"/>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7" name="Google Shape;18667;p34"/>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8" name="Google Shape;18668;p34"/>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9" name="Google Shape;18669;p34"/>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0" name="Google Shape;18670;p34"/>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1" name="Google Shape;18671;p34"/>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2" name="Google Shape;18672;p34"/>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3" name="Google Shape;18673;p34"/>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4" name="Google Shape;18674;p34"/>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5" name="Google Shape;18675;p34"/>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6" name="Google Shape;18676;p34"/>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7" name="Google Shape;18677;p34"/>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8" name="Google Shape;18678;p34"/>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9" name="Google Shape;18679;p34"/>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0" name="Google Shape;18680;p34"/>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1" name="Google Shape;18681;p34"/>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2" name="Google Shape;18682;p34"/>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3" name="Google Shape;18683;p34"/>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4" name="Google Shape;18684;p34"/>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5" name="Google Shape;18685;p34"/>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6" name="Google Shape;18686;p34"/>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7" name="Google Shape;18687;p34"/>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8" name="Google Shape;18688;p34"/>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9" name="Google Shape;18689;p34"/>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0" name="Google Shape;18690;p34"/>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1" name="Google Shape;18691;p34"/>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2" name="Google Shape;18692;p34"/>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3" name="Google Shape;18693;p34"/>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4" name="Google Shape;18694;p34"/>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5" name="Google Shape;18695;p34"/>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6" name="Google Shape;18696;p34"/>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7" name="Google Shape;18697;p34"/>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8" name="Google Shape;18698;p34"/>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9" name="Google Shape;18699;p34"/>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0" name="Google Shape;18700;p34"/>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1" name="Google Shape;18701;p34"/>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2" name="Google Shape;18702;p34"/>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3" name="Google Shape;18703;p34"/>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4" name="Google Shape;18704;p34"/>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5" name="Google Shape;18705;p34"/>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6" name="Google Shape;18706;p34"/>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7" name="Google Shape;18707;p34"/>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8" name="Google Shape;18708;p34"/>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9" name="Google Shape;18709;p34"/>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0" name="Google Shape;18710;p34"/>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1" name="Google Shape;18711;p34"/>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2" name="Google Shape;18712;p34"/>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3" name="Google Shape;18713;p34"/>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4" name="Google Shape;18714;p34"/>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5" name="Google Shape;18715;p34"/>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6" name="Google Shape;18716;p34"/>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7" name="Google Shape;18717;p34"/>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8" name="Google Shape;18718;p34"/>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9" name="Google Shape;18719;p34"/>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0" name="Google Shape;18720;p34"/>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1" name="Google Shape;18721;p34"/>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2" name="Google Shape;18722;p34"/>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3" name="Google Shape;18723;p34"/>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4" name="Google Shape;18724;p34"/>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5" name="Google Shape;18725;p34"/>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6" name="Google Shape;18726;p34"/>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7" name="Google Shape;18727;p34"/>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8" name="Google Shape;18728;p34"/>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9" name="Google Shape;18729;p34"/>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0" name="Google Shape;18730;p34"/>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1" name="Google Shape;18731;p34"/>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2" name="Google Shape;18732;p34"/>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3" name="Google Shape;18733;p34"/>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4" name="Google Shape;18734;p34"/>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5" name="Google Shape;18735;p34"/>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6" name="Google Shape;18736;p34"/>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7" name="Google Shape;18737;p34"/>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8" name="Google Shape;18738;p34"/>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9" name="Google Shape;18739;p34"/>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0" name="Google Shape;18740;p34"/>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1" name="Google Shape;18741;p34"/>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2" name="Google Shape;18742;p34"/>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3" name="Google Shape;18743;p34"/>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4" name="Google Shape;18744;p34"/>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5" name="Google Shape;18745;p34"/>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6" name="Google Shape;18746;p34"/>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7" name="Google Shape;18747;p34"/>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8" name="Google Shape;18748;p34"/>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9" name="Google Shape;18749;p34"/>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0" name="Google Shape;18750;p34"/>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1" name="Google Shape;18751;p34"/>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2" name="Google Shape;18752;p34"/>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3" name="Google Shape;18753;p34"/>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4" name="Google Shape;18754;p34"/>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5" name="Google Shape;18755;p34"/>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6" name="Google Shape;18756;p34"/>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7" name="Google Shape;18757;p34"/>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8" name="Google Shape;18758;p34"/>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9" name="Google Shape;18759;p34"/>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0" name="Google Shape;18760;p34"/>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1" name="Google Shape;18761;p34"/>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2" name="Google Shape;18762;p34"/>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3" name="Google Shape;18763;p34"/>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4" name="Google Shape;18764;p34"/>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5" name="Google Shape;18765;p34"/>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6" name="Google Shape;18766;p34"/>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7" name="Google Shape;18767;p34"/>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8" name="Google Shape;18768;p34"/>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9" name="Google Shape;18769;p34"/>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0" name="Google Shape;18770;p34"/>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1" name="Google Shape;18771;p34"/>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2" name="Google Shape;18772;p34"/>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3" name="Google Shape;18773;p34"/>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4" name="Google Shape;18774;p34"/>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5" name="Google Shape;18775;p34"/>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6" name="Google Shape;18776;p34"/>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7" name="Google Shape;18777;p34"/>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8" name="Google Shape;18778;p34"/>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9" name="Google Shape;18779;p34"/>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0" name="Google Shape;18780;p34"/>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1" name="Google Shape;18781;p34"/>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2" name="Google Shape;18782;p34"/>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3" name="Google Shape;18783;p34"/>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4" name="Google Shape;18784;p34"/>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5" name="Google Shape;18785;p34"/>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6" name="Google Shape;18786;p34"/>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7" name="Google Shape;18787;p34"/>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8" name="Google Shape;18788;p34"/>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9" name="Google Shape;18789;p34"/>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0" name="Google Shape;18790;p34"/>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1" name="Google Shape;18791;p34"/>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2" name="Google Shape;18792;p34"/>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3" name="Google Shape;18793;p34"/>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4" name="Google Shape;18794;p34"/>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5" name="Google Shape;18795;p34"/>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6" name="Google Shape;18796;p34"/>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7" name="Google Shape;18797;p34"/>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8" name="Google Shape;18798;p34"/>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9" name="Google Shape;18799;p34"/>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0" name="Google Shape;18800;p34"/>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1" name="Google Shape;18801;p34"/>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2" name="Google Shape;18802;p34"/>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3" name="Google Shape;18803;p34"/>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4" name="Google Shape;18804;p34"/>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5" name="Google Shape;18805;p34"/>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6" name="Google Shape;18806;p34"/>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7" name="Google Shape;18807;p34"/>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8" name="Google Shape;18808;p34"/>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9" name="Google Shape;18809;p34"/>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0" name="Google Shape;18810;p34"/>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1" name="Google Shape;18811;p34"/>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2" name="Google Shape;18812;p34"/>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3" name="Google Shape;18813;p34"/>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4" name="Google Shape;18814;p34"/>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5" name="Google Shape;18815;p34"/>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6" name="Google Shape;18816;p34"/>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7" name="Google Shape;18817;p34"/>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8" name="Google Shape;18818;p34"/>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9" name="Google Shape;18819;p34"/>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0" name="Google Shape;18820;p34"/>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1" name="Google Shape;18821;p34"/>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2" name="Google Shape;18822;p34"/>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3" name="Google Shape;18823;p34"/>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4" name="Google Shape;18824;p34"/>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5" name="Google Shape;18825;p34"/>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6" name="Google Shape;18826;p34"/>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7" name="Google Shape;18827;p34"/>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8" name="Google Shape;18828;p34"/>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9" name="Google Shape;18829;p34"/>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0" name="Google Shape;18830;p34"/>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1" name="Google Shape;18831;p34"/>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2" name="Google Shape;18832;p34"/>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3" name="Google Shape;18833;p34"/>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4" name="Google Shape;18834;p34"/>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5" name="Google Shape;18835;p34"/>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6" name="Google Shape;18836;p34"/>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7" name="Google Shape;18837;p34"/>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8" name="Google Shape;18838;p34"/>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9" name="Google Shape;18839;p34"/>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0" name="Google Shape;18840;p34"/>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1" name="Google Shape;18841;p34"/>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2" name="Google Shape;18842;p34"/>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3" name="Google Shape;18843;p34"/>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4" name="Google Shape;18844;p34"/>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5" name="Google Shape;18845;p34"/>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6" name="Google Shape;18846;p34"/>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7" name="Google Shape;18847;p34"/>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8" name="Google Shape;18848;p34"/>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9" name="Google Shape;18849;p34"/>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0" name="Google Shape;18850;p34"/>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1" name="Google Shape;18851;p34"/>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2" name="Google Shape;18852;p34"/>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3" name="Google Shape;18853;p34"/>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4" name="Google Shape;18854;p34"/>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5" name="Google Shape;18855;p34"/>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6" name="Google Shape;18856;p34"/>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7" name="Google Shape;18857;p34"/>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8" name="Google Shape;18858;p34"/>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9" name="Google Shape;18859;p34"/>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0" name="Google Shape;18860;p34"/>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1" name="Google Shape;18861;p34"/>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2" name="Google Shape;18862;p34"/>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3" name="Google Shape;18863;p34"/>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4" name="Google Shape;18864;p34"/>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5" name="Google Shape;18865;p34"/>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6" name="Google Shape;18866;p34"/>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7" name="Google Shape;18867;p34"/>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8" name="Google Shape;18868;p34"/>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9" name="Google Shape;18869;p34"/>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0" name="Google Shape;18870;p34"/>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1" name="Google Shape;18871;p34"/>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2" name="Google Shape;18872;p34"/>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3" name="Google Shape;18873;p34"/>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4" name="Google Shape;18874;p34"/>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5" name="Google Shape;18875;p34"/>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6" name="Google Shape;18876;p34"/>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7" name="Google Shape;18877;p34"/>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8" name="Google Shape;18878;p34"/>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9" name="Google Shape;18879;p34"/>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0" name="Google Shape;18880;p34"/>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1" name="Google Shape;18881;p34"/>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2" name="Google Shape;18882;p34"/>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3" name="Google Shape;18883;p34"/>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4" name="Google Shape;18884;p34"/>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5" name="Google Shape;18885;p34"/>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6" name="Google Shape;18886;p34"/>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7" name="Google Shape;18887;p34"/>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8" name="Google Shape;18888;p34"/>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9" name="Google Shape;18889;p34"/>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0" name="Google Shape;18890;p34"/>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1" name="Google Shape;18891;p34"/>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2" name="Google Shape;18892;p34"/>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3" name="Google Shape;18893;p34"/>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4" name="Google Shape;18894;p34"/>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5" name="Google Shape;18895;p34"/>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6" name="Google Shape;18896;p34"/>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7" name="Google Shape;18897;p34"/>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8" name="Google Shape;18898;p34"/>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9" name="Google Shape;18899;p34"/>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0" name="Google Shape;18900;p34"/>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1" name="Google Shape;18901;p34"/>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2" name="Google Shape;18902;p34"/>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3" name="Google Shape;18903;p34"/>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4" name="Google Shape;18904;p34"/>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5" name="Google Shape;18905;p34"/>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6" name="Google Shape;18906;p34"/>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7" name="Google Shape;18907;p34"/>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8" name="Google Shape;18908;p34"/>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9" name="Google Shape;18909;p34"/>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0" name="Google Shape;18910;p34"/>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1" name="Google Shape;18911;p34"/>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2" name="Google Shape;18912;p34"/>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3" name="Google Shape;18913;p34"/>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4" name="Google Shape;18914;p34"/>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5" name="Google Shape;18915;p34"/>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6" name="Google Shape;18916;p34"/>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7" name="Google Shape;18917;p34"/>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8" name="Google Shape;18918;p34"/>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9" name="Google Shape;18919;p34"/>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0" name="Google Shape;18920;p34"/>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1" name="Google Shape;18921;p34"/>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2" name="Google Shape;18922;p34"/>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3" name="Google Shape;18923;p34"/>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4" name="Google Shape;18924;p34"/>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5" name="Google Shape;18925;p34"/>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6" name="Google Shape;18926;p34"/>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7" name="Google Shape;18927;p34"/>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8" name="Google Shape;18928;p34"/>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9" name="Google Shape;18929;p34"/>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0" name="Google Shape;18930;p34"/>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1" name="Google Shape;18931;p34"/>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2" name="Google Shape;18932;p34"/>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3" name="Google Shape;18933;p34"/>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4" name="Google Shape;18934;p34"/>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5" name="Google Shape;18935;p34"/>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6" name="Google Shape;18936;p34"/>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7" name="Google Shape;18937;p34"/>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8" name="Google Shape;18938;p34"/>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9" name="Google Shape;18939;p34"/>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0" name="Google Shape;18940;p34"/>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1" name="Google Shape;18941;p34"/>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2" name="Google Shape;18942;p34"/>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3" name="Google Shape;18943;p34"/>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4" name="Google Shape;18944;p34"/>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5" name="Google Shape;18945;p34"/>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6" name="Google Shape;18946;p34"/>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7" name="Google Shape;18947;p34"/>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8" name="Google Shape;18948;p34"/>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9" name="Google Shape;18949;p34"/>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0" name="Google Shape;18950;p34"/>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1" name="Google Shape;18951;p34"/>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2" name="Google Shape;18952;p34"/>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3" name="Google Shape;18953;p34"/>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4" name="Google Shape;18954;p34"/>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5" name="Google Shape;18955;p34"/>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6" name="Google Shape;18956;p34"/>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7" name="Google Shape;18957;p34"/>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8" name="Google Shape;18958;p34"/>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9" name="Google Shape;18959;p34"/>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0" name="Google Shape;18960;p34"/>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1" name="Google Shape;18961;p34"/>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2" name="Google Shape;18962;p34"/>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3" name="Google Shape;18963;p34"/>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4" name="Google Shape;18964;p34"/>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5" name="Google Shape;18965;p34"/>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6" name="Google Shape;18966;p34"/>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7" name="Google Shape;18967;p34"/>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8" name="Google Shape;18968;p34"/>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9" name="Google Shape;18969;p34"/>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0" name="Google Shape;18970;p34"/>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1" name="Google Shape;18971;p34"/>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2" name="Google Shape;18972;p34"/>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3" name="Google Shape;18973;p34"/>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4" name="Google Shape;18974;p34"/>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5" name="Google Shape;18975;p34"/>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6" name="Google Shape;18976;p34"/>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7" name="Google Shape;18977;p34"/>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8" name="Google Shape;18978;p34"/>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9" name="Google Shape;18979;p34"/>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0" name="Google Shape;18980;p34"/>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1" name="Google Shape;18981;p34"/>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2" name="Google Shape;18982;p34"/>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3" name="Google Shape;18983;p34"/>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4" name="Google Shape;18984;p34"/>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5" name="Google Shape;18985;p34"/>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6" name="Google Shape;18986;p34"/>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7" name="Google Shape;18987;p34"/>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8" name="Google Shape;18988;p34"/>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9" name="Google Shape;18989;p34"/>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0" name="Google Shape;18990;p34"/>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1" name="Google Shape;18991;p34"/>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2" name="Google Shape;18992;p34"/>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3" name="Google Shape;18993;p34"/>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4" name="Google Shape;18994;p34"/>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5" name="Google Shape;18995;p34"/>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6" name="Google Shape;18996;p34"/>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7" name="Google Shape;18997;p34"/>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8" name="Google Shape;18998;p34"/>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9" name="Google Shape;18999;p34"/>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0" name="Google Shape;19000;p34"/>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1" name="Google Shape;19001;p34"/>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2" name="Google Shape;19002;p34"/>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3" name="Google Shape;19003;p34"/>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4" name="Google Shape;19004;p34"/>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5" name="Google Shape;19005;p34"/>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6" name="Google Shape;19006;p34"/>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7" name="Google Shape;19007;p34"/>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8" name="Google Shape;19008;p34"/>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9" name="Google Shape;19009;p34"/>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0" name="Google Shape;19010;p34"/>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1" name="Google Shape;19011;p34"/>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2" name="Google Shape;19012;p34"/>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3" name="Google Shape;19013;p34"/>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4" name="Google Shape;19014;p34"/>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5" name="Google Shape;19015;p34"/>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6" name="Google Shape;19016;p34"/>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7" name="Google Shape;19017;p34"/>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8" name="Google Shape;19018;p34"/>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9" name="Google Shape;19019;p34"/>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0" name="Google Shape;19020;p34"/>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1" name="Google Shape;19021;p34"/>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2" name="Google Shape;19022;p34"/>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3" name="Google Shape;19023;p34"/>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4" name="Google Shape;19024;p34"/>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5" name="Google Shape;19025;p34"/>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6" name="Google Shape;19026;p34"/>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7" name="Google Shape;19027;p34"/>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8" name="Google Shape;19028;p34"/>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9" name="Google Shape;19029;p34"/>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0" name="Google Shape;19030;p34"/>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1" name="Google Shape;19031;p34"/>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2" name="Google Shape;19032;p34"/>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3" name="Google Shape;19033;p34"/>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4" name="Google Shape;19034;p34"/>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5" name="Google Shape;19035;p34"/>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6" name="Google Shape;19036;p34"/>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7" name="Google Shape;19037;p34"/>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8" name="Google Shape;19038;p34"/>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9" name="Google Shape;19039;p34"/>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0" name="Google Shape;19040;p34"/>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1" name="Google Shape;19041;p34"/>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2" name="Google Shape;19042;p34"/>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3" name="Google Shape;19043;p34"/>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4" name="Google Shape;19044;p34"/>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5" name="Google Shape;19045;p34"/>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6" name="Google Shape;19046;p34"/>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7" name="Google Shape;19047;p34"/>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8" name="Google Shape;19048;p34"/>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9" name="Google Shape;19049;p34"/>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0" name="Google Shape;19050;p34"/>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1" name="Google Shape;19051;p34"/>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2" name="Google Shape;19052;p34"/>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3" name="Google Shape;19053;p34"/>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4" name="Google Shape;19054;p34"/>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5" name="Google Shape;19055;p34"/>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6" name="Google Shape;19056;p34"/>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7" name="Google Shape;19057;p34"/>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8" name="Google Shape;19058;p34"/>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9" name="Google Shape;19059;p34"/>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0" name="Google Shape;19060;p34"/>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1" name="Google Shape;19061;p34"/>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2" name="Google Shape;19062;p34"/>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3" name="Google Shape;19063;p34"/>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4" name="Google Shape;19064;p34"/>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5" name="Google Shape;19065;p34"/>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6" name="Google Shape;19066;p34"/>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7" name="Google Shape;19067;p34"/>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8" name="Google Shape;19068;p34"/>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9" name="Google Shape;19069;p34"/>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0" name="Google Shape;19070;p34"/>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1" name="Google Shape;19071;p34"/>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2" name="Google Shape;19072;p34"/>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3" name="Google Shape;19073;p34"/>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4" name="Google Shape;19074;p34"/>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5" name="Google Shape;19075;p34"/>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6" name="Google Shape;19076;p34"/>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7" name="Google Shape;19077;p34"/>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8" name="Google Shape;19078;p34"/>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9" name="Google Shape;19079;p34"/>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0" name="Google Shape;19080;p34"/>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1" name="Google Shape;19081;p34"/>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2" name="Google Shape;19082;p34"/>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3" name="Google Shape;19083;p34"/>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4" name="Google Shape;19084;p34"/>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5" name="Google Shape;19085;p34"/>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6" name="Google Shape;19086;p34"/>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7" name="Google Shape;19087;p34"/>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8" name="Google Shape;19088;p34"/>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9" name="Google Shape;19089;p34"/>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0" name="Google Shape;19090;p34"/>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1" name="Google Shape;19091;p34"/>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2" name="Google Shape;19092;p34"/>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3" name="Google Shape;19093;p34"/>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4" name="Google Shape;19094;p34"/>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5" name="Google Shape;19095;p34"/>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6" name="Google Shape;19096;p34"/>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7" name="Google Shape;19097;p34"/>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8" name="Google Shape;19098;p34"/>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9" name="Google Shape;19099;p34"/>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0" name="Google Shape;19100;p34"/>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1" name="Google Shape;19101;p34"/>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2" name="Google Shape;19102;p34"/>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3" name="Google Shape;19103;p34"/>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4" name="Google Shape;19104;p34"/>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5" name="Google Shape;19105;p34"/>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6" name="Google Shape;19106;p34"/>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7" name="Google Shape;19107;p34"/>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8" name="Google Shape;19108;p34"/>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9" name="Google Shape;19109;p34"/>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0" name="Google Shape;19110;p34"/>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1" name="Google Shape;19111;p34"/>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2" name="Google Shape;19112;p34"/>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3" name="Google Shape;19113;p34"/>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4" name="Google Shape;19114;p34"/>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5" name="Google Shape;19115;p34"/>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6" name="Google Shape;19116;p34"/>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7" name="Google Shape;19117;p34"/>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8" name="Google Shape;19118;p34"/>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9" name="Google Shape;19119;p34"/>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0" name="Google Shape;19120;p34"/>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1" name="Google Shape;19121;p34"/>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2" name="Google Shape;19122;p34"/>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3" name="Google Shape;19123;p34"/>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4" name="Google Shape;19124;p34"/>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5" name="Google Shape;19125;p34"/>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6" name="Google Shape;19126;p34"/>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7" name="Google Shape;19127;p34"/>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8" name="Google Shape;19128;p34"/>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9" name="Google Shape;19129;p34"/>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0" name="Google Shape;19130;p34"/>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1" name="Google Shape;19131;p34"/>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2" name="Google Shape;19132;p34"/>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3" name="Google Shape;19133;p34"/>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4" name="Google Shape;19134;p34"/>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5" name="Google Shape;19135;p34"/>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6" name="Google Shape;19136;p34"/>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7" name="Google Shape;19137;p34"/>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8" name="Google Shape;19138;p34"/>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9" name="Google Shape;19139;p34"/>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0" name="Google Shape;19140;p34"/>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1" name="Google Shape;19141;p34"/>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2" name="Google Shape;19142;p34"/>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3" name="Google Shape;19143;p34"/>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4" name="Google Shape;19144;p34"/>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5" name="Google Shape;19145;p34"/>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6" name="Google Shape;19146;p34"/>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7" name="Google Shape;19147;p34"/>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8" name="Google Shape;19148;p34"/>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9" name="Google Shape;19149;p34"/>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0" name="Google Shape;19150;p34"/>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1" name="Google Shape;19151;p34"/>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2" name="Google Shape;19152;p34"/>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3" name="Google Shape;19153;p34"/>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4" name="Google Shape;19154;p34"/>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5" name="Google Shape;19155;p34"/>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6" name="Google Shape;19156;p34"/>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7" name="Google Shape;19157;p34"/>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8" name="Google Shape;19158;p34"/>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9" name="Google Shape;19159;p34"/>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0" name="Google Shape;19160;p34"/>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1" name="Google Shape;19161;p34"/>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2" name="Google Shape;19162;p34"/>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3" name="Google Shape;19163;p34"/>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4" name="Google Shape;19164;p34"/>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5" name="Google Shape;19165;p34"/>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6" name="Google Shape;19166;p34"/>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7" name="Google Shape;19167;p34"/>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8" name="Google Shape;19168;p34"/>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9" name="Google Shape;19169;p34"/>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0" name="Google Shape;19170;p34"/>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1" name="Google Shape;19171;p34"/>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2" name="Google Shape;19172;p34"/>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3" name="Google Shape;19173;p34"/>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4" name="Google Shape;19174;p34"/>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5" name="Google Shape;19175;p34"/>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6" name="Google Shape;19176;p34"/>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7" name="Google Shape;19177;p34"/>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8" name="Google Shape;19178;p34"/>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9" name="Google Shape;19179;p34"/>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0" name="Google Shape;19180;p34"/>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1" name="Google Shape;19181;p34"/>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2" name="Google Shape;19182;p34"/>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3" name="Google Shape;19183;p34"/>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4" name="Google Shape;19184;p34"/>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5" name="Google Shape;19185;p34"/>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6" name="Google Shape;19186;p34"/>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7" name="Google Shape;19187;p34"/>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8" name="Google Shape;19188;p34"/>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9" name="Google Shape;19189;p34"/>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0" name="Google Shape;19190;p34"/>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1" name="Google Shape;19191;p34"/>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2" name="Google Shape;19192;p34"/>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3" name="Google Shape;19193;p34"/>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4" name="Google Shape;19194;p34"/>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5" name="Google Shape;19195;p34"/>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6" name="Google Shape;19196;p34"/>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7" name="Google Shape;19197;p34"/>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8" name="Google Shape;19198;p34"/>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9" name="Google Shape;19199;p34"/>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0" name="Google Shape;19200;p34"/>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1" name="Google Shape;19201;p34"/>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2" name="Google Shape;19202;p34"/>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3" name="Google Shape;19203;p34"/>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4" name="Google Shape;19204;p34"/>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5" name="Google Shape;19205;p34"/>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6" name="Google Shape;19206;p34"/>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7" name="Google Shape;19207;p34"/>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8" name="Google Shape;19208;p34"/>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9" name="Google Shape;19209;p34"/>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0" name="Google Shape;19210;p34"/>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1" name="Google Shape;19211;p34"/>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2" name="Google Shape;19212;p34"/>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3" name="Google Shape;19213;p34"/>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4" name="Google Shape;19214;p34"/>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5" name="Google Shape;19215;p34"/>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6" name="Google Shape;19216;p34"/>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7" name="Google Shape;19217;p34"/>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8" name="Google Shape;19218;p34"/>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9" name="Google Shape;19219;p34"/>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0" name="Google Shape;19220;p34"/>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1" name="Google Shape;19221;p34"/>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2" name="Google Shape;19222;p34"/>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3" name="Google Shape;19223;p34"/>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4" name="Google Shape;19224;p34"/>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5" name="Google Shape;19225;p34"/>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6" name="Google Shape;19226;p34"/>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7" name="Google Shape;19227;p34"/>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8" name="Google Shape;19228;p34"/>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9" name="Google Shape;19229;p34"/>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0" name="Google Shape;19230;p34"/>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1" name="Google Shape;19231;p34"/>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2" name="Google Shape;19232;p34"/>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3" name="Google Shape;19233;p34"/>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4" name="Google Shape;19234;p34"/>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5" name="Google Shape;19235;p34"/>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6" name="Google Shape;19236;p34"/>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7" name="Google Shape;19237;p34"/>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8" name="Google Shape;19238;p34"/>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9" name="Google Shape;19239;p34"/>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0" name="Google Shape;19240;p34"/>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1" name="Google Shape;19241;p34"/>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2" name="Google Shape;19242;p34"/>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3" name="Google Shape;19243;p34"/>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4" name="Google Shape;19244;p34"/>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5" name="Google Shape;19245;p34"/>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6" name="Google Shape;19246;p34"/>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7" name="Google Shape;19247;p34"/>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8" name="Google Shape;19248;p34"/>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9" name="Google Shape;19249;p34"/>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0" name="Google Shape;19250;p34"/>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1" name="Google Shape;19251;p34"/>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2" name="Google Shape;19252;p34"/>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3" name="Google Shape;19253;p34"/>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4" name="Google Shape;19254;p34"/>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5" name="Google Shape;19255;p34"/>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6" name="Google Shape;19256;p34"/>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7" name="Google Shape;19257;p34"/>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8" name="Google Shape;19258;p34"/>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9" name="Google Shape;19259;p34"/>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0" name="Google Shape;19260;p34"/>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1" name="Google Shape;19261;p34"/>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2" name="Google Shape;19262;p34"/>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3" name="Google Shape;19263;p34"/>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4" name="Google Shape;19264;p34"/>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5" name="Google Shape;19265;p34"/>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6" name="Google Shape;19266;p34"/>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7" name="Google Shape;19267;p34"/>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8" name="Google Shape;19268;p34"/>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9" name="Google Shape;19269;p34"/>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0" name="Google Shape;19270;p34"/>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1" name="Google Shape;19271;p34"/>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2" name="Google Shape;19272;p34"/>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3" name="Google Shape;19273;p34"/>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4" name="Google Shape;19274;p34"/>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5" name="Google Shape;19275;p34"/>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6" name="Google Shape;19276;p34"/>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7" name="Google Shape;19277;p34"/>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8" name="Google Shape;19278;p34"/>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9" name="Google Shape;19279;p34"/>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0" name="Google Shape;19280;p34"/>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1" name="Google Shape;19281;p34"/>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2" name="Google Shape;19282;p34"/>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3" name="Google Shape;19283;p34"/>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4" name="Google Shape;19284;p34"/>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5" name="Google Shape;19285;p34"/>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6" name="Google Shape;19286;p34"/>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7" name="Google Shape;19287;p34"/>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8" name="Google Shape;19288;p34"/>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9" name="Google Shape;19289;p34"/>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0" name="Google Shape;19290;p34"/>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1" name="Google Shape;19291;p34"/>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2" name="Google Shape;19292;p34"/>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3" name="Google Shape;19293;p34"/>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4" name="Google Shape;19294;p34"/>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5" name="Google Shape;19295;p34"/>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6" name="Google Shape;19296;p34"/>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7" name="Google Shape;19297;p34"/>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8" name="Google Shape;19298;p34"/>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9" name="Google Shape;19299;p34"/>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0" name="Google Shape;19300;p34"/>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1" name="Google Shape;19301;p34"/>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2" name="Google Shape;19302;p34"/>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3" name="Google Shape;19303;p34"/>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4" name="Google Shape;19304;p34"/>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5" name="Google Shape;19305;p34"/>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6" name="Google Shape;19306;p34"/>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7" name="Google Shape;19307;p34"/>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8" name="Google Shape;19308;p34"/>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9" name="Google Shape;19309;p34"/>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0" name="Google Shape;19310;p34"/>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1" name="Google Shape;19311;p34"/>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2" name="Google Shape;19312;p34"/>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3" name="Google Shape;19313;p34"/>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4" name="Google Shape;19314;p34"/>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5" name="Google Shape;19315;p34"/>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6" name="Google Shape;19316;p34"/>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7" name="Google Shape;19317;p34"/>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8" name="Google Shape;19318;p34"/>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9" name="Google Shape;19319;p34"/>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0" name="Google Shape;19320;p34"/>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1" name="Google Shape;19321;p34"/>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2" name="Google Shape;19322;p34"/>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3" name="Google Shape;19323;p34"/>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4" name="Google Shape;19324;p34"/>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5" name="Google Shape;19325;p34"/>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6" name="Google Shape;19326;p34"/>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7" name="Google Shape;19327;p34"/>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8" name="Google Shape;19328;p34"/>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9" name="Google Shape;19329;p34"/>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0" name="Google Shape;19330;p34"/>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1" name="Google Shape;19331;p34"/>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2" name="Google Shape;19332;p34"/>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3" name="Google Shape;19333;p34"/>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4" name="Google Shape;19334;p34"/>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5" name="Google Shape;19335;p34"/>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6" name="Google Shape;19336;p34"/>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7" name="Google Shape;19337;p34"/>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8" name="Google Shape;19338;p34"/>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9" name="Google Shape;19339;p34"/>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0" name="Google Shape;19340;p34"/>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1" name="Google Shape;19341;p34"/>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2" name="Google Shape;19342;p34"/>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3" name="Google Shape;19343;p34"/>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4" name="Google Shape;19344;p34"/>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5" name="Google Shape;19345;p34"/>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6" name="Google Shape;19346;p34"/>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7" name="Google Shape;19347;p34"/>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8" name="Google Shape;19348;p34"/>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9" name="Google Shape;19349;p34"/>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0" name="Google Shape;19350;p34"/>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1" name="Google Shape;19351;p34"/>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2" name="Google Shape;19352;p34"/>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3" name="Google Shape;19353;p34"/>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4" name="Google Shape;19354;p34"/>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5" name="Google Shape;19355;p34"/>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6" name="Google Shape;19356;p34"/>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7" name="Google Shape;19357;p34"/>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8" name="Google Shape;19358;p34"/>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9" name="Google Shape;19359;p34"/>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0" name="Google Shape;19360;p34"/>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1" name="Google Shape;19361;p34"/>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2" name="Google Shape;19362;p34"/>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3" name="Google Shape;19363;p34"/>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4" name="Google Shape;19364;p34"/>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5" name="Google Shape;19365;p34"/>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6" name="Google Shape;19366;p34"/>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7" name="Google Shape;19367;p34"/>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8" name="Google Shape;19368;p34"/>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9" name="Google Shape;19369;p34"/>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0" name="Google Shape;19370;p34"/>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1" name="Google Shape;19371;p34"/>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2" name="Google Shape;19372;p34"/>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3" name="Google Shape;19373;p34"/>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4" name="Google Shape;19374;p34"/>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5" name="Google Shape;19375;p34"/>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6" name="Google Shape;19376;p34"/>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7" name="Google Shape;19377;p34"/>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8" name="Google Shape;19378;p34"/>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9" name="Google Shape;19379;p34"/>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0" name="Google Shape;19380;p34"/>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1" name="Google Shape;19381;p34"/>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2" name="Google Shape;19382;p34"/>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3" name="Google Shape;19383;p34"/>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4" name="Google Shape;19384;p34"/>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5" name="Google Shape;19385;p34"/>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6" name="Google Shape;19386;p34"/>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7" name="Google Shape;19387;p34"/>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8" name="Google Shape;19388;p34"/>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9" name="Google Shape;19389;p34"/>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0" name="Google Shape;19390;p34"/>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1" name="Google Shape;19391;p34"/>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2" name="Google Shape;19392;p34"/>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3" name="Google Shape;19393;p34"/>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4" name="Google Shape;19394;p34"/>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5" name="Google Shape;19395;p34"/>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6" name="Google Shape;19396;p34"/>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7" name="Google Shape;19397;p34"/>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8" name="Google Shape;19398;p34"/>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9" name="Google Shape;19399;p34"/>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0" name="Google Shape;19400;p34"/>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1" name="Google Shape;19401;p34"/>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2" name="Google Shape;19402;p34"/>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3" name="Google Shape;19403;p34"/>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4" name="Google Shape;19404;p34"/>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5" name="Google Shape;19405;p34"/>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6" name="Google Shape;19406;p34"/>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7" name="Google Shape;19407;p34"/>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8" name="Google Shape;19408;p34"/>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9" name="Google Shape;19409;p34"/>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0" name="Google Shape;19410;p34"/>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1" name="Google Shape;19411;p34"/>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2" name="Google Shape;19412;p34"/>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3" name="Google Shape;19413;p34"/>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4" name="Google Shape;19414;p34"/>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5" name="Google Shape;19415;p34"/>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6" name="Google Shape;19416;p34"/>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7" name="Google Shape;19417;p34"/>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8" name="Google Shape;19418;p34"/>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9" name="Google Shape;19419;p34"/>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0" name="Google Shape;19420;p34"/>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1" name="Google Shape;19421;p34"/>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2" name="Google Shape;19422;p34"/>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3" name="Google Shape;19423;p34"/>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4" name="Google Shape;19424;p34"/>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5" name="Google Shape;19425;p34"/>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6" name="Google Shape;19426;p34"/>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7" name="Google Shape;19427;p34"/>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8" name="Google Shape;19428;p34"/>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9" name="Google Shape;19429;p34"/>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0" name="Google Shape;19430;p34"/>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1" name="Google Shape;19431;p34"/>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2" name="Google Shape;19432;p34"/>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3" name="Google Shape;19433;p34"/>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4" name="Google Shape;19434;p34"/>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5" name="Google Shape;19435;p34"/>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6" name="Google Shape;19436;p34"/>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7" name="Google Shape;19437;p34"/>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8" name="Google Shape;19438;p34"/>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9" name="Google Shape;19439;p34"/>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0" name="Google Shape;19440;p34"/>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1" name="Google Shape;19441;p34"/>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2" name="Google Shape;19442;p34"/>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3" name="Google Shape;19443;p34"/>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4" name="Google Shape;19444;p34"/>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5" name="Google Shape;19445;p34"/>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6" name="Google Shape;19446;p34"/>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7" name="Google Shape;19447;p34"/>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8" name="Google Shape;19448;p34"/>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9" name="Google Shape;19449;p34"/>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0" name="Google Shape;19450;p34"/>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1" name="Google Shape;19451;p34"/>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2" name="Google Shape;19452;p34"/>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3" name="Google Shape;19453;p34"/>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4" name="Google Shape;19454;p34"/>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5" name="Google Shape;19455;p34"/>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6" name="Google Shape;19456;p34"/>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7" name="Google Shape;19457;p34"/>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8" name="Google Shape;19458;p34"/>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9" name="Google Shape;19459;p34"/>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0" name="Google Shape;19460;p34"/>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1" name="Google Shape;19461;p34"/>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2" name="Google Shape;19462;p34"/>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3" name="Google Shape;19463;p34"/>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4" name="Google Shape;19464;p34"/>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5" name="Google Shape;19465;p34"/>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6" name="Google Shape;19466;p34"/>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7" name="Google Shape;19467;p34"/>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8" name="Google Shape;19468;p34"/>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9" name="Google Shape;19469;p34"/>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0" name="Google Shape;19470;p34"/>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1" name="Google Shape;19471;p34"/>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2" name="Google Shape;19472;p34"/>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3" name="Google Shape;19473;p34"/>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4" name="Google Shape;19474;p34"/>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5" name="Google Shape;19475;p34"/>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6" name="Google Shape;19476;p34"/>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7" name="Google Shape;19477;p34"/>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8" name="Google Shape;19478;p34"/>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9" name="Google Shape;19479;p34"/>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0" name="Google Shape;19480;p34"/>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1" name="Google Shape;19481;p34"/>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2" name="Google Shape;19482;p34"/>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3" name="Google Shape;19483;p34"/>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4" name="Google Shape;19484;p34"/>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5" name="Google Shape;19485;p34"/>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6" name="Google Shape;19486;p34"/>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7" name="Google Shape;19487;p34"/>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8" name="Google Shape;19488;p34"/>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9" name="Google Shape;19489;p34"/>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0" name="Google Shape;19490;p34"/>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1" name="Google Shape;19491;p34"/>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2" name="Google Shape;19492;p34"/>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3" name="Google Shape;19493;p34"/>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4" name="Google Shape;19494;p34"/>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5" name="Google Shape;19495;p34"/>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6" name="Google Shape;19496;p34"/>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7" name="Google Shape;19497;p34"/>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8" name="Google Shape;19498;p34"/>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9" name="Google Shape;19499;p34"/>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0" name="Google Shape;19500;p34"/>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1" name="Google Shape;19501;p34"/>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2" name="Google Shape;19502;p34"/>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3" name="Google Shape;19503;p34"/>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4" name="Google Shape;19504;p34"/>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5" name="Google Shape;19505;p34"/>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6" name="Google Shape;19506;p34"/>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7" name="Google Shape;19507;p34"/>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8" name="Google Shape;19508;p34"/>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9" name="Google Shape;19509;p34"/>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0" name="Google Shape;19510;p34"/>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1" name="Google Shape;19511;p34"/>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2" name="Google Shape;19512;p34"/>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3" name="Google Shape;19513;p34"/>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4" name="Google Shape;19514;p34"/>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5" name="Google Shape;19515;p34"/>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6" name="Google Shape;19516;p34"/>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7" name="Google Shape;19517;p34"/>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8" name="Google Shape;19518;p34"/>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9" name="Google Shape;19519;p34"/>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0" name="Google Shape;19520;p34"/>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1" name="Google Shape;19521;p34"/>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2" name="Google Shape;19522;p34"/>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3" name="Google Shape;19523;p34"/>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4" name="Google Shape;19524;p34"/>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5" name="Google Shape;19525;p34"/>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6" name="Google Shape;19526;p34"/>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7" name="Google Shape;19527;p34"/>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8" name="Google Shape;19528;p34"/>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9" name="Google Shape;19529;p34"/>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0" name="Google Shape;19530;p34"/>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1" name="Google Shape;19531;p34"/>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2" name="Google Shape;19532;p34"/>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3" name="Google Shape;19533;p34"/>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4" name="Google Shape;19534;p34"/>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5" name="Google Shape;19535;p34"/>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6" name="Google Shape;19536;p34"/>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7" name="Google Shape;19537;p34"/>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8" name="Google Shape;19538;p34"/>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9" name="Google Shape;19539;p34"/>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0" name="Google Shape;19540;p34"/>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1" name="Google Shape;19541;p34"/>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2" name="Google Shape;19542;p34"/>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3" name="Google Shape;19543;p34"/>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4" name="Google Shape;19544;p34"/>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5" name="Google Shape;19545;p34"/>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6" name="Google Shape;19546;p34"/>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7" name="Google Shape;19547;p34"/>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8" name="Google Shape;19548;p34"/>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9" name="Google Shape;19549;p34"/>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0" name="Google Shape;19550;p34"/>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1" name="Google Shape;19551;p34"/>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2" name="Google Shape;19552;p34"/>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3" name="Google Shape;19553;p34"/>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4" name="Google Shape;19554;p34"/>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5" name="Google Shape;19555;p34"/>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6" name="Google Shape;19556;p34"/>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7" name="Google Shape;19557;p34"/>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8" name="Google Shape;19558;p34"/>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9" name="Google Shape;19559;p34"/>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0" name="Google Shape;19560;p34"/>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1" name="Google Shape;19561;p34"/>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2" name="Google Shape;19562;p34"/>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3" name="Google Shape;19563;p34"/>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4" name="Google Shape;19564;p34"/>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5" name="Google Shape;19565;p34"/>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6" name="Google Shape;19566;p34"/>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7" name="Google Shape;19567;p34"/>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8" name="Google Shape;19568;p34"/>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9" name="Google Shape;19569;p34"/>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0" name="Google Shape;19570;p34"/>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1" name="Google Shape;19571;p34"/>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2" name="Google Shape;19572;p34"/>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3" name="Google Shape;19573;p34"/>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4" name="Google Shape;19574;p34"/>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5" name="Google Shape;19575;p34"/>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6" name="Google Shape;19576;p34"/>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7" name="Google Shape;19577;p34"/>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8" name="Google Shape;19578;p34"/>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9" name="Google Shape;19579;p34"/>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0" name="Google Shape;19580;p34"/>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1" name="Google Shape;19581;p34"/>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2" name="Google Shape;19582;p34"/>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3" name="Google Shape;19583;p34"/>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4" name="Google Shape;19584;p34"/>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5" name="Google Shape;19585;p34"/>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6" name="Google Shape;19586;p34"/>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7" name="Google Shape;19587;p34"/>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8" name="Google Shape;19588;p34"/>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9" name="Google Shape;19589;p34"/>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0" name="Google Shape;19590;p34"/>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1" name="Google Shape;19591;p34"/>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2" name="Google Shape;19592;p34"/>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3" name="Google Shape;19593;p34"/>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4" name="Google Shape;19594;p34"/>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5" name="Google Shape;19595;p34"/>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6" name="Google Shape;19596;p34"/>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7" name="Google Shape;19597;p34"/>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8" name="Google Shape;19598;p34"/>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9" name="Google Shape;19599;p34"/>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0" name="Google Shape;19600;p34"/>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1" name="Google Shape;19601;p34"/>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2" name="Google Shape;19602;p34"/>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3" name="Google Shape;19603;p34"/>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4" name="Google Shape;19604;p34"/>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5" name="Google Shape;19605;p34"/>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6" name="Google Shape;19606;p34"/>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7" name="Google Shape;19607;p34"/>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8" name="Google Shape;19608;p34"/>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9" name="Google Shape;19609;p34"/>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0" name="Google Shape;19610;p34"/>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1" name="Google Shape;19611;p34"/>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2" name="Google Shape;19612;p34"/>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3" name="Google Shape;19613;p34"/>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4" name="Google Shape;19614;p34"/>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5" name="Google Shape;19615;p34"/>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6" name="Google Shape;19616;p34"/>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7" name="Google Shape;19617;p34"/>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8" name="Google Shape;19618;p34"/>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9" name="Google Shape;19619;p34"/>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0" name="Google Shape;19620;p34"/>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1" name="Google Shape;19621;p34"/>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2" name="Google Shape;19622;p34"/>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3" name="Google Shape;19623;p34"/>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4" name="Google Shape;19624;p34"/>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5" name="Google Shape;19625;p34"/>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6" name="Google Shape;19626;p34"/>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7" name="Google Shape;19627;p34"/>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8" name="Google Shape;19628;p34"/>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9" name="Google Shape;19629;p34"/>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0" name="Google Shape;19630;p34"/>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1" name="Google Shape;19631;p34"/>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2" name="Google Shape;19632;p34"/>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3" name="Google Shape;19633;p34"/>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4" name="Google Shape;19634;p34"/>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5" name="Google Shape;19635;p34"/>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6" name="Google Shape;19636;p34"/>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7" name="Google Shape;19637;p34"/>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8" name="Google Shape;19638;p34"/>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9" name="Google Shape;19639;p34"/>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0" name="Google Shape;19640;p34"/>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1" name="Google Shape;19641;p34"/>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2" name="Google Shape;19642;p34"/>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3" name="Google Shape;19643;p34"/>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4" name="Google Shape;19644;p34"/>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5" name="Google Shape;19645;p34"/>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6" name="Google Shape;19646;p34"/>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7" name="Google Shape;19647;p34"/>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8" name="Google Shape;19648;p34"/>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9" name="Google Shape;19649;p34"/>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0" name="Google Shape;19650;p34"/>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1" name="Google Shape;19651;p34"/>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2" name="Google Shape;19652;p34"/>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3" name="Google Shape;19653;p34"/>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4" name="Google Shape;19654;p34"/>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5" name="Google Shape;19655;p34"/>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6" name="Google Shape;19656;p34"/>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7" name="Google Shape;19657;p34"/>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8" name="Google Shape;19658;p34"/>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9" name="Google Shape;19659;p34"/>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0" name="Google Shape;19660;p34"/>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1" name="Google Shape;19661;p34"/>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2" name="Google Shape;19662;p34"/>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3" name="Google Shape;19663;p34"/>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4" name="Google Shape;19664;p34"/>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5" name="Google Shape;19665;p34"/>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6" name="Google Shape;19666;p34"/>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7" name="Google Shape;19667;p34"/>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8" name="Google Shape;19668;p34"/>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9" name="Google Shape;19669;p34"/>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0" name="Google Shape;19670;p34"/>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1" name="Google Shape;19671;p34"/>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2" name="Google Shape;19672;p34"/>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3" name="Google Shape;19673;p34"/>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4" name="Google Shape;19674;p34"/>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5" name="Google Shape;19675;p34"/>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6" name="Google Shape;19676;p34"/>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7" name="Google Shape;19677;p34"/>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8" name="Google Shape;19678;p34"/>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9" name="Google Shape;19679;p34"/>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0" name="Google Shape;19680;p34"/>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1" name="Google Shape;19681;p34"/>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2" name="Google Shape;19682;p34"/>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3" name="Google Shape;19683;p34"/>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4" name="Google Shape;19684;p34"/>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5" name="Google Shape;19685;p34"/>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6" name="Google Shape;19686;p34"/>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7" name="Google Shape;19687;p34"/>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8" name="Google Shape;19688;p34"/>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9" name="Google Shape;19689;p34"/>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0" name="Google Shape;19690;p34"/>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1" name="Google Shape;19691;p34"/>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2" name="Google Shape;19692;p34"/>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3" name="Google Shape;19693;p34"/>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4" name="Google Shape;19694;p34"/>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5" name="Google Shape;19695;p34"/>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6" name="Google Shape;19696;p34"/>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7" name="Google Shape;19697;p34"/>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8" name="Google Shape;19698;p34"/>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9" name="Google Shape;19699;p34"/>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0" name="Google Shape;19700;p34"/>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1" name="Google Shape;19701;p34"/>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2" name="Google Shape;19702;p34"/>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3" name="Google Shape;19703;p34"/>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4" name="Google Shape;19704;p34"/>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5" name="Google Shape;19705;p34"/>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6" name="Google Shape;19706;p34"/>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7" name="Google Shape;19707;p34"/>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8" name="Google Shape;19708;p34"/>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9" name="Google Shape;19709;p34"/>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0" name="Google Shape;19710;p34"/>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1" name="Google Shape;19711;p34"/>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2" name="Google Shape;19712;p34"/>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3" name="Google Shape;19713;p34"/>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4" name="Google Shape;19714;p34"/>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5" name="Google Shape;19715;p34"/>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6" name="Google Shape;19716;p34"/>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7" name="Google Shape;19717;p34"/>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8" name="Google Shape;19718;p34"/>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9" name="Google Shape;19719;p34"/>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0" name="Google Shape;19720;p34"/>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1" name="Google Shape;19721;p34"/>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2" name="Google Shape;19722;p34"/>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3" name="Google Shape;19723;p34"/>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4" name="Google Shape;19724;p34"/>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5" name="Google Shape;19725;p34"/>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6" name="Google Shape;19726;p34"/>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7" name="Google Shape;19727;p34"/>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8" name="Google Shape;19728;p34"/>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9" name="Google Shape;19729;p34"/>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0" name="Google Shape;19730;p34"/>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1" name="Google Shape;19731;p34"/>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2" name="Google Shape;19732;p34"/>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3" name="Google Shape;19733;p34"/>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4" name="Google Shape;19734;p34"/>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5" name="Google Shape;19735;p34"/>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6" name="Google Shape;19736;p34"/>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7" name="Google Shape;19737;p34"/>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8" name="Google Shape;19738;p34"/>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9" name="Google Shape;19739;p34"/>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0" name="Google Shape;19740;p34"/>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1" name="Google Shape;19741;p34"/>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2" name="Google Shape;19742;p34"/>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3" name="Google Shape;19743;p34"/>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4" name="Google Shape;19744;p34"/>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5" name="Google Shape;19745;p34"/>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6" name="Google Shape;19746;p34"/>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7" name="Google Shape;19747;p34"/>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8" name="Google Shape;19748;p34"/>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9" name="Google Shape;19749;p34"/>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0" name="Google Shape;19750;p34"/>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1" name="Google Shape;19751;p34"/>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2" name="Google Shape;19752;p34"/>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3" name="Google Shape;19753;p34"/>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4" name="Google Shape;19754;p34"/>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5" name="Google Shape;19755;p34"/>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6" name="Google Shape;19756;p34"/>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7" name="Google Shape;19757;p34"/>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8" name="Google Shape;19758;p34"/>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9" name="Google Shape;19759;p34"/>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0" name="Google Shape;19760;p34"/>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1" name="Google Shape;19761;p34"/>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2" name="Google Shape;19762;p34"/>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3" name="Google Shape;19763;p34"/>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4" name="Google Shape;19764;p34"/>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5" name="Google Shape;19765;p34"/>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6" name="Google Shape;19766;p34"/>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7" name="Google Shape;19767;p34"/>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8" name="Google Shape;19768;p34"/>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9" name="Google Shape;19769;p34"/>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0" name="Google Shape;19770;p34"/>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1" name="Google Shape;19771;p34"/>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2" name="Google Shape;19772;p34"/>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3" name="Google Shape;19773;p34"/>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4" name="Google Shape;19774;p34"/>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5" name="Google Shape;19775;p34"/>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6" name="Google Shape;19776;p34"/>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7" name="Google Shape;19777;p34"/>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8" name="Google Shape;19778;p34"/>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9" name="Google Shape;19779;p34"/>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0" name="Google Shape;19780;p34"/>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1" name="Google Shape;19781;p34"/>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2" name="Google Shape;19782;p34"/>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3" name="Google Shape;19783;p34"/>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4" name="Google Shape;19784;p34"/>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5" name="Google Shape;19785;p34"/>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6" name="Google Shape;19786;p34"/>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7" name="Google Shape;19787;p34"/>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8" name="Google Shape;19788;p34"/>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9" name="Google Shape;19789;p34"/>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0" name="Google Shape;19790;p34"/>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1" name="Google Shape;19791;p34"/>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2" name="Google Shape;19792;p34"/>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3" name="Google Shape;19793;p34"/>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4" name="Google Shape;19794;p34"/>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5" name="Google Shape;19795;p34"/>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6" name="Google Shape;19796;p34"/>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7" name="Google Shape;19797;p34"/>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8" name="Google Shape;19798;p34"/>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9" name="Google Shape;19799;p34"/>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0" name="Google Shape;19800;p34"/>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1" name="Google Shape;19801;p34"/>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2" name="Google Shape;19802;p34"/>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3" name="Google Shape;19803;p34"/>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4" name="Google Shape;19804;p34"/>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5" name="Google Shape;19805;p34"/>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6" name="Google Shape;19806;p34"/>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7" name="Google Shape;19807;p34"/>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8" name="Google Shape;19808;p34"/>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9" name="Google Shape;19809;p34"/>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0" name="Google Shape;19810;p34"/>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1" name="Google Shape;19811;p34"/>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2" name="Google Shape;19812;p34"/>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3" name="Google Shape;19813;p34"/>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4" name="Google Shape;19814;p34"/>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5" name="Google Shape;19815;p34"/>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6" name="Google Shape;19816;p34"/>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7" name="Google Shape;19817;p34"/>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8" name="Google Shape;19818;p34"/>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9" name="Google Shape;19819;p34"/>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0" name="Google Shape;19820;p34"/>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1" name="Google Shape;19821;p34"/>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2" name="Google Shape;19822;p34"/>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3" name="Google Shape;19823;p34"/>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4" name="Google Shape;19824;p34"/>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5" name="Google Shape;19825;p34"/>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6" name="Google Shape;19826;p34"/>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7" name="Google Shape;19827;p34"/>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8" name="Google Shape;19828;p34"/>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9" name="Google Shape;19829;p34"/>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0" name="Google Shape;19830;p34"/>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1" name="Google Shape;19831;p34"/>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2" name="Google Shape;19832;p34"/>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3" name="Google Shape;19833;p34"/>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4" name="Google Shape;19834;p34"/>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5" name="Google Shape;19835;p34"/>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6" name="Google Shape;19836;p34"/>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7" name="Google Shape;19837;p34"/>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8" name="Google Shape;19838;p34"/>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9" name="Google Shape;19839;p34"/>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0" name="Google Shape;19840;p34"/>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1" name="Google Shape;19841;p34"/>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2" name="Google Shape;19842;p34"/>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3" name="Google Shape;19843;p34"/>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4" name="Google Shape;19844;p34"/>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5" name="Google Shape;19845;p34"/>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6" name="Google Shape;19846;p34"/>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7" name="Google Shape;19847;p34"/>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8" name="Google Shape;19848;p34"/>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9" name="Google Shape;19849;p34"/>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0" name="Google Shape;19850;p34"/>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1" name="Google Shape;19851;p34"/>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2" name="Google Shape;19852;p34"/>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3" name="Google Shape;19853;p34"/>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4" name="Google Shape;19854;p34"/>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5" name="Google Shape;19855;p34"/>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6" name="Google Shape;19856;p34"/>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7" name="Google Shape;19857;p34"/>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8" name="Google Shape;19858;p34"/>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9" name="Google Shape;19859;p34"/>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0" name="Google Shape;19860;p34"/>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1" name="Google Shape;19861;p34"/>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2" name="Google Shape;19862;p34"/>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3" name="Google Shape;19863;p34"/>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4" name="Google Shape;19864;p34"/>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5" name="Google Shape;19865;p34"/>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6" name="Google Shape;19866;p34"/>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7" name="Google Shape;19867;p34"/>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8" name="Google Shape;19868;p34"/>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9" name="Google Shape;19869;p34"/>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0" name="Google Shape;19870;p34"/>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1" name="Google Shape;19871;p34"/>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2" name="Google Shape;19872;p34"/>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3" name="Google Shape;19873;p34"/>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4" name="Google Shape;19874;p34"/>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5" name="Google Shape;19875;p34"/>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6" name="Google Shape;19876;p34"/>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7" name="Google Shape;19877;p34"/>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8" name="Google Shape;19878;p34"/>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9" name="Google Shape;19879;p34"/>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0" name="Google Shape;19880;p34"/>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1" name="Google Shape;19881;p34"/>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2" name="Google Shape;19882;p34"/>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3" name="Google Shape;19883;p34"/>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4" name="Google Shape;19884;p34"/>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5" name="Google Shape;19885;p34"/>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6" name="Google Shape;19886;p34"/>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7" name="Google Shape;19887;p34"/>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8" name="Google Shape;19888;p34"/>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9" name="Google Shape;19889;p34"/>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0" name="Google Shape;19890;p34"/>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1" name="Google Shape;19891;p34"/>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2" name="Google Shape;19892;p34"/>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3" name="Google Shape;19893;p34"/>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4" name="Google Shape;19894;p34"/>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5" name="Google Shape;19895;p34"/>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6" name="Google Shape;19896;p34"/>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7" name="Google Shape;19897;p34"/>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8" name="Google Shape;19898;p34"/>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9" name="Google Shape;19899;p34"/>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0" name="Google Shape;19900;p34"/>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1" name="Google Shape;19901;p34"/>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2" name="Google Shape;19902;p34"/>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3" name="Google Shape;19903;p34"/>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4" name="Google Shape;19904;p34"/>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5" name="Google Shape;19905;p34"/>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6" name="Google Shape;19906;p34"/>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7" name="Google Shape;19907;p34"/>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8" name="Google Shape;19908;p34"/>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9" name="Google Shape;19909;p34"/>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0" name="Google Shape;19910;p34"/>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1" name="Google Shape;19911;p34"/>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2" name="Google Shape;19912;p34"/>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3" name="Google Shape;19913;p34"/>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4" name="Google Shape;19914;p34"/>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5" name="Google Shape;19915;p34"/>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6" name="Google Shape;19916;p34"/>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7" name="Google Shape;19917;p34"/>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8" name="Google Shape;19918;p34"/>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9" name="Google Shape;19919;p34"/>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0" name="Google Shape;19920;p34"/>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1" name="Google Shape;19921;p34"/>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2" name="Google Shape;19922;p34"/>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3" name="Google Shape;19923;p34"/>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4" name="Google Shape;19924;p34"/>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5" name="Google Shape;19925;p34"/>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6" name="Google Shape;19926;p34"/>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7" name="Google Shape;19927;p34"/>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8" name="Google Shape;19928;p34"/>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9" name="Google Shape;19929;p34"/>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0" name="Google Shape;19930;p34"/>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1" name="Google Shape;19931;p34"/>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2" name="Google Shape;19932;p34"/>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3" name="Google Shape;19933;p34"/>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4" name="Google Shape;19934;p34"/>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5" name="Google Shape;19935;p34"/>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6" name="Google Shape;19936;p34"/>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7" name="Google Shape;19937;p34"/>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8" name="Google Shape;19938;p34"/>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9" name="Google Shape;19939;p34"/>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0" name="Google Shape;19940;p34"/>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1" name="Google Shape;19941;p34"/>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2" name="Google Shape;19942;p34"/>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3" name="Google Shape;19943;p34"/>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4" name="Google Shape;19944;p34"/>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5" name="Google Shape;19945;p34"/>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6" name="Google Shape;19946;p34"/>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7" name="Google Shape;19947;p34"/>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8" name="Google Shape;19948;p34"/>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9" name="Google Shape;19949;p34"/>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0" name="Google Shape;19950;p34"/>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1" name="Google Shape;19951;p34"/>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2" name="Google Shape;19952;p34"/>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3" name="Google Shape;19953;p34"/>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4" name="Google Shape;19954;p34"/>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5" name="Google Shape;19955;p34"/>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6" name="Google Shape;19956;p34"/>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7" name="Google Shape;19957;p34"/>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8" name="Google Shape;19958;p34"/>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9" name="Google Shape;19959;p34"/>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0" name="Google Shape;19960;p34"/>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1" name="Google Shape;19961;p34"/>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2" name="Google Shape;19962;p34"/>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3" name="Google Shape;19963;p34"/>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4" name="Google Shape;19964;p34"/>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5" name="Google Shape;19965;p34"/>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6" name="Google Shape;19966;p34"/>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7" name="Google Shape;19967;p34"/>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8" name="Google Shape;19968;p34"/>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9" name="Google Shape;19969;p34"/>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0" name="Google Shape;19970;p34"/>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1" name="Google Shape;19971;p34"/>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2" name="Google Shape;19972;p34"/>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3" name="Google Shape;19973;p34"/>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4" name="Google Shape;19974;p34"/>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5" name="Google Shape;19975;p34"/>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6" name="Google Shape;19976;p34"/>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7" name="Google Shape;19977;p34"/>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8" name="Google Shape;19978;p34"/>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9" name="Google Shape;19979;p34"/>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0" name="Google Shape;19980;p34"/>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1" name="Google Shape;19981;p34"/>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2" name="Google Shape;19982;p34"/>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3" name="Google Shape;19983;p34"/>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4" name="Google Shape;19984;p34"/>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5" name="Google Shape;19985;p34"/>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6" name="Google Shape;19986;p34"/>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7" name="Google Shape;19987;p34"/>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8" name="Google Shape;19988;p34"/>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9" name="Google Shape;19989;p34"/>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0" name="Google Shape;19990;p34"/>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1" name="Google Shape;19991;p34"/>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2" name="Google Shape;19992;p34"/>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3" name="Google Shape;19993;p34"/>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4" name="Google Shape;19994;p34"/>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5" name="Google Shape;19995;p34"/>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6" name="Google Shape;19996;p34"/>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7" name="Google Shape;19997;p34"/>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8" name="Google Shape;19998;p34"/>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9" name="Google Shape;19999;p34"/>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0" name="Google Shape;20000;p34"/>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1" name="Google Shape;20001;p34"/>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2" name="Google Shape;20002;p34"/>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3" name="Google Shape;20003;p34"/>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4" name="Google Shape;20004;p34"/>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5" name="Google Shape;20005;p34"/>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6" name="Google Shape;20006;p34"/>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7" name="Google Shape;20007;p34"/>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8" name="Google Shape;20008;p34"/>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9" name="Google Shape;20009;p34"/>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0" name="Google Shape;20010;p34"/>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1" name="Google Shape;20011;p34"/>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2" name="Google Shape;20012;p34"/>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3" name="Google Shape;20013;p34"/>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4" name="Google Shape;20014;p34"/>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5" name="Google Shape;20015;p34"/>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6" name="Google Shape;20016;p34"/>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7" name="Google Shape;20017;p34"/>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8" name="Google Shape;20018;p34"/>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9" name="Google Shape;20019;p34"/>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0" name="Google Shape;20020;p34"/>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1" name="Google Shape;20021;p34"/>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2" name="Google Shape;20022;p34"/>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3" name="Google Shape;20023;p34"/>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4" name="Google Shape;20024;p34"/>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5" name="Google Shape;20025;p34"/>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6" name="Google Shape;20026;p34"/>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7" name="Google Shape;20027;p34"/>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8" name="Google Shape;20028;p34"/>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9" name="Google Shape;20029;p34"/>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0" name="Google Shape;20030;p34"/>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1" name="Google Shape;20031;p34"/>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2" name="Google Shape;20032;p34"/>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3" name="Google Shape;20033;p34"/>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4" name="Google Shape;20034;p34"/>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5" name="Google Shape;20035;p34"/>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6" name="Google Shape;20036;p34"/>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7" name="Google Shape;20037;p34"/>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8" name="Google Shape;20038;p34"/>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9" name="Google Shape;20039;p34"/>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0" name="Google Shape;20040;p34"/>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1" name="Google Shape;20041;p34"/>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2" name="Google Shape;20042;p34"/>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3" name="Google Shape;20043;p34"/>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4" name="Google Shape;20044;p34"/>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5" name="Google Shape;20045;p34"/>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6" name="Google Shape;20046;p34"/>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7" name="Google Shape;20047;p34"/>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8" name="Google Shape;20048;p34"/>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9" name="Google Shape;20049;p34"/>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0" name="Google Shape;20050;p34"/>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1" name="Google Shape;20051;p34"/>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2" name="Google Shape;20052;p34"/>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3" name="Google Shape;20053;p34"/>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4" name="Google Shape;20054;p34"/>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5" name="Google Shape;20055;p34"/>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6" name="Google Shape;20056;p34"/>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7" name="Google Shape;20057;p34"/>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8" name="Google Shape;20058;p34"/>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9" name="Google Shape;20059;p34"/>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0" name="Google Shape;20060;p34"/>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1" name="Google Shape;20061;p34"/>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2" name="Google Shape;20062;p34"/>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3" name="Google Shape;20063;p34"/>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4" name="Google Shape;20064;p34"/>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5" name="Google Shape;20065;p34"/>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6" name="Google Shape;20066;p34"/>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7" name="Google Shape;20067;p34"/>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8" name="Google Shape;20068;p34"/>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9" name="Google Shape;20069;p34"/>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0" name="Google Shape;20070;p34"/>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1" name="Google Shape;20071;p34"/>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2" name="Google Shape;20072;p34"/>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3" name="Google Shape;20073;p34"/>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4" name="Google Shape;20074;p34"/>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5" name="Google Shape;20075;p34"/>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6" name="Google Shape;20076;p34"/>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7" name="Google Shape;20077;p34"/>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8" name="Google Shape;20078;p34"/>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9" name="Google Shape;20079;p34"/>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0" name="Google Shape;20080;p34"/>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1" name="Google Shape;20081;p34"/>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2" name="Google Shape;20082;p34"/>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3" name="Google Shape;20083;p34"/>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4" name="Google Shape;20084;p34"/>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5" name="Google Shape;20085;p34"/>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6" name="Google Shape;20086;p34"/>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7" name="Google Shape;20087;p34"/>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8" name="Google Shape;20088;p34"/>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9" name="Google Shape;20089;p34"/>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0" name="Google Shape;20090;p34"/>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1" name="Google Shape;20091;p34"/>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2" name="Google Shape;20092;p34"/>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3" name="Google Shape;20093;p34"/>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4" name="Google Shape;20094;p34"/>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5" name="Google Shape;20095;p34"/>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6" name="Google Shape;20096;p34"/>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7" name="Google Shape;20097;p34"/>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8" name="Google Shape;20098;p34"/>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9" name="Google Shape;20099;p34"/>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0" name="Google Shape;20100;p34"/>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1" name="Google Shape;20101;p34"/>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2" name="Google Shape;20102;p34"/>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3" name="Google Shape;20103;p34"/>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4" name="Google Shape;20104;p34"/>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5" name="Google Shape;20105;p34"/>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6" name="Google Shape;20106;p34"/>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7" name="Google Shape;20107;p34"/>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8" name="Google Shape;20108;p34"/>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9" name="Google Shape;20109;p34"/>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0" name="Google Shape;20110;p34"/>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1" name="Google Shape;20111;p34"/>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2" name="Google Shape;20112;p34"/>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3" name="Google Shape;20113;p34"/>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4" name="Google Shape;20114;p34"/>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5" name="Google Shape;20115;p34"/>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6" name="Google Shape;20116;p34"/>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7" name="Google Shape;20117;p34"/>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8" name="Google Shape;20118;p34"/>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9" name="Google Shape;20119;p34"/>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0" name="Google Shape;20120;p34"/>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1" name="Google Shape;20121;p34"/>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2" name="Google Shape;20122;p34"/>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3" name="Google Shape;20123;p34"/>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4" name="Google Shape;20124;p34"/>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5" name="Google Shape;20125;p34"/>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6" name="Google Shape;20126;p34"/>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7" name="Google Shape;20127;p34"/>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8" name="Google Shape;20128;p34"/>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9" name="Google Shape;20129;p34"/>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0" name="Google Shape;20130;p34"/>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1" name="Google Shape;20131;p34"/>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2" name="Google Shape;20132;p34"/>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3" name="Google Shape;20133;p34"/>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4" name="Google Shape;20134;p34"/>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5" name="Google Shape;20135;p34"/>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6" name="Google Shape;20136;p34"/>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7" name="Google Shape;20137;p34"/>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8" name="Google Shape;20138;p34"/>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9" name="Google Shape;20139;p34"/>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0" name="Google Shape;20140;p34"/>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1" name="Google Shape;20141;p34"/>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2" name="Google Shape;20142;p34"/>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3" name="Google Shape;20143;p34"/>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4" name="Google Shape;20144;p34"/>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5" name="Google Shape;20145;p34"/>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6" name="Google Shape;20146;p34"/>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7" name="Google Shape;20147;p34"/>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8" name="Google Shape;20148;p34"/>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9" name="Google Shape;20149;p34"/>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0" name="Google Shape;20150;p34"/>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1" name="Google Shape;20151;p34"/>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2" name="Google Shape;20152;p34"/>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3" name="Google Shape;20153;p34"/>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4" name="Google Shape;20154;p34"/>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5" name="Google Shape;20155;p34"/>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6" name="Google Shape;20156;p34"/>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7" name="Google Shape;20157;p34"/>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8" name="Google Shape;20158;p34"/>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9" name="Google Shape;20159;p34"/>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0" name="Google Shape;20160;p34"/>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1" name="Google Shape;20161;p34"/>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2" name="Google Shape;20162;p34"/>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3" name="Google Shape;20163;p34"/>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4" name="Google Shape;20164;p34"/>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5" name="Google Shape;20165;p34"/>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6" name="Google Shape;20166;p34"/>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7" name="Google Shape;20167;p34"/>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8" name="Google Shape;20168;p34"/>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9" name="Google Shape;20169;p34"/>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0" name="Google Shape;20170;p34"/>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1" name="Google Shape;20171;p34"/>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2" name="Google Shape;20172;p34"/>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3" name="Google Shape;20173;p34"/>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4" name="Google Shape;20174;p34"/>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5" name="Google Shape;20175;p34"/>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6" name="Google Shape;20176;p34"/>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7" name="Google Shape;20177;p34"/>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8" name="Google Shape;20178;p34"/>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9" name="Google Shape;20179;p34"/>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0" name="Google Shape;20180;p34"/>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1" name="Google Shape;20181;p34"/>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2" name="Google Shape;20182;p34"/>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3" name="Google Shape;20183;p34"/>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4" name="Google Shape;20184;p34"/>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5" name="Google Shape;20185;p34"/>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6" name="Google Shape;20186;p34"/>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7" name="Google Shape;20187;p34"/>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8" name="Google Shape;20188;p34"/>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9" name="Google Shape;20189;p34"/>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0" name="Google Shape;20190;p34"/>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1" name="Google Shape;20191;p34"/>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2" name="Google Shape;20192;p34"/>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3" name="Google Shape;20193;p34"/>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4" name="Google Shape;20194;p34"/>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5" name="Google Shape;20195;p34"/>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6" name="Google Shape;20196;p34"/>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7" name="Google Shape;20197;p34"/>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8" name="Google Shape;20198;p34"/>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9" name="Google Shape;20199;p34"/>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0" name="Google Shape;20200;p34"/>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1" name="Google Shape;20201;p34"/>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2" name="Google Shape;20202;p34"/>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3" name="Google Shape;20203;p34"/>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4" name="Google Shape;20204;p34"/>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5" name="Google Shape;20205;p34"/>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6" name="Google Shape;20206;p34"/>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7" name="Google Shape;20207;p34"/>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8" name="Google Shape;20208;p34"/>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9" name="Google Shape;20209;p34"/>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0" name="Google Shape;20210;p34"/>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1" name="Google Shape;20211;p34"/>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2" name="Google Shape;20212;p34"/>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3" name="Google Shape;20213;p34"/>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4" name="Google Shape;20214;p34"/>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5" name="Google Shape;20215;p34"/>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6" name="Google Shape;20216;p34"/>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7" name="Google Shape;20217;p34"/>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8" name="Google Shape;20218;p34"/>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9" name="Google Shape;20219;p34"/>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0" name="Google Shape;20220;p34"/>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1" name="Google Shape;20221;p34"/>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2" name="Google Shape;20222;p34"/>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3" name="Google Shape;20223;p34"/>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4" name="Google Shape;20224;p34"/>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5" name="Google Shape;20225;p34"/>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6" name="Google Shape;20226;p34"/>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7" name="Google Shape;20227;p34"/>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8" name="Google Shape;20228;p34"/>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9" name="Google Shape;20229;p34"/>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0" name="Google Shape;20230;p34"/>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1" name="Google Shape;20231;p34"/>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2" name="Google Shape;20232;p34"/>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3" name="Google Shape;20233;p34"/>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4" name="Google Shape;20234;p34"/>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5" name="Google Shape;20235;p34"/>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6" name="Google Shape;20236;p34"/>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7" name="Google Shape;20237;p34"/>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8" name="Google Shape;20238;p34"/>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9" name="Google Shape;20239;p34"/>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0" name="Google Shape;20240;p34"/>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1" name="Google Shape;20241;p34"/>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2" name="Google Shape;20242;p34"/>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3" name="Google Shape;20243;p34"/>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4" name="Google Shape;20244;p34"/>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5" name="Google Shape;20245;p34"/>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6" name="Google Shape;20246;p34"/>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7" name="Google Shape;20247;p34"/>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8" name="Google Shape;20248;p34"/>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9" name="Google Shape;20249;p34"/>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0" name="Google Shape;20250;p34"/>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1" name="Google Shape;20251;p34"/>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2" name="Google Shape;20252;p34"/>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3" name="Google Shape;20253;p34"/>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4" name="Google Shape;20254;p34"/>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5" name="Google Shape;20255;p34"/>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6" name="Google Shape;20256;p34"/>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7" name="Google Shape;20257;p34"/>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8" name="Google Shape;20258;p34"/>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9" name="Google Shape;20259;p34"/>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0" name="Google Shape;20260;p34"/>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1" name="Google Shape;20261;p34"/>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2" name="Google Shape;20262;p34"/>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3" name="Google Shape;20263;p34"/>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4" name="Google Shape;20264;p34"/>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5" name="Google Shape;20265;p34"/>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6" name="Google Shape;20266;p34"/>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7" name="Google Shape;20267;p34"/>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8" name="Google Shape;20268;p34"/>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9" name="Google Shape;20269;p34"/>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0" name="Google Shape;20270;p34"/>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1" name="Google Shape;20271;p34"/>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2" name="Google Shape;20272;p34"/>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3" name="Google Shape;20273;p34"/>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4" name="Google Shape;20274;p34"/>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5" name="Google Shape;20275;p34"/>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6" name="Google Shape;20276;p34"/>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7" name="Google Shape;20277;p34"/>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8" name="Google Shape;20278;p34"/>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9" name="Google Shape;20279;p34"/>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0" name="Google Shape;20280;p34"/>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1" name="Google Shape;20281;p34"/>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2" name="Google Shape;20282;p34"/>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3" name="Google Shape;20283;p34"/>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4" name="Google Shape;20284;p34"/>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5" name="Google Shape;20285;p34"/>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6" name="Google Shape;20286;p34"/>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7" name="Google Shape;20287;p34"/>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8" name="Google Shape;20288;p34"/>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9" name="Google Shape;20289;p34"/>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0" name="Google Shape;20290;p34"/>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1" name="Google Shape;20291;p34"/>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2" name="Google Shape;20292;p34"/>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3" name="Google Shape;20293;p34"/>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4" name="Google Shape;20294;p34"/>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5" name="Google Shape;20295;p34"/>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6" name="Google Shape;20296;p34"/>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7" name="Google Shape;20297;p34"/>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8" name="Google Shape;20298;p34"/>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9" name="Google Shape;20299;p34"/>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0" name="Google Shape;20300;p34"/>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1" name="Google Shape;20301;p34"/>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2" name="Google Shape;20302;p34"/>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3" name="Google Shape;20303;p34"/>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4" name="Google Shape;20304;p34"/>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5" name="Google Shape;20305;p34"/>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6" name="Google Shape;20306;p34"/>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7" name="Google Shape;20307;p34"/>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8" name="Google Shape;20308;p34"/>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9" name="Google Shape;20309;p34"/>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0" name="Google Shape;20310;p34"/>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1" name="Google Shape;20311;p34"/>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2" name="Google Shape;20312;p34"/>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3" name="Google Shape;20313;p34"/>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4" name="Google Shape;20314;p34"/>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5" name="Google Shape;20315;p34"/>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6" name="Google Shape;20316;p34"/>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7" name="Google Shape;20317;p34"/>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8" name="Google Shape;20318;p34"/>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9" name="Google Shape;20319;p34"/>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0" name="Google Shape;20320;p34"/>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1" name="Google Shape;20321;p34"/>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2" name="Google Shape;20322;p34"/>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3" name="Google Shape;20323;p34"/>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4" name="Google Shape;20324;p34"/>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5" name="Google Shape;20325;p34"/>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6" name="Google Shape;20326;p34"/>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7" name="Google Shape;20327;p34"/>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8" name="Google Shape;20328;p34"/>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9" name="Google Shape;20329;p34"/>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0" name="Google Shape;20330;p34"/>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1" name="Google Shape;20331;p34"/>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2" name="Google Shape;20332;p34"/>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3" name="Google Shape;20333;p34"/>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4" name="Google Shape;20334;p34"/>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5" name="Google Shape;20335;p34"/>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6" name="Google Shape;20336;p34"/>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7" name="Google Shape;20337;p34"/>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8" name="Google Shape;20338;p34"/>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9" name="Google Shape;20339;p34"/>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0" name="Google Shape;20340;p34"/>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1" name="Google Shape;20341;p34"/>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2" name="Google Shape;20342;p34"/>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3" name="Google Shape;20343;p34"/>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4" name="Google Shape;20344;p34"/>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5" name="Google Shape;20345;p34"/>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6" name="Google Shape;20346;p34"/>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7" name="Google Shape;20347;p34"/>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8" name="Google Shape;20348;p34"/>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9" name="Google Shape;20349;p34"/>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0" name="Google Shape;20350;p34"/>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1" name="Google Shape;20351;p34"/>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2" name="Google Shape;20352;p34"/>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3" name="Google Shape;20353;p34"/>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4" name="Google Shape;20354;p34"/>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5" name="Google Shape;20355;p34"/>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6" name="Google Shape;20356;p34"/>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7" name="Google Shape;20357;p34"/>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8" name="Google Shape;20358;p34"/>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9" name="Google Shape;20359;p34"/>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0" name="Google Shape;20360;p34"/>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1" name="Google Shape;20361;p34"/>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2" name="Google Shape;20362;p34"/>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3" name="Google Shape;20363;p34"/>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4" name="Google Shape;20364;p34"/>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5" name="Google Shape;20365;p34"/>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6" name="Google Shape;20366;p34"/>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7" name="Google Shape;20367;p34"/>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8" name="Google Shape;20368;p34"/>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9" name="Google Shape;20369;p34"/>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0" name="Google Shape;20370;p34"/>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1" name="Google Shape;20371;p34"/>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2" name="Google Shape;20372;p34"/>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3" name="Google Shape;20373;p34"/>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4" name="Google Shape;20374;p34"/>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5" name="Google Shape;20375;p34"/>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6" name="Google Shape;20376;p34"/>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7" name="Google Shape;20377;p34"/>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8" name="Google Shape;20378;p34"/>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9" name="Google Shape;20379;p34"/>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0" name="Google Shape;20380;p34"/>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1" name="Google Shape;20381;p34"/>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2" name="Google Shape;20382;p34"/>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3" name="Google Shape;20383;p34"/>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4" name="Google Shape;20384;p34"/>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5" name="Google Shape;20385;p34"/>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6" name="Google Shape;20386;p34"/>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7" name="Google Shape;20387;p34"/>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8" name="Google Shape;20388;p34"/>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9" name="Google Shape;20389;p34"/>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0" name="Google Shape;20390;p34"/>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1" name="Google Shape;20391;p34"/>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2" name="Google Shape;20392;p34"/>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3" name="Google Shape;20393;p34"/>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4" name="Google Shape;20394;p34"/>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5" name="Google Shape;20395;p34"/>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6" name="Google Shape;20396;p34"/>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7" name="Google Shape;20397;p34"/>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8" name="Google Shape;20398;p34"/>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9" name="Google Shape;20399;p34"/>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0" name="Google Shape;20400;p34"/>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1" name="Google Shape;20401;p34"/>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2" name="Google Shape;20402;p34"/>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3" name="Google Shape;20403;p34"/>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4" name="Google Shape;20404;p34"/>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5" name="Google Shape;20405;p34"/>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6" name="Google Shape;20406;p34"/>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7" name="Google Shape;20407;p34"/>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8" name="Google Shape;20408;p34"/>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9" name="Google Shape;20409;p34"/>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0" name="Google Shape;20410;p34"/>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1" name="Google Shape;20411;p34"/>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2" name="Google Shape;20412;p34"/>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3" name="Google Shape;20413;p34"/>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4" name="Google Shape;20414;p34"/>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5" name="Google Shape;20415;p34"/>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6" name="Google Shape;20416;p34"/>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7" name="Google Shape;20417;p34"/>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8" name="Google Shape;20418;p34"/>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9" name="Google Shape;20419;p34"/>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0" name="Google Shape;20420;p34"/>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1" name="Google Shape;20421;p34"/>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2" name="Google Shape;20422;p34"/>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3" name="Google Shape;20423;p34"/>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4" name="Google Shape;20424;p34"/>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5" name="Google Shape;20425;p34"/>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6" name="Google Shape;20426;p34"/>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7" name="Google Shape;20427;p34"/>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8" name="Google Shape;20428;p34"/>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9" name="Google Shape;20429;p34"/>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0" name="Google Shape;20430;p34"/>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1" name="Google Shape;20431;p34"/>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2" name="Google Shape;20432;p34"/>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3" name="Google Shape;20433;p34"/>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4" name="Google Shape;20434;p34"/>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5" name="Google Shape;20435;p34"/>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6" name="Google Shape;20436;p34"/>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7" name="Google Shape;20437;p34"/>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8" name="Google Shape;20438;p34"/>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9" name="Google Shape;20439;p34"/>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0" name="Google Shape;20440;p34"/>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1" name="Google Shape;20441;p34"/>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2" name="Google Shape;20442;p34"/>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3" name="Google Shape;20443;p34"/>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4" name="Google Shape;20444;p34"/>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5" name="Google Shape;20445;p34"/>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6" name="Google Shape;20446;p34"/>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7" name="Google Shape;20447;p34"/>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8" name="Google Shape;20448;p34"/>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9" name="Google Shape;20449;p34"/>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0" name="Google Shape;20450;p34"/>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1" name="Google Shape;20451;p34"/>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2" name="Google Shape;20452;p34"/>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3" name="Google Shape;20453;p34"/>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4" name="Google Shape;20454;p34"/>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5" name="Google Shape;20455;p34"/>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6" name="Google Shape;20456;p34"/>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7" name="Google Shape;20457;p34"/>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8" name="Google Shape;20458;p34"/>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9" name="Google Shape;20459;p34"/>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0" name="Google Shape;20460;p34"/>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1" name="Google Shape;20461;p34"/>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2" name="Google Shape;20462;p34"/>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3" name="Google Shape;20463;p34"/>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4" name="Google Shape;20464;p34"/>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5" name="Google Shape;20465;p34"/>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6" name="Google Shape;20466;p34"/>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7" name="Google Shape;20467;p34"/>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8" name="Google Shape;20468;p34"/>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9" name="Google Shape;20469;p34"/>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0" name="Google Shape;20470;p34"/>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1" name="Google Shape;20471;p34"/>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2" name="Google Shape;20472;p34"/>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3" name="Google Shape;20473;p34"/>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4" name="Google Shape;20474;p34"/>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5" name="Google Shape;20475;p34"/>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6" name="Google Shape;20476;p34"/>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7" name="Google Shape;20477;p34"/>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8" name="Google Shape;20478;p34"/>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9" name="Google Shape;20479;p34"/>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0" name="Google Shape;20480;p34"/>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1" name="Google Shape;20481;p34"/>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2" name="Google Shape;20482;p34"/>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3" name="Google Shape;20483;p34"/>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4" name="Google Shape;20484;p34"/>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5" name="Google Shape;20485;p34"/>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6" name="Google Shape;20486;p34"/>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7" name="Google Shape;20487;p34"/>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8" name="Google Shape;20488;p34"/>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9" name="Google Shape;20489;p34"/>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0" name="Google Shape;20490;p34"/>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1" name="Google Shape;20491;p34"/>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2" name="Google Shape;20492;p34"/>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3" name="Google Shape;20493;p34"/>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4" name="Google Shape;20494;p34"/>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5" name="Google Shape;20495;p34"/>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6" name="Google Shape;20496;p34"/>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7" name="Google Shape;20497;p34"/>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8" name="Google Shape;20498;p34"/>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9" name="Google Shape;20499;p34"/>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0" name="Google Shape;20500;p34"/>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1" name="Google Shape;20501;p34"/>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2" name="Google Shape;20502;p34"/>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3" name="Google Shape;20503;p34"/>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4" name="Google Shape;20504;p34"/>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5" name="Google Shape;20505;p34"/>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6" name="Google Shape;20506;p34"/>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7" name="Google Shape;20507;p34"/>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8" name="Google Shape;20508;p34"/>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9" name="Google Shape;20509;p34"/>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0" name="Google Shape;20510;p34"/>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1" name="Google Shape;20511;p34"/>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2" name="Google Shape;20512;p34"/>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3" name="Google Shape;20513;p34"/>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4" name="Google Shape;20514;p34"/>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5" name="Google Shape;20515;p34"/>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6" name="Google Shape;20516;p34"/>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7" name="Google Shape;20517;p34"/>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8" name="Google Shape;20518;p34"/>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9" name="Google Shape;20519;p34"/>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0" name="Google Shape;20520;p34"/>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1" name="Google Shape;20521;p34"/>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2" name="Google Shape;20522;p34"/>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3" name="Google Shape;20523;p34"/>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4" name="Google Shape;20524;p34"/>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5" name="Google Shape;20525;p34"/>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6" name="Google Shape;20526;p34"/>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7" name="Google Shape;20527;p34"/>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8" name="Google Shape;20528;p34"/>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9" name="Google Shape;20529;p34"/>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0" name="Google Shape;20530;p34"/>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1" name="Google Shape;20531;p34"/>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2" name="Google Shape;20532;p34"/>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3" name="Google Shape;20533;p34"/>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4" name="Google Shape;20534;p34"/>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5" name="Google Shape;20535;p34"/>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6" name="Google Shape;20536;p34"/>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7" name="Google Shape;20537;p34"/>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8" name="Google Shape;20538;p34"/>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9" name="Google Shape;20539;p34"/>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0" name="Google Shape;20540;p34"/>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1" name="Google Shape;20541;p34"/>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2" name="Google Shape;20542;p34"/>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3" name="Google Shape;20543;p34"/>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4" name="Google Shape;20544;p34"/>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5" name="Google Shape;20545;p34"/>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6" name="Google Shape;20546;p34"/>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7" name="Google Shape;20547;p34"/>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8" name="Google Shape;20548;p34"/>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9" name="Google Shape;20549;p34"/>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0" name="Google Shape;20550;p34"/>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1" name="Google Shape;20551;p34"/>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2" name="Google Shape;20552;p34"/>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3" name="Google Shape;20553;p34"/>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4" name="Google Shape;20554;p34"/>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5" name="Google Shape;20555;p34"/>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6" name="Google Shape;20556;p34"/>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7" name="Google Shape;20557;p34"/>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8" name="Google Shape;20558;p34"/>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9" name="Google Shape;20559;p34"/>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0" name="Google Shape;20560;p34"/>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1" name="Google Shape;20561;p34"/>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2" name="Google Shape;20562;p34"/>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3" name="Google Shape;20563;p34"/>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4" name="Google Shape;20564;p34"/>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5" name="Google Shape;20565;p34"/>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6" name="Google Shape;20566;p34"/>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7" name="Google Shape;20567;p34"/>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8" name="Google Shape;20568;p34"/>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9" name="Google Shape;20569;p34"/>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0" name="Google Shape;20570;p34"/>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1" name="Google Shape;20571;p34"/>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2" name="Google Shape;20572;p34"/>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3" name="Google Shape;20573;p34"/>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4" name="Google Shape;20574;p34"/>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5" name="Google Shape;20575;p34"/>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6" name="Google Shape;20576;p34"/>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7" name="Google Shape;20577;p34"/>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8" name="Google Shape;20578;p34"/>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9" name="Google Shape;20579;p34"/>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0" name="Google Shape;20580;p34"/>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1" name="Google Shape;20581;p34"/>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2" name="Google Shape;20582;p34"/>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3" name="Google Shape;20583;p34"/>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4" name="Google Shape;20584;p34"/>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5" name="Google Shape;20585;p34"/>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6" name="Google Shape;20586;p34"/>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7" name="Google Shape;20587;p34"/>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8" name="Google Shape;20588;p34"/>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9" name="Google Shape;20589;p34"/>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0" name="Google Shape;20590;p34"/>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1" name="Google Shape;20591;p34"/>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2" name="Google Shape;20592;p34"/>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3" name="Google Shape;20593;p34"/>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4" name="Google Shape;20594;p34"/>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5" name="Google Shape;20595;p34"/>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6" name="Google Shape;20596;p34"/>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7" name="Google Shape;20597;p34"/>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8" name="Google Shape;20598;p34"/>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9" name="Google Shape;20599;p34"/>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0" name="Google Shape;20600;p34"/>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1" name="Google Shape;20601;p34"/>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2" name="Google Shape;20602;p34"/>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3" name="Google Shape;20603;p34"/>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4" name="Google Shape;20604;p34"/>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5" name="Google Shape;20605;p34"/>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6" name="Google Shape;20606;p34"/>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7" name="Google Shape;20607;p34"/>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8" name="Google Shape;20608;p34"/>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9" name="Google Shape;20609;p34"/>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0" name="Google Shape;20610;p34"/>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1" name="Google Shape;20611;p34"/>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2" name="Google Shape;20612;p34"/>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3" name="Google Shape;20613;p34"/>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4" name="Google Shape;20614;p34"/>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5" name="Google Shape;20615;p34"/>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6" name="Google Shape;20616;p34"/>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7" name="Google Shape;20617;p34"/>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8" name="Google Shape;20618;p34"/>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9" name="Google Shape;20619;p34"/>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0" name="Google Shape;20620;p34"/>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1" name="Google Shape;20621;p34"/>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2" name="Google Shape;20622;p34"/>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3" name="Google Shape;20623;p34"/>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4" name="Google Shape;20624;p34"/>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5" name="Google Shape;20625;p34"/>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6" name="Google Shape;20626;p34"/>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7" name="Google Shape;20627;p34"/>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8" name="Google Shape;20628;p34"/>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9" name="Google Shape;20629;p34"/>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0" name="Google Shape;20630;p34"/>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1" name="Google Shape;20631;p34"/>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2" name="Google Shape;20632;p34"/>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3" name="Google Shape;20633;p34"/>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4" name="Google Shape;20634;p34"/>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5" name="Google Shape;20635;p34"/>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6" name="Google Shape;20636;p34"/>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7" name="Google Shape;20637;p34"/>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8" name="Google Shape;20638;p34"/>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9" name="Google Shape;20639;p34"/>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0" name="Google Shape;20640;p34"/>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1" name="Google Shape;20641;p34"/>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2" name="Google Shape;20642;p34"/>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3" name="Google Shape;20643;p34"/>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4" name="Google Shape;20644;p34"/>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5" name="Google Shape;20645;p34"/>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6" name="Google Shape;20646;p34"/>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7" name="Google Shape;20647;p34"/>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8" name="Google Shape;20648;p34"/>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9" name="Google Shape;20649;p34"/>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0" name="Google Shape;20650;p34"/>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1" name="Google Shape;20651;p34"/>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2" name="Google Shape;20652;p34"/>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3" name="Google Shape;20653;p34"/>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4" name="Google Shape;20654;p34"/>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5" name="Google Shape;20655;p34"/>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6" name="Google Shape;20656;p34"/>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7" name="Google Shape;20657;p34"/>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8" name="Google Shape;20658;p34"/>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9" name="Google Shape;20659;p34"/>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0" name="Google Shape;20660;p34"/>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1" name="Google Shape;20661;p34"/>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2" name="Google Shape;20662;p34"/>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3" name="Google Shape;20663;p34"/>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4" name="Google Shape;20664;p34"/>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5" name="Google Shape;20665;p34"/>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6" name="Google Shape;20666;p34"/>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7" name="Google Shape;20667;p34"/>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8" name="Google Shape;20668;p34"/>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9" name="Google Shape;20669;p34"/>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0" name="Google Shape;20670;p34"/>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1" name="Google Shape;20671;p34"/>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2" name="Google Shape;20672;p34"/>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3" name="Google Shape;20673;p34"/>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4" name="Google Shape;20674;p34"/>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5" name="Google Shape;20675;p34"/>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6" name="Google Shape;20676;p34"/>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7" name="Google Shape;20677;p34"/>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8" name="Google Shape;20678;p34"/>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9" name="Google Shape;20679;p34"/>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0" name="Google Shape;20680;p34"/>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1" name="Google Shape;20681;p34"/>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2" name="Google Shape;20682;p34"/>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3" name="Google Shape;20683;p34"/>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4" name="Google Shape;20684;p34"/>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5" name="Google Shape;20685;p34"/>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6" name="Google Shape;20686;p34"/>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7" name="Google Shape;20687;p34"/>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8" name="Google Shape;20688;p34"/>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9" name="Google Shape;20689;p34"/>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0" name="Google Shape;20690;p34"/>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1" name="Google Shape;20691;p34"/>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2" name="Google Shape;20692;p34"/>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3" name="Google Shape;20693;p34"/>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4" name="Google Shape;20694;p34"/>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695" name="Google Shape;20695;p34"/>
          <p:cNvSpPr/>
          <p:nvPr/>
        </p:nvSpPr>
        <p:spPr>
          <a:xfrm rot="-1717347">
            <a:off x="-4457577" y="-30252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6" name="Google Shape;20696;p34"/>
          <p:cNvSpPr/>
          <p:nvPr/>
        </p:nvSpPr>
        <p:spPr>
          <a:xfrm rot="695121">
            <a:off x="2717449" y="38385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7" name="Google Shape;20697;p34"/>
          <p:cNvSpPr/>
          <p:nvPr/>
        </p:nvSpPr>
        <p:spPr>
          <a:xfrm>
            <a:off x="928400" y="963550"/>
            <a:ext cx="7287216" cy="3216467"/>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8" name="Google Shape;20698;p34"/>
          <p:cNvSpPr/>
          <p:nvPr/>
        </p:nvSpPr>
        <p:spPr>
          <a:xfrm rot="-1159420">
            <a:off x="566433" y="803950"/>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9" name="Google Shape;20699;p34"/>
          <p:cNvSpPr/>
          <p:nvPr/>
        </p:nvSpPr>
        <p:spPr>
          <a:xfrm rot="-1159420">
            <a:off x="7462658" y="3563725"/>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0" name="Google Shape;20700;p34"/>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0701" name="Google Shape;20701;p34"/>
          <p:cNvPicPr preferRelativeResize="0"/>
          <p:nvPr/>
        </p:nvPicPr>
        <p:blipFill rotWithShape="1">
          <a:blip r:embed="rId2" cstate="screen"/>
          <a:srcRect/>
          <a:stretch>
            <a:fillRect/>
          </a:stretch>
        </p:blipFill>
        <p:spPr>
          <a:xfrm rot="-1382860">
            <a:off x="787239" y="3139971"/>
            <a:ext cx="1212474" cy="1839610"/>
          </a:xfrm>
          <a:prstGeom prst="rect">
            <a:avLst/>
          </a:prstGeom>
          <a:noFill/>
          <a:ln>
            <a:noFill/>
          </a:ln>
          <a:effectLst>
            <a:outerShdw blurRad="57150" dist="19050" dir="5400000" algn="bl" rotWithShape="0">
              <a:schemeClr val="dk2">
                <a:alpha val="50000"/>
              </a:schemeClr>
            </a:outerShdw>
          </a:effectLst>
        </p:spPr>
      </p:pic>
      <p:pic>
        <p:nvPicPr>
          <p:cNvPr id="20702" name="Google Shape;20702;p34"/>
          <p:cNvPicPr preferRelativeResize="0"/>
          <p:nvPr/>
        </p:nvPicPr>
        <p:blipFill>
          <a:blip r:embed="rId3" cstate="screen"/>
          <a:stretch>
            <a:fillRect/>
          </a:stretch>
        </p:blipFill>
        <p:spPr>
          <a:xfrm rot="-1000712">
            <a:off x="7456214" y="272940"/>
            <a:ext cx="1408471" cy="1447320"/>
          </a:xfrm>
          <a:prstGeom prst="rect">
            <a:avLst/>
          </a:prstGeom>
          <a:noFill/>
          <a:ln>
            <a:noFill/>
          </a:ln>
          <a:effectLst>
            <a:outerShdw blurRad="57150" dist="19050" dir="5400000" algn="bl" rotWithShape="0">
              <a:schemeClr val="dk2">
                <a:alpha val="50000"/>
              </a:schemeClr>
            </a:outerShdw>
          </a:effectLst>
        </p:spPr>
      </p:pic>
      <p:grpSp>
        <p:nvGrpSpPr>
          <p:cNvPr id="20703" name="Google Shape;20703;p34"/>
          <p:cNvGrpSpPr/>
          <p:nvPr/>
        </p:nvGrpSpPr>
        <p:grpSpPr>
          <a:xfrm>
            <a:off x="3484102" y="144100"/>
            <a:ext cx="1741755" cy="790619"/>
            <a:chOff x="1656775" y="652900"/>
            <a:chExt cx="1808300" cy="820825"/>
          </a:xfrm>
        </p:grpSpPr>
        <p:sp>
          <p:nvSpPr>
            <p:cNvPr id="20704" name="Google Shape;20704;p34"/>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5" name="Google Shape;20705;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6" name="Google Shape;20706;p34"/>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7" name="Google Shape;20707;p3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8" name="Google Shape;20708;p34"/>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9" name="Google Shape;20709;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0" name="Google Shape;20710;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1" name="Google Shape;20711;p3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2" name="Google Shape;20712;p34"/>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3" name="Google Shape;20713;p34"/>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hf sldNum="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1200151"/>
            <a:ext cx="8229600" cy="3394472"/>
          </a:xfrm>
          <a:prstGeom prst="rect">
            <a:avLst/>
          </a:prstGeo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457200" y="4767263"/>
            <a:ext cx="2133600" cy="273844"/>
          </a:xfrm>
          <a:prstGeom prst="rect">
            <a:avLst/>
          </a:prstGeom>
        </p:spPr>
        <p:txBody>
          <a:bodyPr/>
          <a:lstStyle/>
          <a:p>
            <a:pPr>
              <a:buClrTx/>
              <a:buFontTx/>
              <a:buNone/>
            </a:pPr>
            <a:fld id="{2E3AAC11-D570-4EA9-AFC0-30FB72BA45EB}" type="datetimeFigureOut">
              <a:rPr lang="zh-CN" altLang="en-US" sz="1800" kern="1200" smtClean="0">
                <a:solidFill>
                  <a:prstClr val="black"/>
                </a:solidFill>
                <a:latin typeface="Calibri" panose="020F0502020204030204"/>
                <a:ea typeface="宋体" panose="02010600030101010101" pitchFamily="2" charset="-122"/>
                <a:cs typeface="+mn-cs"/>
              </a:rPr>
            </a:fld>
            <a:endParaRPr lang="zh-CN" altLang="en-US" sz="1800" kern="1200">
              <a:solidFill>
                <a:prstClr val="black"/>
              </a:solidFill>
              <a:latin typeface="Calibri" panose="020F0502020204030204"/>
              <a:ea typeface="宋体" panose="02010600030101010101" pitchFamily="2" charset="-122"/>
              <a:cs typeface="+mn-cs"/>
            </a:endParaRPr>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pPr>
              <a:buClrTx/>
              <a:buFontTx/>
              <a:buNone/>
            </a:pPr>
            <a:endParaRPr lang="zh-CN" altLang="en-US" sz="1800" kern="1200">
              <a:solidFill>
                <a:prstClr val="black"/>
              </a:solidFill>
              <a:latin typeface="Calibri" panose="020F0502020204030204"/>
              <a:ea typeface="宋体" panose="02010600030101010101" pitchFamily="2" charset="-122"/>
              <a:cs typeface="+mn-cs"/>
            </a:endParaRPr>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pPr>
              <a:buClrTx/>
              <a:buFontTx/>
              <a:buNone/>
            </a:pPr>
            <a:fld id="{55ECCFAA-F4FB-487C-9F1E-C8836D0C3DC9}" type="slidenum">
              <a:rPr lang="zh-CN" altLang="en-US" sz="1800" kern="1200" smtClean="0">
                <a:solidFill>
                  <a:prstClr val="black"/>
                </a:solidFill>
                <a:latin typeface="Calibri" panose="020F0502020204030204"/>
                <a:ea typeface="宋体" panose="02010600030101010101" pitchFamily="2" charset="-122"/>
                <a:cs typeface="+mn-cs"/>
              </a:rPr>
            </a:fld>
            <a:endParaRPr lang="zh-CN" altLang="en-US" sz="1800" kern="1200">
              <a:solidFill>
                <a:prstClr val="black"/>
              </a:solidFill>
              <a:latin typeface="Calibri" panose="020F0502020204030204"/>
              <a:ea typeface="宋体" panose="02010600030101010101" pitchFamily="2" charset="-122"/>
              <a:cs typeface="+mn-cs"/>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a:prstGeom prst="rect">
            <a:avLst/>
          </a:prstGeo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05979"/>
            <a:ext cx="6019800" cy="4388644"/>
          </a:xfrm>
          <a:prstGeom prst="rect">
            <a:avLst/>
          </a:prstGeo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457200" y="4767263"/>
            <a:ext cx="2133600" cy="273844"/>
          </a:xfrm>
          <a:prstGeom prst="rect">
            <a:avLst/>
          </a:prstGeom>
        </p:spPr>
        <p:txBody>
          <a:bodyPr/>
          <a:lstStyle/>
          <a:p>
            <a:pPr>
              <a:buClrTx/>
              <a:buFontTx/>
              <a:buNone/>
            </a:pPr>
            <a:fld id="{2E3AAC11-D570-4EA9-AFC0-30FB72BA45EB}" type="datetimeFigureOut">
              <a:rPr lang="zh-CN" altLang="en-US" sz="1800" kern="1200" smtClean="0">
                <a:solidFill>
                  <a:prstClr val="black"/>
                </a:solidFill>
                <a:latin typeface="Calibri" panose="020F0502020204030204"/>
                <a:ea typeface="宋体" panose="02010600030101010101" pitchFamily="2" charset="-122"/>
                <a:cs typeface="+mn-cs"/>
              </a:rPr>
            </a:fld>
            <a:endParaRPr lang="zh-CN" altLang="en-US" sz="1800" kern="1200">
              <a:solidFill>
                <a:prstClr val="black"/>
              </a:solidFill>
              <a:latin typeface="Calibri" panose="020F0502020204030204"/>
              <a:ea typeface="宋体" panose="02010600030101010101" pitchFamily="2" charset="-122"/>
              <a:cs typeface="+mn-cs"/>
            </a:endParaRPr>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pPr>
              <a:buClrTx/>
              <a:buFontTx/>
              <a:buNone/>
            </a:pPr>
            <a:endParaRPr lang="zh-CN" altLang="en-US" sz="1800" kern="1200">
              <a:solidFill>
                <a:prstClr val="black"/>
              </a:solidFill>
              <a:latin typeface="Calibri" panose="020F0502020204030204"/>
              <a:ea typeface="宋体" panose="02010600030101010101" pitchFamily="2" charset="-122"/>
              <a:cs typeface="+mn-cs"/>
            </a:endParaRPr>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pPr>
              <a:buClrTx/>
              <a:buFontTx/>
              <a:buNone/>
            </a:pPr>
            <a:fld id="{55ECCFAA-F4FB-487C-9F1E-C8836D0C3DC9}" type="slidenum">
              <a:rPr lang="zh-CN" altLang="en-US" sz="1800" kern="1200" smtClean="0">
                <a:solidFill>
                  <a:prstClr val="black"/>
                </a:solidFill>
                <a:latin typeface="Calibri" panose="020F0502020204030204"/>
                <a:ea typeface="宋体" panose="02010600030101010101" pitchFamily="2" charset="-122"/>
                <a:cs typeface="+mn-cs"/>
              </a:rPr>
            </a:fld>
            <a:endParaRPr lang="zh-CN" altLang="en-US" sz="1800" kern="1200">
              <a:solidFill>
                <a:prstClr val="black"/>
              </a:solidFill>
              <a:latin typeface="Calibri" panose="020F0502020204030204"/>
              <a:ea typeface="宋体" panose="02010600030101010101" pitchFamily="2" charset="-122"/>
              <a:cs typeface="+mn-cs"/>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3439"/>
        <p:cNvGrpSpPr/>
        <p:nvPr/>
      </p:nvGrpSpPr>
      <p:grpSpPr>
        <a:xfrm>
          <a:off x="0" y="0"/>
          <a:ext cx="0" cy="0"/>
          <a:chOff x="0" y="0"/>
          <a:chExt cx="0" cy="0"/>
        </a:xfrm>
      </p:grpSpPr>
      <p:sp>
        <p:nvSpPr>
          <p:cNvPr id="3440" name="Google Shape;3440;p6"/>
          <p:cNvSpPr/>
          <p:nvPr/>
        </p:nvSpPr>
        <p:spPr>
          <a:xfrm rot="2256607">
            <a:off x="-433905" y="3195078"/>
            <a:ext cx="4026200" cy="109796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6"/>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6"/>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443" name="Google Shape;3443;p6"/>
          <p:cNvPicPr preferRelativeResize="0"/>
          <p:nvPr/>
        </p:nvPicPr>
        <p:blipFill rotWithShape="1">
          <a:blip r:embed="rId2" cstate="screen"/>
          <a:srcRect/>
          <a:stretch>
            <a:fillRect/>
          </a:stretch>
        </p:blipFill>
        <p:spPr>
          <a:xfrm rot="1416227">
            <a:off x="245353" y="-35923"/>
            <a:ext cx="673519" cy="1663476"/>
          </a:xfrm>
          <a:prstGeom prst="rect">
            <a:avLst/>
          </a:prstGeom>
          <a:noFill/>
          <a:ln>
            <a:noFill/>
          </a:ln>
          <a:effectLst>
            <a:outerShdw blurRad="57150" dist="19050" dir="5400000" algn="bl" rotWithShape="0">
              <a:schemeClr val="dk2">
                <a:alpha val="50000"/>
              </a:schemeClr>
            </a:outerShdw>
          </a:effectLst>
        </p:spPr>
      </p:pic>
      <p:sp>
        <p:nvSpPr>
          <p:cNvPr id="3444" name="Google Shape;3444;p6"/>
          <p:cNvSpPr/>
          <p:nvPr/>
        </p:nvSpPr>
        <p:spPr>
          <a:xfrm flipH="1">
            <a:off x="7674600" y="82813"/>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3446" name="Google Shape;3446;p6"/>
          <p:cNvPicPr preferRelativeResize="0"/>
          <p:nvPr/>
        </p:nvPicPr>
        <p:blipFill rotWithShape="1">
          <a:blip r:embed="rId3" cstate="screen"/>
          <a:srcRect/>
          <a:stretch>
            <a:fillRect/>
          </a:stretch>
        </p:blipFill>
        <p:spPr>
          <a:xfrm rot="1747085" flipH="1">
            <a:off x="8261825" y="4202653"/>
            <a:ext cx="911821" cy="902273"/>
          </a:xfrm>
          <a:prstGeom prst="rect">
            <a:avLst/>
          </a:prstGeom>
          <a:noFill/>
          <a:ln>
            <a:noFill/>
          </a:ln>
          <a:effectLst>
            <a:outerShdw blurRad="57150" dist="19050" dir="5400000" algn="bl" rotWithShape="0">
              <a:schemeClr val="dk2">
                <a:alpha val="50000"/>
              </a:schemeClr>
            </a:outerShdw>
          </a:effectLst>
        </p:spPr>
      </p:pic>
      <p:sp>
        <p:nvSpPr>
          <p:cNvPr id="3447" name="Google Shape;3447;p6"/>
          <p:cNvSpPr/>
          <p:nvPr/>
        </p:nvSpPr>
        <p:spPr>
          <a:xfrm flipH="1">
            <a:off x="68400" y="4197200"/>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hf sldNum="0" ftr="0" dt="0"/>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5"/>
        </a:solidFill>
        <a:effectLst/>
      </p:bgPr>
    </p:bg>
    <p:spTree>
      <p:nvGrpSpPr>
        <p:cNvPr id="1" name="Shape 3448"/>
        <p:cNvGrpSpPr/>
        <p:nvPr/>
      </p:nvGrpSpPr>
      <p:grpSpPr>
        <a:xfrm>
          <a:off x="0" y="0"/>
          <a:ext cx="0" cy="0"/>
          <a:chOff x="0" y="0"/>
          <a:chExt cx="0" cy="0"/>
        </a:xfrm>
      </p:grpSpPr>
      <p:grpSp>
        <p:nvGrpSpPr>
          <p:cNvPr id="3449" name="Google Shape;3449;p7"/>
          <p:cNvGrpSpPr/>
          <p:nvPr/>
        </p:nvGrpSpPr>
        <p:grpSpPr>
          <a:xfrm rot="1812778">
            <a:off x="6679358" y="-64620"/>
            <a:ext cx="3155401" cy="998028"/>
            <a:chOff x="-595050" y="620950"/>
            <a:chExt cx="2427900" cy="767925"/>
          </a:xfrm>
        </p:grpSpPr>
        <p:sp>
          <p:nvSpPr>
            <p:cNvPr id="3450" name="Google Shape;3450;p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52" name="Google Shape;3452;p7"/>
          <p:cNvSpPr/>
          <p:nvPr/>
        </p:nvSpPr>
        <p:spPr>
          <a:xfrm rot="1717333" flipH="1">
            <a:off x="705640" y="-205769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53" name="Google Shape;3453;p7"/>
          <p:cNvGrpSpPr/>
          <p:nvPr/>
        </p:nvGrpSpPr>
        <p:grpSpPr>
          <a:xfrm rot="578112">
            <a:off x="72085" y="162662"/>
            <a:ext cx="5119835" cy="5064518"/>
            <a:chOff x="536700" y="1710275"/>
            <a:chExt cx="1902175" cy="1815200"/>
          </a:xfrm>
        </p:grpSpPr>
        <p:sp>
          <p:nvSpPr>
            <p:cNvPr id="3454" name="Google Shape;3454;p7"/>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7"/>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56" name="Google Shape;3456;p7"/>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7"/>
          <p:cNvSpPr/>
          <p:nvPr/>
        </p:nvSpPr>
        <p:spPr>
          <a:xfrm rot="-1159313">
            <a:off x="4167739" y="423939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458" name="Google Shape;3458;p7"/>
          <p:cNvPicPr preferRelativeResize="0"/>
          <p:nvPr/>
        </p:nvPicPr>
        <p:blipFill rotWithShape="1">
          <a:blip r:embed="rId2" cstate="screen"/>
          <a:srcRect/>
          <a:stretch>
            <a:fillRect/>
          </a:stretch>
        </p:blipFill>
        <p:spPr>
          <a:xfrm rot="-2007399">
            <a:off x="193228" y="3482852"/>
            <a:ext cx="673516" cy="1663475"/>
          </a:xfrm>
          <a:prstGeom prst="rect">
            <a:avLst/>
          </a:prstGeom>
          <a:noFill/>
          <a:ln>
            <a:noFill/>
          </a:ln>
          <a:effectLst>
            <a:outerShdw blurRad="57150" dist="19050" dir="5400000" algn="bl" rotWithShape="0">
              <a:schemeClr val="dk2">
                <a:alpha val="50000"/>
              </a:schemeClr>
            </a:outerShdw>
          </a:effectLst>
        </p:spPr>
      </p:pic>
      <p:sp>
        <p:nvSpPr>
          <p:cNvPr id="3459" name="Google Shape;3459;p7"/>
          <p:cNvSpPr txBox="1">
            <a:spLocks noGrp="1"/>
          </p:cNvSpPr>
          <p:nvPr>
            <p:ph type="body" idx="1"/>
          </p:nvPr>
        </p:nvSpPr>
        <p:spPr>
          <a:xfrm>
            <a:off x="800450" y="1837725"/>
            <a:ext cx="3633300" cy="2616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p:txBody>
      </p:sp>
      <p:sp>
        <p:nvSpPr>
          <p:cNvPr id="3460" name="Google Shape;3460;p7"/>
          <p:cNvSpPr txBox="1">
            <a:spLocks noGrp="1"/>
          </p:cNvSpPr>
          <p:nvPr>
            <p:ph type="title"/>
          </p:nvPr>
        </p:nvSpPr>
        <p:spPr>
          <a:xfrm>
            <a:off x="800450" y="689200"/>
            <a:ext cx="3633300" cy="1148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hf sldNum="0" ftr="0" dt="0"/>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461"/>
        <p:cNvGrpSpPr/>
        <p:nvPr/>
      </p:nvGrpSpPr>
      <p:grpSpPr>
        <a:xfrm>
          <a:off x="0" y="0"/>
          <a:ext cx="0" cy="0"/>
          <a:chOff x="0" y="0"/>
          <a:chExt cx="0" cy="0"/>
        </a:xfrm>
      </p:grpSpPr>
      <p:sp>
        <p:nvSpPr>
          <p:cNvPr id="3462" name="Google Shape;3462;p8"/>
          <p:cNvSpPr/>
          <p:nvPr/>
        </p:nvSpPr>
        <p:spPr>
          <a:xfrm rot="695121">
            <a:off x="2717449" y="38385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63" name="Google Shape;3463;p8"/>
          <p:cNvGrpSpPr/>
          <p:nvPr/>
        </p:nvGrpSpPr>
        <p:grpSpPr>
          <a:xfrm rot="-9752893">
            <a:off x="6780962" y="-204260"/>
            <a:ext cx="2059076" cy="1487328"/>
            <a:chOff x="5300575" y="2491600"/>
            <a:chExt cx="1784750" cy="1289175"/>
          </a:xfrm>
        </p:grpSpPr>
        <p:sp>
          <p:nvSpPr>
            <p:cNvPr id="3464" name="Google Shape;3464;p8"/>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8"/>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8"/>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8"/>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8"/>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8"/>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8"/>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8"/>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8"/>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8"/>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8"/>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8"/>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8"/>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8"/>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8"/>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79" name="Google Shape;3479;p8"/>
          <p:cNvGrpSpPr/>
          <p:nvPr/>
        </p:nvGrpSpPr>
        <p:grpSpPr>
          <a:xfrm rot="8345356">
            <a:off x="6733551" y="2965804"/>
            <a:ext cx="2853775" cy="2723271"/>
            <a:chOff x="3385725" y="1047425"/>
            <a:chExt cx="1902175" cy="1815200"/>
          </a:xfrm>
        </p:grpSpPr>
        <p:sp>
          <p:nvSpPr>
            <p:cNvPr id="3480" name="Google Shape;3480;p8"/>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8"/>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8"/>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8"/>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8"/>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8"/>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8"/>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8"/>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8"/>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8"/>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8"/>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8"/>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8"/>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8"/>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8"/>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8"/>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8"/>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8"/>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8"/>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8"/>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8"/>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8"/>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8"/>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8"/>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8"/>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8"/>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8"/>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8"/>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8"/>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8"/>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8"/>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1" name="Google Shape;3511;p8"/>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8"/>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8"/>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8"/>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8"/>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8"/>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8"/>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8"/>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8"/>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8"/>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1" name="Google Shape;3521;p8"/>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8"/>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8"/>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8"/>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8"/>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8"/>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8"/>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8"/>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8"/>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8"/>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8"/>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8"/>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8"/>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8"/>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8"/>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8"/>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8"/>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8"/>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8"/>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8"/>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8"/>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8"/>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8"/>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8"/>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8"/>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8"/>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8"/>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8"/>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8"/>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8"/>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8"/>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8"/>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8"/>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8"/>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8"/>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8"/>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8"/>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8"/>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8"/>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8"/>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8"/>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8"/>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8"/>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8"/>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8"/>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8"/>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8"/>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8"/>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8"/>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8"/>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8"/>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8"/>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8"/>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8"/>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8"/>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8"/>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8"/>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8"/>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8"/>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8"/>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8"/>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8"/>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8"/>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8"/>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8"/>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8"/>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8"/>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8"/>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8"/>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8"/>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8"/>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8"/>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8"/>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8"/>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8"/>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8"/>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8"/>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8"/>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8"/>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8"/>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8"/>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8"/>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8"/>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8"/>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8"/>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6" name="Google Shape;3606;p8"/>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8"/>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8"/>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8"/>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8"/>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8"/>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8"/>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8"/>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8"/>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8"/>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8"/>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8"/>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8"/>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8"/>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8"/>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8"/>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8"/>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8"/>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8"/>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8"/>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8"/>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8"/>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8"/>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8"/>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8"/>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8"/>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8"/>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8"/>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8"/>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8"/>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8"/>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8"/>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8"/>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8"/>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8"/>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8"/>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8"/>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8"/>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8"/>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8"/>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8"/>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8"/>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8"/>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8"/>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8"/>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8"/>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8"/>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8"/>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8"/>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8"/>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8"/>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8"/>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8"/>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8"/>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8"/>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8"/>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8"/>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8"/>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8"/>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8"/>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8"/>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8"/>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8"/>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8"/>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8"/>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8"/>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8"/>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8"/>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8"/>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8"/>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8"/>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8"/>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8"/>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8"/>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8"/>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8"/>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8"/>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8"/>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8"/>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8"/>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8"/>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8"/>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8"/>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8"/>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8"/>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8"/>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8"/>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8"/>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8"/>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8"/>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8"/>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8"/>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8"/>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8"/>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8"/>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8"/>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8"/>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8"/>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8"/>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8"/>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8"/>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8"/>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8"/>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8"/>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8"/>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8"/>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8"/>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8"/>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8"/>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8"/>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8"/>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8"/>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8"/>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8"/>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8"/>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8"/>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8"/>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8"/>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8"/>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8"/>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8"/>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8"/>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8"/>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8"/>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8"/>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8"/>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8"/>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8"/>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8"/>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8"/>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8"/>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8"/>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8"/>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8"/>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8"/>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8"/>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8"/>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8"/>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8"/>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8"/>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8"/>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8"/>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8"/>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8"/>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8"/>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8"/>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8"/>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8"/>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8"/>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8"/>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8"/>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8"/>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8"/>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8"/>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8"/>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8"/>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8"/>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8"/>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8"/>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8"/>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8"/>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8"/>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8"/>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8"/>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8"/>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8"/>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8"/>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8"/>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8"/>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8"/>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8"/>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8"/>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8"/>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8"/>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8"/>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8"/>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8"/>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8"/>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8"/>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8"/>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8"/>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8"/>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8"/>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8"/>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8"/>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8"/>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8"/>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8"/>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8"/>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8"/>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8"/>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8"/>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8"/>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8"/>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8"/>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8"/>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8"/>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8"/>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8"/>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8"/>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8"/>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8"/>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8"/>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8"/>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8"/>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8"/>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8"/>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8"/>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8"/>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8"/>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8"/>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8"/>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8"/>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8"/>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8"/>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8"/>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8"/>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8"/>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8"/>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8"/>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8"/>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8"/>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8"/>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8"/>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8"/>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8"/>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8"/>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8"/>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8"/>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8"/>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8"/>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8"/>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8"/>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8"/>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8"/>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8"/>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8"/>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8"/>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8"/>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8"/>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8"/>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8"/>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8"/>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8"/>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8"/>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8"/>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8"/>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8"/>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8"/>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8"/>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8"/>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8"/>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8"/>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8"/>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8"/>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8"/>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8"/>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8"/>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8"/>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8"/>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8"/>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8"/>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8"/>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8"/>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8"/>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8"/>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8"/>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8"/>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8"/>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8"/>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8"/>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8"/>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8"/>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8"/>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8"/>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8"/>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8"/>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8"/>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8"/>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8"/>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8"/>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8"/>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8"/>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8"/>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8"/>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8"/>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8"/>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8"/>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8"/>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8"/>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8"/>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8"/>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8"/>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8"/>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8"/>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8"/>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8"/>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8"/>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8"/>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8"/>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8"/>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8"/>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8"/>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8"/>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8"/>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8"/>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8"/>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8"/>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8"/>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8"/>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8"/>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8"/>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8"/>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8"/>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8"/>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8"/>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8"/>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8"/>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8"/>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8"/>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8"/>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8"/>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8"/>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8"/>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8"/>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8"/>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8"/>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8"/>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8"/>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8"/>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8"/>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8"/>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8"/>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8"/>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8"/>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8"/>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8"/>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8"/>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8"/>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8"/>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8"/>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8"/>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8"/>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8"/>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8"/>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8"/>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8"/>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8"/>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8"/>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8"/>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8"/>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8"/>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8"/>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8"/>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8"/>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8"/>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8"/>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8"/>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8"/>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8"/>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8"/>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8"/>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8"/>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8"/>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8"/>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8"/>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8"/>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8"/>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8"/>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8"/>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8"/>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8"/>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8"/>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8"/>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8"/>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8"/>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8"/>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8"/>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8"/>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8"/>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8"/>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8"/>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8"/>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8"/>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8"/>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8"/>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8"/>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8"/>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8"/>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8"/>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8"/>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8"/>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8"/>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8"/>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8"/>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8"/>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8"/>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8"/>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8"/>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8"/>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8"/>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8"/>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8"/>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8"/>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8"/>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8"/>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8"/>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8"/>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8"/>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8"/>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8"/>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8"/>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8"/>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8"/>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8"/>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8"/>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8"/>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8"/>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8"/>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8"/>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8"/>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8"/>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8"/>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8"/>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8"/>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8"/>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8"/>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8"/>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8"/>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8"/>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8"/>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8"/>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8"/>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8"/>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8"/>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8"/>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8"/>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8"/>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8"/>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8"/>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8"/>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8"/>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8"/>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8"/>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8"/>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8"/>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8"/>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8"/>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8"/>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8"/>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8"/>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8"/>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8"/>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8"/>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8"/>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8"/>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8"/>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8"/>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8"/>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8"/>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8"/>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8"/>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8"/>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8"/>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8"/>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8"/>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8"/>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8"/>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8"/>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8"/>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8"/>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8"/>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8"/>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8"/>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8"/>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8"/>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8"/>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8"/>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8"/>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8"/>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8"/>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8"/>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8"/>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8"/>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8"/>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8"/>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8"/>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8"/>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8"/>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8"/>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8"/>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8"/>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8"/>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8"/>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8"/>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8"/>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8"/>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8"/>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8"/>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8"/>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8"/>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8"/>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8"/>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8"/>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8"/>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8"/>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8"/>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8"/>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8"/>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8"/>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8"/>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8"/>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8"/>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8"/>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8"/>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8"/>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8"/>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8"/>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8"/>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8"/>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8"/>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8"/>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8"/>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8"/>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8"/>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8"/>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8"/>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8"/>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8"/>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8"/>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8"/>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8"/>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8"/>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8"/>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8"/>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8"/>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8"/>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8"/>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8"/>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8"/>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8"/>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8"/>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8"/>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8"/>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8"/>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8"/>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8"/>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8"/>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8"/>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8"/>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8"/>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8"/>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8"/>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8"/>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8"/>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8"/>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8"/>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8"/>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8"/>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8"/>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8"/>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8"/>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8"/>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8"/>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8"/>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8"/>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8"/>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8"/>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8"/>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8"/>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8"/>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8"/>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8"/>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8"/>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8"/>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8"/>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8"/>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8"/>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8"/>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8"/>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8"/>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8"/>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8"/>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8"/>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8"/>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8"/>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8"/>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8"/>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8"/>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8"/>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8"/>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8"/>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8"/>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8"/>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8"/>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8"/>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8"/>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8"/>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8"/>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8"/>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8"/>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8"/>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8"/>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8"/>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8"/>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8"/>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8"/>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8"/>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8"/>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8"/>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8"/>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8"/>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8"/>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8"/>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8"/>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8"/>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8"/>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8"/>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8"/>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8"/>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8"/>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8"/>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8"/>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8"/>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8"/>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8"/>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8"/>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8"/>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8"/>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8"/>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8"/>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8"/>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8"/>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8"/>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8"/>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8"/>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8"/>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8"/>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8"/>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8"/>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8"/>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8"/>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8"/>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8"/>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8"/>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8"/>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8"/>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8"/>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8"/>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8"/>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8"/>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8"/>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8"/>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8"/>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8"/>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8"/>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8"/>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8"/>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8"/>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8"/>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8"/>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8"/>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8"/>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8"/>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8"/>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8"/>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8"/>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8"/>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8"/>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8"/>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8"/>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8"/>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8"/>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8"/>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8"/>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8"/>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8"/>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8"/>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8"/>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8"/>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8"/>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8"/>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8"/>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8"/>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8"/>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8"/>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8"/>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8"/>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8"/>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8"/>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8"/>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8"/>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8"/>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8"/>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8"/>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8"/>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8"/>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8"/>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8"/>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8"/>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8"/>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8"/>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8"/>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8"/>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8"/>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8"/>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8"/>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8"/>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8"/>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8"/>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8"/>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8"/>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8"/>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8"/>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8"/>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8"/>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8"/>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8"/>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8"/>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8"/>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8"/>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8"/>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8"/>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8"/>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8"/>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8"/>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8"/>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8"/>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8"/>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8"/>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8"/>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8"/>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8"/>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8"/>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8"/>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8"/>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8"/>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8"/>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8"/>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8"/>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8"/>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8"/>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8"/>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8"/>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8"/>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8"/>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8"/>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8"/>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8"/>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8"/>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8"/>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8"/>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8"/>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8"/>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8"/>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8"/>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8"/>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8"/>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8"/>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8"/>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8"/>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8"/>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8"/>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8"/>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8"/>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8"/>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8"/>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8"/>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8"/>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8"/>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8"/>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8"/>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8"/>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8"/>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8"/>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8"/>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8"/>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8"/>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8"/>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8"/>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8"/>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8"/>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8"/>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8"/>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8"/>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8"/>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8"/>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8"/>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8"/>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8"/>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8"/>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8"/>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8"/>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8"/>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8"/>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8"/>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8"/>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8"/>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8"/>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8"/>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8"/>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8"/>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8"/>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8"/>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8"/>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8"/>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8"/>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8"/>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8"/>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8"/>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8"/>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8"/>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8"/>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8"/>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8"/>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8"/>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8"/>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8"/>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8"/>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8"/>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8"/>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8"/>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8"/>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8"/>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8"/>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8"/>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8"/>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8"/>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8"/>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8"/>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8"/>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8"/>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8"/>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8"/>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8"/>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8"/>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8"/>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8"/>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8"/>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8"/>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8"/>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8"/>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8"/>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8"/>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8"/>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8"/>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8"/>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8"/>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8"/>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8"/>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8"/>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8"/>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8"/>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8"/>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8"/>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8"/>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8"/>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8"/>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8"/>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8"/>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8"/>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8"/>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8"/>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8"/>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8"/>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8"/>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8"/>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8"/>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8"/>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8"/>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8"/>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8"/>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8"/>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8"/>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8"/>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8"/>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8"/>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8"/>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8"/>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8"/>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8"/>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8"/>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8"/>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8"/>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8"/>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8"/>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8"/>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8"/>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8"/>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8"/>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8"/>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8"/>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8"/>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8"/>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8"/>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8"/>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8"/>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8"/>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8"/>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8"/>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8"/>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8"/>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8"/>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8"/>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8"/>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8"/>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8"/>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8"/>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8"/>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8"/>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8"/>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8"/>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8"/>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8"/>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8"/>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8"/>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8"/>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8"/>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8"/>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8"/>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8"/>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8"/>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8"/>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8"/>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8"/>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8"/>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8"/>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8"/>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8"/>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8"/>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8"/>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8"/>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8"/>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8"/>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8"/>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8"/>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8"/>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8"/>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8"/>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8"/>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8"/>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8"/>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8"/>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8"/>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8"/>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8"/>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8"/>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8"/>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8"/>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8"/>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8"/>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8"/>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8"/>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8"/>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8"/>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8"/>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8"/>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8"/>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8"/>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8"/>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8"/>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8"/>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8"/>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8"/>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8"/>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8"/>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8"/>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8"/>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8"/>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8"/>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8"/>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8"/>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8"/>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8"/>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8"/>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8"/>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8"/>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8"/>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8"/>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8"/>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8"/>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8"/>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8"/>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8"/>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8"/>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8"/>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8"/>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8"/>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8"/>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8"/>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8"/>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8"/>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8"/>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8"/>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8"/>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8"/>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8"/>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8"/>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8"/>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8"/>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8"/>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8"/>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8"/>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8"/>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8"/>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8"/>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8"/>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8"/>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8"/>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8"/>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8"/>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8"/>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8"/>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8"/>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8"/>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8"/>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8"/>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8"/>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8"/>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8"/>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8"/>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8"/>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8"/>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8"/>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8"/>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8"/>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8"/>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8"/>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8"/>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8"/>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8"/>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8"/>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8"/>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8"/>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0" name="Google Shape;4640;p8"/>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8"/>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8"/>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8"/>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8"/>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8"/>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8"/>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8"/>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8"/>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8"/>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8"/>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8"/>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8"/>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8"/>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8"/>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8"/>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8"/>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8"/>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8"/>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8"/>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8"/>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8"/>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8"/>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8"/>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8"/>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8"/>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8"/>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8"/>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8"/>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8"/>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8"/>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8"/>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8"/>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8"/>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8"/>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8"/>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8"/>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8"/>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8"/>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8"/>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8"/>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8"/>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8"/>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8"/>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8"/>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8"/>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8"/>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8"/>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8"/>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8"/>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8"/>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8"/>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8"/>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8"/>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8"/>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8"/>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8"/>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8"/>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8"/>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8"/>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8"/>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8"/>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8"/>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8"/>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8"/>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8"/>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8"/>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8"/>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8"/>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8"/>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8"/>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8"/>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8"/>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8"/>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8"/>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8"/>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8"/>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8"/>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8"/>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8"/>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8"/>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8"/>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8"/>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8"/>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8"/>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8"/>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8"/>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8"/>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8"/>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8"/>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8"/>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8"/>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8"/>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8"/>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8"/>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8"/>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8"/>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8"/>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8"/>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8"/>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8"/>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8"/>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8"/>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8"/>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8"/>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8"/>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8"/>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8"/>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8"/>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8"/>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8"/>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8"/>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8"/>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8"/>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8"/>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8"/>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8"/>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8"/>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8"/>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8"/>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8"/>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8"/>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8"/>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8"/>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8"/>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8"/>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8"/>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8"/>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8"/>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8"/>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8"/>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8"/>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8"/>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8"/>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8"/>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8"/>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8"/>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8"/>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8"/>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8"/>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8"/>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8"/>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8"/>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8"/>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8"/>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8"/>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8"/>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8"/>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8"/>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8"/>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8"/>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8"/>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8"/>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8"/>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8"/>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8"/>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8"/>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8"/>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8"/>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8"/>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8"/>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8"/>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8"/>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8"/>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8"/>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8"/>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8"/>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8"/>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8"/>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8"/>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8"/>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8"/>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8"/>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8"/>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8"/>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8"/>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8"/>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8"/>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8"/>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8"/>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8"/>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8"/>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8"/>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8"/>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8"/>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8"/>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8"/>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8"/>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8"/>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8"/>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8"/>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8"/>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8"/>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8"/>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8"/>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8"/>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8"/>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8"/>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8"/>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8"/>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8"/>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8"/>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8"/>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8"/>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8"/>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8"/>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8"/>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8"/>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8"/>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8"/>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8"/>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8"/>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8"/>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8"/>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8"/>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8"/>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8"/>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8"/>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8"/>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8"/>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8"/>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8"/>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8"/>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8"/>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8"/>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8"/>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8"/>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8"/>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8"/>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8"/>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8"/>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8"/>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8"/>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8"/>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8"/>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8"/>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8"/>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8"/>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8"/>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8"/>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8"/>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8"/>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8"/>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8"/>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8"/>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8"/>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8"/>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8"/>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8"/>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8"/>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8"/>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8"/>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8"/>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8"/>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8"/>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8"/>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8"/>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8"/>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8"/>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8"/>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8"/>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8"/>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8"/>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8"/>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8"/>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8"/>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8"/>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8"/>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8"/>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8"/>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8"/>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8"/>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8"/>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8"/>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8"/>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8"/>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8"/>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8"/>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8"/>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8"/>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8"/>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8"/>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8"/>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8"/>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8"/>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8"/>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8"/>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8"/>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8"/>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8"/>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8"/>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8"/>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8"/>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8"/>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8"/>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8"/>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8"/>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8"/>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8"/>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8"/>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8"/>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8"/>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8"/>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8"/>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8"/>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8"/>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8"/>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8"/>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8"/>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8"/>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8"/>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8"/>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8"/>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8"/>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8"/>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8"/>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8"/>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8"/>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8"/>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8"/>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0" name="Google Shape;4960;p8"/>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1" name="Google Shape;4961;p8"/>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8"/>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8"/>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8"/>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8"/>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8"/>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8"/>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8"/>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8"/>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8"/>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8"/>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8"/>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8"/>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8"/>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8"/>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8"/>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8"/>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8"/>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8"/>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8"/>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8"/>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8"/>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8"/>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4" name="Google Shape;4984;p8"/>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8"/>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8"/>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8"/>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8"/>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8"/>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8"/>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8"/>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8"/>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8"/>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8"/>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8"/>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8"/>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8"/>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8"/>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8"/>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8"/>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8"/>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8"/>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8"/>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8"/>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8"/>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8"/>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8"/>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8"/>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8"/>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8"/>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8"/>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8"/>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8"/>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8"/>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8"/>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8"/>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8"/>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8"/>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8"/>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8"/>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8"/>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8"/>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8"/>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8"/>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8"/>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8"/>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8"/>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8"/>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8"/>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8"/>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8"/>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8"/>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8"/>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8"/>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8"/>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8"/>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8"/>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8"/>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8"/>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8"/>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8"/>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8"/>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8"/>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8"/>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8"/>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8"/>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8"/>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8"/>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8"/>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8"/>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8"/>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8"/>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8"/>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8"/>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8"/>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8"/>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8"/>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8"/>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8"/>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8"/>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8"/>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8"/>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8"/>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8"/>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8"/>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8"/>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8"/>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8"/>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8"/>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8"/>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8"/>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8"/>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8"/>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4" name="Google Shape;5074;p8"/>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8"/>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8"/>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8"/>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8"/>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8"/>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8"/>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8"/>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8"/>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8"/>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8"/>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8"/>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8"/>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8"/>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8"/>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8"/>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8"/>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8"/>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8"/>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8"/>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8"/>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8"/>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8"/>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8"/>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8"/>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8"/>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8"/>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8"/>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8"/>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8"/>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8"/>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8"/>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8"/>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8"/>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8"/>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8"/>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8"/>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8"/>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8"/>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8"/>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8"/>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8"/>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8"/>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8"/>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8"/>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8"/>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8"/>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8"/>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8"/>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8"/>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8"/>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8"/>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8"/>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8"/>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8"/>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8"/>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8"/>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8"/>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8"/>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8"/>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8"/>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8"/>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8"/>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8"/>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8"/>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8"/>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8"/>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8"/>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8"/>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8"/>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8"/>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8"/>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8"/>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8"/>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8"/>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8"/>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8"/>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8"/>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8"/>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8"/>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8"/>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8"/>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8"/>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8"/>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8"/>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8"/>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8"/>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8"/>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8"/>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8"/>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8"/>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8"/>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8"/>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8"/>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8"/>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8"/>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8"/>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8"/>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8"/>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8"/>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8"/>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5" name="Google Shape;5175;p8"/>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6" name="Google Shape;5176;p8"/>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8"/>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8"/>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8"/>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8"/>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1" name="Google Shape;5181;p8"/>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8"/>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8"/>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8"/>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8"/>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8"/>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8"/>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8"/>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9" name="Google Shape;5189;p8"/>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8"/>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1" name="Google Shape;5191;p8"/>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2" name="Google Shape;5192;p8"/>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8"/>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8"/>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5" name="Google Shape;5195;p8"/>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6" name="Google Shape;5196;p8"/>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8"/>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8"/>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9" name="Google Shape;5199;p8"/>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0" name="Google Shape;5200;p8"/>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1" name="Google Shape;5201;p8"/>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2" name="Google Shape;5202;p8"/>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8"/>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8"/>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8"/>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8"/>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8"/>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8"/>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8"/>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0" name="Google Shape;5210;p8"/>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1" name="Google Shape;5211;p8"/>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8"/>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8"/>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4" name="Google Shape;5214;p8"/>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5" name="Google Shape;5215;p8"/>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6" name="Google Shape;5216;p8"/>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7" name="Google Shape;5217;p8"/>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8"/>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9" name="Google Shape;5219;p8"/>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0" name="Google Shape;5220;p8"/>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8"/>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8"/>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8"/>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8"/>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8"/>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8"/>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8"/>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8"/>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8"/>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8"/>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8"/>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8"/>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8"/>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8"/>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8"/>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8"/>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8"/>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8"/>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8"/>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0" name="Google Shape;5240;p8"/>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8"/>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8"/>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8"/>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8"/>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8"/>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8"/>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8"/>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8"/>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8"/>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8"/>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8"/>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8"/>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8"/>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8"/>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8"/>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8"/>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8"/>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8"/>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8"/>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8"/>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8"/>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8"/>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8"/>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8"/>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8"/>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8"/>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7" name="Google Shape;5267;p8"/>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8" name="Google Shape;5268;p8"/>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8"/>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8"/>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8"/>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8"/>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8"/>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8"/>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8"/>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8"/>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8"/>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8"/>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8"/>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8"/>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8"/>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8"/>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8"/>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8"/>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5" name="Google Shape;5285;p8"/>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6" name="Google Shape;5286;p8"/>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8"/>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8" name="Google Shape;5288;p8"/>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9" name="Google Shape;5289;p8"/>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8"/>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1" name="Google Shape;5291;p8"/>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8"/>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8"/>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4" name="Google Shape;5294;p8"/>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5" name="Google Shape;5295;p8"/>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8"/>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8"/>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8" name="Google Shape;5298;p8"/>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9" name="Google Shape;5299;p8"/>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8"/>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8"/>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8"/>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8"/>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4" name="Google Shape;5304;p8"/>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5" name="Google Shape;5305;p8"/>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6" name="Google Shape;5306;p8"/>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8"/>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8"/>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9" name="Google Shape;5309;p8"/>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8"/>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1" name="Google Shape;5311;p8"/>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2" name="Google Shape;5312;p8"/>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3" name="Google Shape;5313;p8"/>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8"/>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8"/>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8"/>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7" name="Google Shape;5317;p8"/>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8" name="Google Shape;5318;p8"/>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9" name="Google Shape;5319;p8"/>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8"/>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8"/>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8"/>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8"/>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8"/>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8"/>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6" name="Google Shape;5326;p8"/>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7" name="Google Shape;5327;p8"/>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8" name="Google Shape;5328;p8"/>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8"/>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8"/>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8"/>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8"/>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3" name="Google Shape;5333;p8"/>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4" name="Google Shape;5334;p8"/>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5" name="Google Shape;5335;p8"/>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8"/>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8"/>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8"/>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8"/>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0" name="Google Shape;5340;p8"/>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1" name="Google Shape;5341;p8"/>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8"/>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3" name="Google Shape;5343;p8"/>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4" name="Google Shape;5344;p8"/>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8"/>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8"/>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8"/>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8"/>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8"/>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8"/>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8"/>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8"/>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8"/>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8"/>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8"/>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8"/>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8"/>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8"/>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8"/>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8"/>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8"/>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8"/>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8"/>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8"/>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8"/>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8"/>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8"/>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8"/>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8"/>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8"/>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1" name="Google Shape;5371;p8"/>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2" name="Google Shape;5372;p8"/>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8"/>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8"/>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8"/>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8"/>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8"/>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8"/>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8"/>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8"/>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8"/>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8"/>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8"/>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8"/>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8"/>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8"/>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8"/>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8"/>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8"/>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0" name="Google Shape;5390;p8"/>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1" name="Google Shape;5391;p8"/>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8"/>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8"/>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4" name="Google Shape;5394;p8"/>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5" name="Google Shape;5395;p8"/>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6" name="Google Shape;5396;p8"/>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7" name="Google Shape;5397;p8"/>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8"/>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8"/>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8"/>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8"/>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8"/>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8"/>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8"/>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5" name="Google Shape;5405;p8"/>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8"/>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8"/>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8"/>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8"/>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0" name="Google Shape;5410;p8"/>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1" name="Google Shape;5411;p8"/>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2" name="Google Shape;5412;p8"/>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3" name="Google Shape;5413;p8"/>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4" name="Google Shape;5414;p8"/>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8"/>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8"/>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8"/>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8"/>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9" name="Google Shape;5419;p8"/>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0" name="Google Shape;5420;p8"/>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8"/>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8"/>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8"/>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8"/>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8"/>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8"/>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8"/>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8"/>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8"/>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8"/>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8"/>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8"/>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8"/>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8"/>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8"/>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8"/>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8"/>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8" name="Google Shape;5438;p8"/>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9" name="Google Shape;5439;p8"/>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8"/>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8"/>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8"/>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8"/>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4" name="Google Shape;5444;p8"/>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5" name="Google Shape;5445;p8"/>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8"/>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8"/>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8"/>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8"/>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8"/>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8"/>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8"/>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8"/>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8"/>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8"/>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8"/>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8"/>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8"/>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8"/>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8"/>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8"/>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8"/>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3" name="Google Shape;5463;p8"/>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4" name="Google Shape;5464;p8"/>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5" name="Google Shape;5465;p8"/>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6" name="Google Shape;5466;p8"/>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7" name="Google Shape;5467;p8"/>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8" name="Google Shape;5468;p8"/>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9" name="Google Shape;5469;p8"/>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0" name="Google Shape;5470;p8"/>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1" name="Google Shape;5471;p8"/>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2" name="Google Shape;5472;p8"/>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3" name="Google Shape;5473;p8"/>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4" name="Google Shape;5474;p8"/>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8"/>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8"/>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7" name="Google Shape;5477;p8"/>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8" name="Google Shape;5478;p8"/>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8"/>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8"/>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1" name="Google Shape;5481;p8"/>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2" name="Google Shape;5482;p8"/>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3" name="Google Shape;5483;p8"/>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8"/>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8"/>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8"/>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8"/>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8"/>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8"/>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8"/>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1" name="Google Shape;5491;p8"/>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2" name="Google Shape;5492;p8"/>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8"/>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8"/>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8"/>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8"/>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8"/>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8"/>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8"/>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8"/>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8"/>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8"/>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8"/>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8"/>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8"/>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8"/>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8"/>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8" name="Google Shape;5508;p8"/>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9" name="Google Shape;5509;p8"/>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0" name="Google Shape;5510;p8"/>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1" name="Google Shape;5511;p8"/>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2" name="Google Shape;5512;p8"/>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3" name="Google Shape;5513;p8"/>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4" name="Google Shape;5514;p8"/>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8"/>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8"/>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8"/>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8"/>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8"/>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8"/>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8"/>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8"/>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8"/>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8"/>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8"/>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8"/>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8"/>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8"/>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8"/>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0" name="Google Shape;5530;p8"/>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1" name="Google Shape;5531;p8"/>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2" name="Google Shape;5532;p8"/>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8"/>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8"/>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8"/>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8"/>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8"/>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8"/>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8"/>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8"/>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8"/>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8"/>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8"/>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8"/>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8"/>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8"/>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8"/>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8"/>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8"/>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8"/>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8"/>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8"/>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8"/>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8"/>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8"/>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8"/>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7" name="Google Shape;5557;p8"/>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8" name="Google Shape;5558;p8"/>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8"/>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8"/>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8"/>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8"/>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8"/>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8"/>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8"/>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8"/>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8"/>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8"/>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8"/>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8"/>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8"/>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8"/>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8"/>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8"/>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8"/>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8"/>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8"/>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8"/>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8"/>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8"/>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8"/>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8"/>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8"/>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8"/>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8"/>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8"/>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8"/>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8"/>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8"/>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8"/>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8"/>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8"/>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3" name="Google Shape;5593;p8"/>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8"/>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8"/>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8"/>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8"/>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8"/>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8"/>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8"/>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8"/>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8"/>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8"/>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8"/>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8"/>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8"/>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8"/>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8"/>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8"/>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8"/>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8"/>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8"/>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8"/>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8"/>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8"/>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8"/>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8"/>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8"/>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8"/>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8"/>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8"/>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8"/>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8"/>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4" name="Google Shape;5624;p8"/>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8"/>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8"/>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7" name="Google Shape;5627;p8"/>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8"/>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8"/>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0" name="Google Shape;5630;p8"/>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8"/>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8"/>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8"/>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8"/>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8"/>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8"/>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8"/>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8"/>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9" name="Google Shape;5639;p8"/>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8"/>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8"/>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8"/>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8"/>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8"/>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8"/>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8"/>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8"/>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8"/>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8"/>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8"/>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8"/>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8"/>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8"/>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8"/>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8"/>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8"/>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8"/>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8"/>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8"/>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8"/>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8"/>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8"/>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8"/>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8"/>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8"/>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8"/>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8"/>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8"/>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8"/>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8"/>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8"/>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8"/>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8"/>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8"/>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8"/>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8"/>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8"/>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8"/>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8"/>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8"/>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8"/>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8"/>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8"/>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8"/>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8"/>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8"/>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8"/>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8"/>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9" name="Google Shape;5689;p8"/>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8"/>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8"/>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8"/>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8"/>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8"/>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8"/>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8"/>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8"/>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8"/>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8"/>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8"/>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8"/>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8"/>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8"/>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8"/>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8"/>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8"/>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8"/>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8"/>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8"/>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8"/>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8"/>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8"/>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8"/>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8"/>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8"/>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8"/>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8"/>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8"/>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8"/>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8"/>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8"/>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8"/>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8"/>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8"/>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8"/>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8"/>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8"/>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8"/>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8"/>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8"/>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8"/>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8"/>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8"/>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8"/>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8"/>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8"/>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8"/>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8" name="Google Shape;5738;p8"/>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9" name="Google Shape;5739;p8"/>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0" name="Google Shape;5740;p8"/>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1" name="Google Shape;5741;p8"/>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2" name="Google Shape;5742;p8"/>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3" name="Google Shape;5743;p8"/>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4" name="Google Shape;5744;p8"/>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5" name="Google Shape;5745;p8"/>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6" name="Google Shape;5746;p8"/>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7" name="Google Shape;5747;p8"/>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8" name="Google Shape;5748;p8"/>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9" name="Google Shape;5749;p8"/>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0" name="Google Shape;5750;p8"/>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1" name="Google Shape;5751;p8"/>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2" name="Google Shape;5752;p8"/>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3" name="Google Shape;5753;p8"/>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8"/>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5" name="Google Shape;5755;p8"/>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6" name="Google Shape;5756;p8"/>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8"/>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8"/>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8"/>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8"/>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1" name="Google Shape;5761;p8"/>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2" name="Google Shape;5762;p8"/>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3" name="Google Shape;5763;p8"/>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4" name="Google Shape;5764;p8"/>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5" name="Google Shape;5765;p8"/>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6" name="Google Shape;5766;p8"/>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7" name="Google Shape;5767;p8"/>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8"/>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8"/>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0" name="Google Shape;5770;p8"/>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1" name="Google Shape;5771;p8"/>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8"/>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3" name="Google Shape;5773;p8"/>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4" name="Google Shape;5774;p8"/>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8"/>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8"/>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8"/>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8"/>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8"/>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0" name="Google Shape;5780;p8"/>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8"/>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8"/>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8"/>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8"/>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8"/>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6" name="Google Shape;5786;p8"/>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7" name="Google Shape;5787;p8"/>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8"/>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8"/>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8"/>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8"/>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8"/>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3" name="Google Shape;5793;p8"/>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4" name="Google Shape;5794;p8"/>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5" name="Google Shape;5795;p8"/>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8"/>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7" name="Google Shape;5797;p8"/>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8" name="Google Shape;5798;p8"/>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8"/>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8"/>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8"/>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8"/>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8"/>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8"/>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5" name="Google Shape;5805;p8"/>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6" name="Google Shape;5806;p8"/>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8"/>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8"/>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8"/>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8"/>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8"/>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8"/>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3" name="Google Shape;5813;p8"/>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4" name="Google Shape;5814;p8"/>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8"/>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8"/>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8"/>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8"/>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8"/>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8"/>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1" name="Google Shape;5821;p8"/>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8"/>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8"/>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4" name="Google Shape;5824;p8"/>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5" name="Google Shape;5825;p8"/>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8"/>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8"/>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8" name="Google Shape;5828;p8"/>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9" name="Google Shape;5829;p8"/>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8"/>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8"/>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8"/>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8"/>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4" name="Google Shape;5834;p8"/>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5" name="Google Shape;5835;p8"/>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6" name="Google Shape;5836;p8"/>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7" name="Google Shape;5837;p8"/>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8" name="Google Shape;5838;p8"/>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9" name="Google Shape;5839;p8"/>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8"/>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8"/>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2" name="Google Shape;5842;p8"/>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3" name="Google Shape;5843;p8"/>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8"/>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8"/>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8"/>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7" name="Google Shape;5847;p8"/>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8"/>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8"/>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8"/>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8"/>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8"/>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8"/>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8"/>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8"/>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8"/>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8"/>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8"/>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8"/>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8"/>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8"/>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8"/>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8"/>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8"/>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8"/>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8"/>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8"/>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8"/>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8"/>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8"/>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8"/>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8"/>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8"/>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8"/>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8"/>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8"/>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8"/>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8"/>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8"/>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8"/>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8"/>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8"/>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8"/>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8"/>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8"/>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8"/>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8"/>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8"/>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8"/>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8"/>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8"/>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8"/>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8"/>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8"/>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8"/>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8"/>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8"/>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8"/>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8"/>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8"/>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8"/>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8"/>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8"/>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8"/>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5" name="Google Shape;5905;p8"/>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8"/>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8"/>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8"/>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8"/>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8"/>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8"/>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8"/>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8"/>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8"/>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8"/>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8"/>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8"/>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8"/>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8"/>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8"/>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8"/>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8"/>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8"/>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8"/>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8"/>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8"/>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8"/>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8"/>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8"/>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8"/>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8"/>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8"/>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8"/>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8"/>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8"/>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8"/>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8"/>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8"/>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8"/>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8"/>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8"/>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8"/>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8"/>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8"/>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8"/>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8"/>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8"/>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8"/>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8"/>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8"/>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8"/>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8"/>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8"/>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8"/>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8"/>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8"/>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8"/>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8"/>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8"/>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8"/>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8"/>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8"/>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8"/>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8"/>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8"/>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8"/>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8"/>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8"/>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9" name="Google Shape;5969;p8"/>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8"/>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8"/>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8"/>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8"/>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8"/>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8"/>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8"/>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8"/>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8"/>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8"/>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8"/>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8"/>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8"/>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8"/>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8"/>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8"/>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8"/>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8"/>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8"/>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8"/>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8"/>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8"/>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8"/>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8"/>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8"/>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8"/>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8"/>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8"/>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8"/>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8"/>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8"/>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8"/>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8"/>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8"/>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8"/>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8"/>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8"/>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8"/>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8"/>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8"/>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8"/>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8"/>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8"/>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8"/>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8"/>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8"/>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8"/>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8"/>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8"/>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8"/>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8"/>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8"/>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8"/>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8"/>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8"/>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8"/>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8"/>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8"/>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8"/>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8"/>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8"/>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8"/>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2" name="Google Shape;6032;p8"/>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3" name="Google Shape;6033;p8"/>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8"/>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8"/>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8"/>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8"/>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8"/>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8"/>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8"/>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8"/>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8"/>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8"/>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8"/>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8"/>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8"/>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8"/>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8"/>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8"/>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8"/>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8"/>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8"/>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8"/>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8"/>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8"/>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8"/>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8"/>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8"/>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8"/>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8"/>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8"/>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8"/>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8"/>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8"/>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8"/>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8"/>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8"/>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8"/>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8"/>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8"/>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8"/>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8"/>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8"/>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8"/>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8"/>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8"/>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8"/>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8"/>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8"/>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0" name="Google Shape;6080;p8"/>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1" name="Google Shape;6081;p8"/>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8"/>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8"/>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8"/>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8"/>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8"/>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8"/>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8"/>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8"/>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8"/>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8"/>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8"/>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8"/>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8"/>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8"/>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8"/>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8"/>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8"/>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8"/>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8"/>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8"/>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8"/>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3" name="Google Shape;6103;p8"/>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4" name="Google Shape;6104;p8"/>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8"/>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8"/>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8"/>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8"/>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8"/>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8"/>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8"/>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8"/>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8"/>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8"/>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8"/>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8"/>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8"/>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8"/>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8"/>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8"/>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8"/>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8"/>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8"/>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8"/>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8"/>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6" name="Google Shape;6126;p8"/>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7" name="Google Shape;6127;p8"/>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8"/>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8"/>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8"/>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8"/>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8"/>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8"/>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8"/>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8"/>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8"/>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8"/>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8"/>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8"/>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8"/>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8"/>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8"/>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8"/>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8"/>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8"/>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6" name="Google Shape;6146;p8"/>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7" name="Google Shape;6147;p8"/>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8"/>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8"/>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0" name="Google Shape;6150;p8"/>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1" name="Google Shape;6151;p8"/>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8"/>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8"/>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8"/>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8"/>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8"/>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8"/>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8"/>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8"/>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0" name="Google Shape;6160;p8"/>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1" name="Google Shape;6161;p8"/>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2" name="Google Shape;6162;p8"/>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3" name="Google Shape;6163;p8"/>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8"/>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5" name="Google Shape;6165;p8"/>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6" name="Google Shape;6166;p8"/>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7" name="Google Shape;6167;p8"/>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8"/>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8"/>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0" name="Google Shape;6170;p8"/>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1" name="Google Shape;6171;p8"/>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8"/>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8"/>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4" name="Google Shape;6174;p8"/>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5" name="Google Shape;6175;p8"/>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8"/>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8"/>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8"/>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8"/>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8"/>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8"/>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8"/>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8"/>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8"/>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8"/>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6" name="Google Shape;6186;p8"/>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7" name="Google Shape;6187;p8"/>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8" name="Google Shape;6188;p8"/>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9" name="Google Shape;6189;p8"/>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0" name="Google Shape;6190;p8"/>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8"/>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8"/>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8"/>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8"/>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5" name="Google Shape;6195;p8"/>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6" name="Google Shape;6196;p8"/>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8"/>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8"/>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8"/>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8"/>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8"/>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8"/>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8"/>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8"/>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8"/>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8"/>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7" name="Google Shape;6207;p8"/>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8" name="Google Shape;6208;p8"/>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8"/>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8"/>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8"/>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8"/>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8"/>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4" name="Google Shape;6214;p8"/>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5" name="Google Shape;6215;p8"/>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8"/>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8"/>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8"/>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8"/>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8"/>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8"/>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8"/>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8"/>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8"/>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8"/>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8"/>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8"/>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8"/>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8"/>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8"/>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8"/>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8"/>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8"/>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8"/>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8"/>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8"/>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8"/>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8"/>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8"/>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8"/>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8"/>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8"/>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8"/>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8"/>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8"/>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8"/>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8"/>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8"/>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9" name="Google Shape;6249;p8"/>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8"/>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8"/>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8"/>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8"/>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8"/>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8"/>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8"/>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8"/>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8"/>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8"/>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8"/>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8"/>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8"/>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8"/>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8"/>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8"/>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8"/>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8"/>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8"/>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8"/>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8"/>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8"/>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8"/>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8"/>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8"/>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8"/>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8"/>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8"/>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8"/>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8"/>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8"/>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8"/>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8"/>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8"/>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8"/>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8"/>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8"/>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8"/>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8"/>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8"/>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8"/>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8"/>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8"/>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8"/>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8"/>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8"/>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8"/>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8"/>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8"/>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8"/>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8"/>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8"/>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2" name="Google Shape;6302;p8"/>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3" name="Google Shape;6303;p8"/>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8"/>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8"/>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8"/>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8"/>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8"/>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8"/>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8"/>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8"/>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8"/>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8"/>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8"/>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8"/>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8"/>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8"/>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8"/>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8"/>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8"/>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8"/>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8"/>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8"/>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8"/>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8"/>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8"/>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8"/>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8"/>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8"/>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8"/>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8"/>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8"/>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8"/>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8"/>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8"/>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8"/>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8"/>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8"/>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8"/>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8"/>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8"/>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8"/>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8"/>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8"/>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8"/>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8"/>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8"/>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8"/>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8"/>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8"/>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8"/>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8"/>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8"/>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8"/>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8"/>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8"/>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8"/>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8"/>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8"/>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8"/>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8"/>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2" name="Google Shape;6362;p8"/>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3" name="Google Shape;6363;p8"/>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8"/>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8"/>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8"/>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8"/>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8"/>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8"/>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8"/>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8"/>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8"/>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8"/>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8"/>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8"/>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8"/>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8"/>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8"/>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8"/>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8"/>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8"/>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8"/>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8"/>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8"/>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8"/>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8"/>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8"/>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8"/>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8"/>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8"/>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8"/>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8"/>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8"/>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8"/>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8"/>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8"/>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8"/>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8"/>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8"/>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8"/>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8"/>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8"/>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8"/>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8"/>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8"/>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8"/>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8"/>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8"/>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8"/>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8"/>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8"/>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8"/>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8"/>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4" name="Google Shape;6414;p8"/>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8"/>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8"/>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8"/>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8"/>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9" name="Google Shape;6419;p8"/>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0" name="Google Shape;6420;p8"/>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8"/>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8"/>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8"/>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8"/>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8"/>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8"/>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8"/>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8"/>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8"/>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8"/>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8"/>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8"/>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8"/>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8"/>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8"/>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8"/>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8"/>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8"/>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8"/>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8"/>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8"/>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8"/>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8"/>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8"/>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8"/>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8"/>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8"/>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8"/>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8"/>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8"/>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8"/>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8"/>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8"/>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8"/>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8"/>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8"/>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8"/>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8"/>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8"/>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0" name="Google Shape;6460;p8"/>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8"/>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8"/>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8"/>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8"/>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8"/>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8"/>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8"/>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8"/>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8"/>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8"/>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8"/>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8"/>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8"/>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8"/>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8"/>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8"/>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8"/>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8"/>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8"/>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8"/>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8"/>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2" name="Google Shape;6482;p8"/>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3" name="Google Shape;6483;p8"/>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4" name="Google Shape;6484;p8"/>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5" name="Google Shape;6485;p8"/>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8"/>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7" name="Google Shape;6487;p8"/>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8" name="Google Shape;6488;p8"/>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9" name="Google Shape;6489;p8"/>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0" name="Google Shape;6490;p8"/>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1" name="Google Shape;6491;p8"/>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2" name="Google Shape;6492;p8"/>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3" name="Google Shape;6493;p8"/>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8"/>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8"/>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6" name="Google Shape;6496;p8"/>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7" name="Google Shape;6497;p8"/>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8"/>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8"/>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8"/>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8"/>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8"/>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8"/>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8"/>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8"/>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8"/>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8"/>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8"/>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9" name="Google Shape;6509;p8"/>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0" name="Google Shape;6510;p8"/>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1" name="Google Shape;6511;p8"/>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2" name="Google Shape;6512;p8"/>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3" name="Google Shape;6513;p8"/>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4" name="Google Shape;6514;p8"/>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5" name="Google Shape;6515;p8"/>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8"/>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8"/>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8" name="Google Shape;6518;p8"/>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9" name="Google Shape;6519;p8"/>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8"/>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8"/>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2" name="Google Shape;6522;p8"/>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3" name="Google Shape;6523;p8"/>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8"/>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8"/>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8"/>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8"/>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8"/>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8"/>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8"/>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8"/>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8"/>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8"/>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8"/>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8"/>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8"/>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8"/>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8"/>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8"/>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8"/>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8"/>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8"/>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8"/>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8"/>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8"/>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8"/>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7" name="Google Shape;6547;p8"/>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8" name="Google Shape;6548;p8"/>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8"/>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8"/>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8"/>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8"/>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8"/>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8"/>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8"/>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8"/>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7" name="Google Shape;6557;p8"/>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8" name="Google Shape;6558;p8"/>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8"/>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8"/>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8"/>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8"/>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8"/>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8"/>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8"/>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8"/>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8"/>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8" name="Google Shape;6568;p8"/>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9" name="Google Shape;6569;p8"/>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8"/>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8"/>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2" name="Google Shape;6572;p8"/>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3" name="Google Shape;6573;p8"/>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8"/>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8"/>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8"/>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8"/>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8"/>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8"/>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8"/>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8"/>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8"/>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8"/>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8"/>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8"/>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8"/>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8"/>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8"/>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8"/>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8"/>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8"/>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8"/>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8"/>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8"/>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8"/>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8"/>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8"/>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8"/>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8"/>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8"/>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8"/>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8"/>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8"/>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8"/>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8"/>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8"/>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8"/>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8"/>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8"/>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8"/>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8"/>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8"/>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8"/>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8"/>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8"/>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8"/>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8"/>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8"/>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9" name="Google Shape;6619;p8"/>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0" name="Google Shape;6620;p8"/>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8"/>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2" name="Google Shape;6622;p8"/>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3" name="Google Shape;6623;p8"/>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4" name="Google Shape;6624;p8"/>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8"/>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6" name="Google Shape;6626;p8"/>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7" name="Google Shape;6627;p8"/>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8"/>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8"/>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8"/>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8"/>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8"/>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8"/>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8"/>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8"/>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8"/>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8"/>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8" name="Google Shape;6638;p8"/>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9" name="Google Shape;6639;p8"/>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8"/>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8"/>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2" name="Google Shape;6642;p8"/>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3" name="Google Shape;6643;p8"/>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4" name="Google Shape;6644;p8"/>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8"/>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8"/>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7" name="Google Shape;6647;p8"/>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8" name="Google Shape;6648;p8"/>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8"/>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8"/>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1" name="Google Shape;6651;p8"/>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2" name="Google Shape;6652;p8"/>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8"/>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8"/>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8"/>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8"/>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8"/>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8"/>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8"/>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8"/>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8"/>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8"/>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3" name="Google Shape;6663;p8"/>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4" name="Google Shape;6664;p8"/>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5" name="Google Shape;6665;p8"/>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8"/>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8"/>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8" name="Google Shape;6668;p8"/>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9" name="Google Shape;6669;p8"/>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8"/>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1" name="Google Shape;6671;p8"/>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2" name="Google Shape;6672;p8"/>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8"/>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8"/>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8"/>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8"/>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8"/>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8"/>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8"/>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8"/>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8"/>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8"/>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8"/>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4" name="Google Shape;6684;p8"/>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5" name="Google Shape;6685;p8"/>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6" name="Google Shape;6686;p8"/>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8"/>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8"/>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9" name="Google Shape;6689;p8"/>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0" name="Google Shape;6690;p8"/>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8"/>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8"/>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8"/>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4" name="Google Shape;6694;p8"/>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5" name="Google Shape;6695;p8"/>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8"/>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8"/>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8"/>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8"/>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8"/>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8"/>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8"/>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8"/>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8"/>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5" name="Google Shape;6705;p8"/>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6" name="Google Shape;6706;p8"/>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7" name="Google Shape;6707;p8"/>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8"/>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8"/>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0" name="Google Shape;6710;p8"/>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1" name="Google Shape;6711;p8"/>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8"/>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8"/>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8"/>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8"/>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8"/>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7" name="Google Shape;6717;p8"/>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8" name="Google Shape;6718;p8"/>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8"/>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8"/>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8"/>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8"/>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8"/>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8"/>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8"/>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6" name="Google Shape;6726;p8"/>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7" name="Google Shape;6727;p8"/>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8" name="Google Shape;6728;p8"/>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9" name="Google Shape;6729;p8"/>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0" name="Google Shape;6730;p8"/>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8"/>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8"/>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8"/>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8"/>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5" name="Google Shape;6735;p8"/>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6" name="Google Shape;6736;p8"/>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7" name="Google Shape;6737;p8"/>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8" name="Google Shape;6738;p8"/>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8"/>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8"/>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1" name="Google Shape;6741;p8"/>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2" name="Google Shape;6742;p8"/>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3" name="Google Shape;6743;p8"/>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4" name="Google Shape;6744;p8"/>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5" name="Google Shape;6745;p8"/>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6" name="Google Shape;6746;p8"/>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7" name="Google Shape;6747;p8"/>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8" name="Google Shape;6748;p8"/>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9" name="Google Shape;6749;p8"/>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0" name="Google Shape;6750;p8"/>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1" name="Google Shape;6751;p8"/>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8"/>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8"/>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4" name="Google Shape;6754;p8"/>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5" name="Google Shape;6755;p8"/>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8"/>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8"/>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8"/>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8"/>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0" name="Google Shape;6760;p8"/>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8"/>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2" name="Google Shape;6762;p8"/>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3" name="Google Shape;6763;p8"/>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8"/>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8"/>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8"/>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8"/>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8"/>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8"/>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8"/>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1" name="Google Shape;6771;p8"/>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2" name="Google Shape;6772;p8"/>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8"/>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8"/>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8"/>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8"/>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8"/>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8"/>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9" name="Google Shape;6779;p8"/>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0" name="Google Shape;6780;p8"/>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1" name="Google Shape;6781;p8"/>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2" name="Google Shape;6782;p8"/>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3" name="Google Shape;6783;p8"/>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4" name="Google Shape;6784;p8"/>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5" name="Google Shape;6785;p8"/>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6" name="Google Shape;6786;p8"/>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7" name="Google Shape;6787;p8"/>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8" name="Google Shape;6788;p8"/>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8"/>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8"/>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8"/>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8"/>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3" name="Google Shape;6793;p8"/>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4" name="Google Shape;6794;p8"/>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8"/>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8"/>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8"/>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8"/>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9" name="Google Shape;6799;p8"/>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0" name="Google Shape;6800;p8"/>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1" name="Google Shape;6801;p8"/>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2" name="Google Shape;6802;p8"/>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3" name="Google Shape;6803;p8"/>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8"/>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8"/>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8"/>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07" name="Google Shape;6807;p8"/>
          <p:cNvSpPr/>
          <p:nvPr/>
        </p:nvSpPr>
        <p:spPr>
          <a:xfrm rot="-1717347">
            <a:off x="-4457577" y="-30252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8" name="Google Shape;6808;p8"/>
          <p:cNvSpPr/>
          <p:nvPr/>
        </p:nvSpPr>
        <p:spPr>
          <a:xfrm>
            <a:off x="928400" y="963550"/>
            <a:ext cx="7287216" cy="3216467"/>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9" name="Google Shape;6809;p8"/>
          <p:cNvSpPr/>
          <p:nvPr/>
        </p:nvSpPr>
        <p:spPr>
          <a:xfrm rot="-1159420">
            <a:off x="566433" y="803950"/>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8"/>
          <p:cNvSpPr/>
          <p:nvPr/>
        </p:nvSpPr>
        <p:spPr>
          <a:xfrm rot="-1159420">
            <a:off x="7462658" y="3563725"/>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8"/>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6812" name="Google Shape;6812;p8"/>
          <p:cNvPicPr preferRelativeResize="0"/>
          <p:nvPr/>
        </p:nvPicPr>
        <p:blipFill rotWithShape="1">
          <a:blip r:embed="rId2" cstate="screen"/>
          <a:srcRect/>
          <a:stretch>
            <a:fillRect/>
          </a:stretch>
        </p:blipFill>
        <p:spPr>
          <a:xfrm rot="-1382860">
            <a:off x="787239" y="3139971"/>
            <a:ext cx="1212474" cy="1839610"/>
          </a:xfrm>
          <a:prstGeom prst="rect">
            <a:avLst/>
          </a:prstGeom>
          <a:noFill/>
          <a:ln>
            <a:noFill/>
          </a:ln>
          <a:effectLst>
            <a:outerShdw blurRad="57150" dist="19050" dir="5400000" algn="bl" rotWithShape="0">
              <a:schemeClr val="dk2">
                <a:alpha val="50000"/>
              </a:schemeClr>
            </a:outerShdw>
          </a:effectLst>
        </p:spPr>
      </p:pic>
      <p:pic>
        <p:nvPicPr>
          <p:cNvPr id="6813" name="Google Shape;6813;p8"/>
          <p:cNvPicPr preferRelativeResize="0"/>
          <p:nvPr/>
        </p:nvPicPr>
        <p:blipFill>
          <a:blip r:embed="rId3" cstate="screen"/>
          <a:stretch>
            <a:fillRect/>
          </a:stretch>
        </p:blipFill>
        <p:spPr>
          <a:xfrm rot="-1000712">
            <a:off x="7456214" y="272940"/>
            <a:ext cx="1408471" cy="1447320"/>
          </a:xfrm>
          <a:prstGeom prst="rect">
            <a:avLst/>
          </a:prstGeom>
          <a:noFill/>
          <a:ln>
            <a:noFill/>
          </a:ln>
          <a:effectLst>
            <a:outerShdw blurRad="57150" dist="19050" dir="5400000" algn="bl" rotWithShape="0">
              <a:schemeClr val="dk2">
                <a:alpha val="50000"/>
              </a:schemeClr>
            </a:outerShdw>
          </a:effectLst>
        </p:spPr>
      </p:pic>
      <p:grpSp>
        <p:nvGrpSpPr>
          <p:cNvPr id="6814" name="Google Shape;6814;p8"/>
          <p:cNvGrpSpPr/>
          <p:nvPr/>
        </p:nvGrpSpPr>
        <p:grpSpPr>
          <a:xfrm>
            <a:off x="3484102" y="144100"/>
            <a:ext cx="1741755" cy="790619"/>
            <a:chOff x="1656775" y="652900"/>
            <a:chExt cx="1808300" cy="820825"/>
          </a:xfrm>
        </p:grpSpPr>
        <p:sp>
          <p:nvSpPr>
            <p:cNvPr id="6815" name="Google Shape;6815;p8"/>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8"/>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8"/>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8"/>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4" name="Google Shape;6824;p8"/>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25" name="Google Shape;6825;p8"/>
          <p:cNvSpPr txBox="1">
            <a:spLocks noGrp="1"/>
          </p:cNvSpPr>
          <p:nvPr>
            <p:ph type="title"/>
          </p:nvPr>
        </p:nvSpPr>
        <p:spPr>
          <a:xfrm>
            <a:off x="1497750" y="1307100"/>
            <a:ext cx="61485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hf sldNum="0" ftr="0" dt="0"/>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5"/>
        </a:solidFill>
        <a:effectLst/>
      </p:bgPr>
    </p:bg>
    <p:spTree>
      <p:nvGrpSpPr>
        <p:cNvPr id="1" name="Shape 6826"/>
        <p:cNvGrpSpPr/>
        <p:nvPr/>
      </p:nvGrpSpPr>
      <p:grpSpPr>
        <a:xfrm>
          <a:off x="0" y="0"/>
          <a:ext cx="0" cy="0"/>
          <a:chOff x="0" y="0"/>
          <a:chExt cx="0" cy="0"/>
        </a:xfrm>
      </p:grpSpPr>
      <p:grpSp>
        <p:nvGrpSpPr>
          <p:cNvPr id="6827" name="Google Shape;6827;p9"/>
          <p:cNvGrpSpPr/>
          <p:nvPr/>
        </p:nvGrpSpPr>
        <p:grpSpPr>
          <a:xfrm rot="984991">
            <a:off x="190551" y="3981701"/>
            <a:ext cx="2185584" cy="1406964"/>
            <a:chOff x="5689125" y="1235100"/>
            <a:chExt cx="1007150" cy="648350"/>
          </a:xfrm>
        </p:grpSpPr>
        <p:sp>
          <p:nvSpPr>
            <p:cNvPr id="6828" name="Google Shape;6828;p9"/>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9" name="Google Shape;6829;p9"/>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0" name="Google Shape;6830;p9"/>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31" name="Google Shape;6831;p9"/>
          <p:cNvSpPr/>
          <p:nvPr/>
        </p:nvSpPr>
        <p:spPr>
          <a:xfrm rot="-2361154">
            <a:off x="-1486959" y="-186340"/>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32" name="Google Shape;6832;p9"/>
          <p:cNvGrpSpPr/>
          <p:nvPr/>
        </p:nvGrpSpPr>
        <p:grpSpPr>
          <a:xfrm rot="9575251">
            <a:off x="860083" y="1574577"/>
            <a:ext cx="2059153" cy="1487384"/>
            <a:chOff x="5300575" y="2491600"/>
            <a:chExt cx="1784750" cy="1289175"/>
          </a:xfrm>
        </p:grpSpPr>
        <p:sp>
          <p:nvSpPr>
            <p:cNvPr id="6833" name="Google Shape;6833;p9"/>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4" name="Google Shape;6834;p9"/>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9"/>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6" name="Google Shape;6836;p9"/>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7" name="Google Shape;6837;p9"/>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9"/>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9"/>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9"/>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9"/>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9"/>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3" name="Google Shape;6843;p9"/>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9"/>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9"/>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9"/>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9"/>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48" name="Google Shape;6848;p9"/>
          <p:cNvSpPr/>
          <p:nvPr/>
        </p:nvSpPr>
        <p:spPr>
          <a:xfrm rot="-1717334">
            <a:off x="886135" y="-3643982"/>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9" name="Google Shape;6849;p9"/>
          <p:cNvSpPr/>
          <p:nvPr/>
        </p:nvSpPr>
        <p:spPr>
          <a:xfrm rot="-10061320">
            <a:off x="5533294" y="3943497"/>
            <a:ext cx="2937036" cy="800943"/>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50" name="Google Shape;6850;p9"/>
          <p:cNvGrpSpPr/>
          <p:nvPr/>
        </p:nvGrpSpPr>
        <p:grpSpPr>
          <a:xfrm rot="-3453258">
            <a:off x="6849967" y="2379636"/>
            <a:ext cx="1606788" cy="951896"/>
            <a:chOff x="-886800" y="1160775"/>
            <a:chExt cx="1606788" cy="951896"/>
          </a:xfrm>
        </p:grpSpPr>
        <p:sp>
          <p:nvSpPr>
            <p:cNvPr id="6851" name="Google Shape;6851;p9"/>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9"/>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9"/>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54" name="Google Shape;6854;p9"/>
          <p:cNvGrpSpPr/>
          <p:nvPr/>
        </p:nvGrpSpPr>
        <p:grpSpPr>
          <a:xfrm>
            <a:off x="3742882" y="-748468"/>
            <a:ext cx="2528672" cy="2220981"/>
            <a:chOff x="3742882" y="-748468"/>
            <a:chExt cx="2528672" cy="2220981"/>
          </a:xfrm>
        </p:grpSpPr>
        <p:sp>
          <p:nvSpPr>
            <p:cNvPr id="6855" name="Google Shape;6855;p9"/>
            <p:cNvSpPr/>
            <p:nvPr/>
          </p:nvSpPr>
          <p:spPr>
            <a:xfrm rot="10800000">
              <a:off x="3742882" y="-74846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6" name="Google Shape;6856;p9"/>
            <p:cNvSpPr/>
            <p:nvPr/>
          </p:nvSpPr>
          <p:spPr>
            <a:xfrm rot="10800000">
              <a:off x="3766926" y="-74655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57" name="Google Shape;6857;p9"/>
          <p:cNvGrpSpPr/>
          <p:nvPr/>
        </p:nvGrpSpPr>
        <p:grpSpPr>
          <a:xfrm rot="141375">
            <a:off x="1731550" y="743186"/>
            <a:ext cx="5680899" cy="3657128"/>
            <a:chOff x="5689125" y="1235100"/>
            <a:chExt cx="1007150" cy="648350"/>
          </a:xfrm>
        </p:grpSpPr>
        <p:sp>
          <p:nvSpPr>
            <p:cNvPr id="6858" name="Google Shape;6858;p9"/>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w="9525"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9" name="Google Shape;6859;p9"/>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0" name="Google Shape;6860;p9"/>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6861" name="Google Shape;6861;p9"/>
          <p:cNvPicPr preferRelativeResize="0"/>
          <p:nvPr/>
        </p:nvPicPr>
        <p:blipFill rotWithShape="1">
          <a:blip r:embed="rId2" cstate="screen"/>
          <a:srcRect/>
          <a:stretch>
            <a:fillRect/>
          </a:stretch>
        </p:blipFill>
        <p:spPr>
          <a:xfrm rot="-1015656">
            <a:off x="411724" y="3131472"/>
            <a:ext cx="1399183" cy="1384557"/>
          </a:xfrm>
          <a:prstGeom prst="rect">
            <a:avLst/>
          </a:prstGeom>
          <a:noFill/>
          <a:ln>
            <a:noFill/>
          </a:ln>
          <a:effectLst>
            <a:outerShdw blurRad="57150" dist="19050" dir="5400000" algn="bl" rotWithShape="0">
              <a:schemeClr val="dk2">
                <a:alpha val="50000"/>
              </a:schemeClr>
            </a:outerShdw>
          </a:effectLst>
        </p:spPr>
      </p:pic>
      <p:sp>
        <p:nvSpPr>
          <p:cNvPr id="6862" name="Google Shape;6862;p9"/>
          <p:cNvSpPr/>
          <p:nvPr/>
        </p:nvSpPr>
        <p:spPr>
          <a:xfrm rot="-1159393">
            <a:off x="1303473" y="583327"/>
            <a:ext cx="1381102" cy="91314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9"/>
          <p:cNvSpPr/>
          <p:nvPr/>
        </p:nvSpPr>
        <p:spPr>
          <a:xfrm rot="4266741">
            <a:off x="6402367" y="664495"/>
            <a:ext cx="1381110" cy="913154"/>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6864" name="Google Shape;6864;p9"/>
          <p:cNvPicPr preferRelativeResize="0"/>
          <p:nvPr/>
        </p:nvPicPr>
        <p:blipFill rotWithShape="1">
          <a:blip r:embed="rId3" cstate="screen"/>
          <a:srcRect r="-2824"/>
          <a:stretch>
            <a:fillRect/>
          </a:stretch>
        </p:blipFill>
        <p:spPr>
          <a:xfrm rot="-1694056">
            <a:off x="7527220" y="110099"/>
            <a:ext cx="1068114" cy="1859601"/>
          </a:xfrm>
          <a:prstGeom prst="rect">
            <a:avLst/>
          </a:prstGeom>
          <a:noFill/>
          <a:ln>
            <a:noFill/>
          </a:ln>
          <a:effectLst>
            <a:outerShdw blurRad="57150" dist="19050" dir="5400000" algn="bl" rotWithShape="0">
              <a:schemeClr val="dk2">
                <a:alpha val="50000"/>
              </a:schemeClr>
            </a:outerShdw>
          </a:effectLst>
        </p:spPr>
      </p:pic>
      <p:sp>
        <p:nvSpPr>
          <p:cNvPr id="6865" name="Google Shape;6865;p9"/>
          <p:cNvSpPr/>
          <p:nvPr/>
        </p:nvSpPr>
        <p:spPr>
          <a:xfrm rot="1453555">
            <a:off x="3935773" y="3887379"/>
            <a:ext cx="1381123" cy="91316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66" name="Google Shape;6866;p9"/>
          <p:cNvGrpSpPr/>
          <p:nvPr/>
        </p:nvGrpSpPr>
        <p:grpSpPr>
          <a:xfrm>
            <a:off x="168377" y="230687"/>
            <a:ext cx="1741755" cy="790619"/>
            <a:chOff x="1656775" y="652900"/>
            <a:chExt cx="1808300" cy="820825"/>
          </a:xfrm>
        </p:grpSpPr>
        <p:sp>
          <p:nvSpPr>
            <p:cNvPr id="6867" name="Google Shape;6867;p9"/>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8" name="Google Shape;6868;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9" name="Google Shape;6869;p9"/>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9"/>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1" name="Google Shape;6871;p9"/>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2" name="Google Shape;6872;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4" name="Google Shape;6874;p9"/>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5" name="Google Shape;6875;p9"/>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9"/>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77" name="Google Shape;6877;p9"/>
          <p:cNvSpPr txBox="1">
            <a:spLocks noGrp="1"/>
          </p:cNvSpPr>
          <p:nvPr>
            <p:ph type="title"/>
          </p:nvPr>
        </p:nvSpPr>
        <p:spPr>
          <a:xfrm>
            <a:off x="2088300" y="1607100"/>
            <a:ext cx="4967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6878" name="Google Shape;6878;p9"/>
          <p:cNvSpPr txBox="1">
            <a:spLocks noGrp="1"/>
          </p:cNvSpPr>
          <p:nvPr>
            <p:ph type="subTitle" idx="1"/>
          </p:nvPr>
        </p:nvSpPr>
        <p:spPr>
          <a:xfrm>
            <a:off x="2088300" y="2448900"/>
            <a:ext cx="4967400" cy="108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p:hf sldNum="0" ftr="0" dt="0"/>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5"/>
        </a:solidFill>
        <a:effectLst/>
      </p:bgPr>
    </p:bg>
    <p:spTree>
      <p:nvGrpSpPr>
        <p:cNvPr id="1" name="Shape 6879"/>
        <p:cNvGrpSpPr/>
        <p:nvPr/>
      </p:nvGrpSpPr>
      <p:grpSpPr>
        <a:xfrm>
          <a:off x="0" y="0"/>
          <a:ext cx="0" cy="0"/>
          <a:chOff x="0" y="0"/>
          <a:chExt cx="0" cy="0"/>
        </a:xfrm>
      </p:grpSpPr>
      <p:sp>
        <p:nvSpPr>
          <p:cNvPr id="6880" name="Google Shape;6880;p10"/>
          <p:cNvSpPr/>
          <p:nvPr/>
        </p:nvSpPr>
        <p:spPr>
          <a:xfrm rot="585881">
            <a:off x="-387649" y="4319733"/>
            <a:ext cx="2201497" cy="132100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1" name="Google Shape;6881;p10"/>
          <p:cNvSpPr/>
          <p:nvPr/>
        </p:nvSpPr>
        <p:spPr>
          <a:xfrm rot="-2361154">
            <a:off x="4980966" y="315187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2" name="Google Shape;6882;p10"/>
          <p:cNvSpPr/>
          <p:nvPr/>
        </p:nvSpPr>
        <p:spPr>
          <a:xfrm rot="-1717347">
            <a:off x="-6076827" y="-502545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3" name="Google Shape;6883;p10"/>
          <p:cNvSpPr/>
          <p:nvPr/>
        </p:nvSpPr>
        <p:spPr>
          <a:xfrm rot="2256565">
            <a:off x="6603061" y="-101431"/>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4" name="Google Shape;6884;p10"/>
          <p:cNvSpPr txBox="1">
            <a:spLocks noGrp="1"/>
          </p:cNvSpPr>
          <p:nvPr>
            <p:ph type="title"/>
          </p:nvPr>
        </p:nvSpPr>
        <p:spPr>
          <a:xfrm>
            <a:off x="2531700" y="3366575"/>
            <a:ext cx="4080600" cy="1026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p:hf sldNum="0" ftr="0" dt="0"/>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85"/>
        <p:cNvGrpSpPr/>
        <p:nvPr/>
      </p:nvGrpSpPr>
      <p:grpSpPr>
        <a:xfrm>
          <a:off x="0" y="0"/>
          <a:ext cx="0" cy="0"/>
          <a:chOff x="0" y="0"/>
          <a:chExt cx="0" cy="0"/>
        </a:xfrm>
      </p:grpSpPr>
      <p:sp>
        <p:nvSpPr>
          <p:cNvPr id="6886" name="Google Shape;6886;p11"/>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87" name="Google Shape;6887;p11"/>
          <p:cNvGrpSpPr/>
          <p:nvPr/>
        </p:nvGrpSpPr>
        <p:grpSpPr>
          <a:xfrm rot="-581785">
            <a:off x="3836455" y="3767164"/>
            <a:ext cx="3155462" cy="998047"/>
            <a:chOff x="-595050" y="620950"/>
            <a:chExt cx="2427900" cy="767925"/>
          </a:xfrm>
        </p:grpSpPr>
        <p:sp>
          <p:nvSpPr>
            <p:cNvPr id="6888" name="Google Shape;6888;p11"/>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9" name="Google Shape;6889;p11"/>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90" name="Google Shape;6890;p11"/>
          <p:cNvSpPr/>
          <p:nvPr/>
        </p:nvSpPr>
        <p:spPr>
          <a:xfrm rot="1717347" flipH="1">
            <a:off x="87642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91" name="Google Shape;6891;p11"/>
          <p:cNvGrpSpPr/>
          <p:nvPr/>
        </p:nvGrpSpPr>
        <p:grpSpPr>
          <a:xfrm>
            <a:off x="4149857" y="-449731"/>
            <a:ext cx="2528672" cy="2220981"/>
            <a:chOff x="4149857" y="-449731"/>
            <a:chExt cx="2528672" cy="2220981"/>
          </a:xfrm>
        </p:grpSpPr>
        <p:sp>
          <p:nvSpPr>
            <p:cNvPr id="6892" name="Google Shape;6892;p11"/>
            <p:cNvSpPr/>
            <p:nvPr/>
          </p:nvSpPr>
          <p:spPr>
            <a:xfrm rot="10800000">
              <a:off x="4149857" y="-449731"/>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11"/>
            <p:cNvSpPr/>
            <p:nvPr/>
          </p:nvSpPr>
          <p:spPr>
            <a:xfrm rot="10800000">
              <a:off x="4173901" y="-44781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94" name="Google Shape;6894;p11"/>
          <p:cNvSpPr/>
          <p:nvPr/>
        </p:nvSpPr>
        <p:spPr>
          <a:xfrm>
            <a:off x="1053905" y="1070700"/>
            <a:ext cx="7036190" cy="324489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5" name="Google Shape;6895;p11"/>
          <p:cNvSpPr/>
          <p:nvPr/>
        </p:nvSpPr>
        <p:spPr>
          <a:xfrm>
            <a:off x="7468948" y="888747"/>
            <a:ext cx="329150" cy="800988"/>
          </a:xfrm>
          <a:custGeom>
            <a:avLst/>
            <a:gdLst/>
            <a:ahLst/>
            <a:cxnLst/>
            <a:rect l="l" t="t" r="r" b="b"/>
            <a:pathLst>
              <a:path w="6369" h="15499" extrusionOk="0">
                <a:moveTo>
                  <a:pt x="3173" y="0"/>
                </a:moveTo>
                <a:cubicBezTo>
                  <a:pt x="1416" y="0"/>
                  <a:pt x="1" y="1438"/>
                  <a:pt x="1" y="3196"/>
                </a:cubicBezTo>
                <a:lnTo>
                  <a:pt x="1" y="3607"/>
                </a:lnTo>
                <a:lnTo>
                  <a:pt x="708" y="3607"/>
                </a:lnTo>
                <a:lnTo>
                  <a:pt x="708" y="3196"/>
                </a:lnTo>
                <a:cubicBezTo>
                  <a:pt x="708" y="1826"/>
                  <a:pt x="1827" y="731"/>
                  <a:pt x="3173" y="731"/>
                </a:cubicBezTo>
                <a:cubicBezTo>
                  <a:pt x="4543" y="731"/>
                  <a:pt x="5661" y="1826"/>
                  <a:pt x="5661" y="3196"/>
                </a:cubicBezTo>
                <a:lnTo>
                  <a:pt x="5661" y="13490"/>
                </a:lnTo>
                <a:cubicBezTo>
                  <a:pt x="5661" y="14198"/>
                  <a:pt x="5068" y="14768"/>
                  <a:pt x="4360" y="14768"/>
                </a:cubicBezTo>
                <a:lnTo>
                  <a:pt x="4041" y="14768"/>
                </a:lnTo>
                <a:cubicBezTo>
                  <a:pt x="3333" y="14768"/>
                  <a:pt x="2763" y="14198"/>
                  <a:pt x="2763" y="13490"/>
                </a:cubicBezTo>
                <a:lnTo>
                  <a:pt x="2763" y="4634"/>
                </a:lnTo>
                <a:cubicBezTo>
                  <a:pt x="2763" y="4429"/>
                  <a:pt x="2603" y="4269"/>
                  <a:pt x="2397" y="4269"/>
                </a:cubicBezTo>
                <a:cubicBezTo>
                  <a:pt x="2192" y="4269"/>
                  <a:pt x="2032" y="4429"/>
                  <a:pt x="2032" y="4634"/>
                </a:cubicBezTo>
                <a:lnTo>
                  <a:pt x="2032" y="13490"/>
                </a:lnTo>
                <a:cubicBezTo>
                  <a:pt x="2032" y="14586"/>
                  <a:pt x="2945" y="15499"/>
                  <a:pt x="4041" y="15499"/>
                </a:cubicBezTo>
                <a:lnTo>
                  <a:pt x="4360" y="15499"/>
                </a:lnTo>
                <a:cubicBezTo>
                  <a:pt x="5479" y="15499"/>
                  <a:pt x="6369" y="14586"/>
                  <a:pt x="6369" y="13490"/>
                </a:cubicBezTo>
                <a:lnTo>
                  <a:pt x="6369" y="3196"/>
                </a:lnTo>
                <a:cubicBezTo>
                  <a:pt x="6369" y="1438"/>
                  <a:pt x="4954" y="0"/>
                  <a:pt x="3173"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6896" name="Google Shape;6896;p11"/>
          <p:cNvPicPr preferRelativeResize="0"/>
          <p:nvPr/>
        </p:nvPicPr>
        <p:blipFill rotWithShape="1">
          <a:blip r:embed="rId2" cstate="screen"/>
          <a:srcRect r="-2824"/>
          <a:stretch>
            <a:fillRect/>
          </a:stretch>
        </p:blipFill>
        <p:spPr>
          <a:xfrm rot="1655977">
            <a:off x="7526345" y="2329473"/>
            <a:ext cx="1068114" cy="1859602"/>
          </a:xfrm>
          <a:prstGeom prst="rect">
            <a:avLst/>
          </a:prstGeom>
          <a:noFill/>
          <a:ln>
            <a:noFill/>
          </a:ln>
          <a:effectLst>
            <a:outerShdw blurRad="57150" dist="19050" dir="5400000" algn="bl" rotWithShape="0">
              <a:schemeClr val="dk2">
                <a:alpha val="50000"/>
              </a:schemeClr>
            </a:outerShdw>
          </a:effectLst>
        </p:spPr>
      </p:pic>
      <p:pic>
        <p:nvPicPr>
          <p:cNvPr id="6897" name="Google Shape;6897;p11"/>
          <p:cNvPicPr preferRelativeResize="0"/>
          <p:nvPr/>
        </p:nvPicPr>
        <p:blipFill rotWithShape="1">
          <a:blip r:embed="rId3" cstate="screen"/>
          <a:srcRect/>
          <a:stretch>
            <a:fillRect/>
          </a:stretch>
        </p:blipFill>
        <p:spPr>
          <a:xfrm rot="-2007366">
            <a:off x="626093" y="2750038"/>
            <a:ext cx="1188965" cy="1803949"/>
          </a:xfrm>
          <a:prstGeom prst="rect">
            <a:avLst/>
          </a:prstGeom>
          <a:noFill/>
          <a:ln>
            <a:noFill/>
          </a:ln>
          <a:effectLst>
            <a:outerShdw blurRad="57150" dist="19050" dir="5400000" algn="bl" rotWithShape="0">
              <a:schemeClr val="dk2">
                <a:alpha val="50000"/>
              </a:schemeClr>
            </a:outerShdw>
          </a:effectLst>
        </p:spPr>
      </p:pic>
      <p:grpSp>
        <p:nvGrpSpPr>
          <p:cNvPr id="6898" name="Google Shape;6898;p11"/>
          <p:cNvGrpSpPr/>
          <p:nvPr/>
        </p:nvGrpSpPr>
        <p:grpSpPr>
          <a:xfrm>
            <a:off x="227352" y="539412"/>
            <a:ext cx="1741755" cy="790619"/>
            <a:chOff x="1656775" y="652900"/>
            <a:chExt cx="1808300" cy="820825"/>
          </a:xfrm>
        </p:grpSpPr>
        <p:sp>
          <p:nvSpPr>
            <p:cNvPr id="6899" name="Google Shape;6899;p11"/>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0" name="Google Shape;6900;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1" name="Google Shape;6901;p11"/>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2" name="Google Shape;6902;p11"/>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3" name="Google Shape;6903;p11"/>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4" name="Google Shape;6904;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5" name="Google Shape;6905;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6" name="Google Shape;6906;p11"/>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7" name="Google Shape;6907;p11"/>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11"/>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09" name="Google Shape;6909;p11"/>
          <p:cNvSpPr txBox="1">
            <a:spLocks noGrp="1"/>
          </p:cNvSpPr>
          <p:nvPr>
            <p:ph type="title" hasCustomPrompt="1"/>
          </p:nvPr>
        </p:nvSpPr>
        <p:spPr>
          <a:xfrm>
            <a:off x="1284000" y="1635688"/>
            <a:ext cx="6576000" cy="137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910" name="Google Shape;6910;p11"/>
          <p:cNvSpPr txBox="1">
            <a:spLocks noGrp="1"/>
          </p:cNvSpPr>
          <p:nvPr>
            <p:ph type="subTitle" idx="1"/>
          </p:nvPr>
        </p:nvSpPr>
        <p:spPr>
          <a:xfrm>
            <a:off x="1284000" y="3010713"/>
            <a:ext cx="65760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p:txBody>
      </p:sp>
    </p:spTree>
  </p:cSld>
  <p:clrMapOvr>
    <a:masterClrMapping/>
  </p:clrMapOvr>
  <p:hf sldNum="0" ftr="0" dt="0"/>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4" Type="http://schemas.openxmlformats.org/officeDocument/2006/relationships/theme" Target="../theme/theme1.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4" Type="http://schemas.openxmlformats.org/officeDocument/2006/relationships/theme" Target="../theme/theme2.xml"/><Relationship Id="rId3" Type="http://schemas.openxmlformats.org/officeDocument/2006/relationships/slideLayout" Target="../slideLayouts/slideLayout36.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Bodoni Moda"/>
              <a:buNone/>
              <a:defRPr sz="3500" b="1">
                <a:solidFill>
                  <a:schemeClr val="dk1"/>
                </a:solidFill>
                <a:latin typeface="Bodoni Moda"/>
                <a:ea typeface="Bodoni Moda"/>
                <a:cs typeface="Bodoni Moda"/>
                <a:sym typeface="Bodoni Moda"/>
              </a:defRPr>
            </a:lvl1pPr>
            <a:lvl2pPr lvl="1"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2pPr>
            <a:lvl3pPr lvl="2"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3pPr>
            <a:lvl4pPr lvl="3"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4pPr>
            <a:lvl5pPr lvl="4"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5pPr>
            <a:lvl6pPr lvl="5"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6pPr>
            <a:lvl7pPr lvl="6"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7pPr>
            <a:lvl8pPr lvl="7"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8pPr>
            <a:lvl9pPr lvl="8" rtl="0">
              <a:spcBef>
                <a:spcPts val="0"/>
              </a:spcBef>
              <a:spcAft>
                <a:spcPts val="0"/>
              </a:spcAft>
              <a:buClr>
                <a:schemeClr val="dk1"/>
              </a:buClr>
              <a:buSzPts val="3500"/>
              <a:buFont typeface="Bebas Neue" panose="020B0000000000000000"/>
              <a:buNone/>
              <a:defRPr sz="3500">
                <a:solidFill>
                  <a:schemeClr val="dk1"/>
                </a:solidFill>
                <a:latin typeface="Bebas Neue" panose="020B0000000000000000"/>
                <a:ea typeface="Bebas Neue" panose="020B0000000000000000"/>
                <a:cs typeface="Bebas Neue" panose="020B0000000000000000"/>
                <a:sym typeface="Bebas Neue" panose="020B0000000000000000"/>
              </a:defRPr>
            </a:lvl9pPr>
          </a:lstStyle>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1pPr>
            <a:lvl2pPr marL="914400" lvl="1"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2pPr>
            <a:lvl3pPr marL="1371600" lvl="2"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3pPr>
            <a:lvl4pPr marL="1828800" lvl="3"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4pPr>
            <a:lvl5pPr marL="2286000" lvl="4"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5pPr>
            <a:lvl6pPr marL="2743200" lvl="5"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6pPr>
            <a:lvl7pPr marL="3200400" lvl="6"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7pPr>
            <a:lvl8pPr marL="3657600" lvl="7"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8pPr>
            <a:lvl9pPr marL="4114800" lvl="8" indent="-317500">
              <a:lnSpc>
                <a:spcPct val="115000"/>
              </a:lnSpc>
              <a:spcBef>
                <a:spcPts val="1600"/>
              </a:spcBef>
              <a:spcAft>
                <a:spcPts val="160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1.xml"/><Relationship Id="rId4" Type="http://schemas.openxmlformats.org/officeDocument/2006/relationships/image" Target="../media/image16.png"/><Relationship Id="rId3" Type="http://schemas.openxmlformats.org/officeDocument/2006/relationships/image" Target="../media/image33.png"/><Relationship Id="rId2" Type="http://schemas.openxmlformats.org/officeDocument/2006/relationships/image" Target="../media/image15.png"/><Relationship Id="rId1" Type="http://schemas.openxmlformats.org/officeDocument/2006/relationships/image" Target="../media/image3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24.xml"/><Relationship Id="rId2" Type="http://schemas.openxmlformats.org/officeDocument/2006/relationships/image" Target="../media/image23.png"/><Relationship Id="rId1" Type="http://schemas.openxmlformats.org/officeDocument/2006/relationships/image" Target="../media/image37.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5" Type="http://schemas.openxmlformats.org/officeDocument/2006/relationships/notesSlide" Target="../notesSlides/notesSlide17.xml"/><Relationship Id="rId4" Type="http://schemas.openxmlformats.org/officeDocument/2006/relationships/slideLayout" Target="../slideLayouts/slideLayout30.xml"/><Relationship Id="rId3" Type="http://schemas.openxmlformats.org/officeDocument/2006/relationships/image" Target="../media/image38.png"/><Relationship Id="rId2" Type="http://schemas.openxmlformats.org/officeDocument/2006/relationships/hyperlink" Target="https://docs.google.com/spreadsheets/d/1nwMtl_ZA2ig7fzv4cInzM-U8dN2jvIzlfrD5j6y0Fp0/copy#gid=1364826426" TargetMode="External"/><Relationship Id="rId1"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5" Type="http://schemas.openxmlformats.org/officeDocument/2006/relationships/notesSlide" Target="../notesSlides/notesSlide23.xml"/><Relationship Id="rId4" Type="http://schemas.openxmlformats.org/officeDocument/2006/relationships/slideLayout" Target="../slideLayouts/slideLayout8.xml"/><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image" Target="../media/image39.jpeg"/></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25.xml"/><Relationship Id="rId2" Type="http://schemas.openxmlformats.org/officeDocument/2006/relationships/image" Target="../media/image43.png"/><Relationship Id="rId1" Type="http://schemas.openxmlformats.org/officeDocument/2006/relationships/image" Target="../media/image42.jpe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4" Type="http://schemas.openxmlformats.org/officeDocument/2006/relationships/notesSlide" Target="../notesSlides/notesSlide29.xml"/><Relationship Id="rId3" Type="http://schemas.openxmlformats.org/officeDocument/2006/relationships/slideLayout" Target="../slideLayouts/slideLayout14.xml"/><Relationship Id="rId2" Type="http://schemas.openxmlformats.org/officeDocument/2006/relationships/image" Target="../media/image45.png"/><Relationship Id="rId1" Type="http://schemas.openxmlformats.org/officeDocument/2006/relationships/image" Target="../media/image44.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5.xml"/><Relationship Id="rId1" Type="http://schemas.openxmlformats.org/officeDocument/2006/relationships/image" Target="../media/image46.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6.xml"/><Relationship Id="rId1" Type="http://schemas.openxmlformats.org/officeDocument/2006/relationships/image" Target="../media/image47.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5.xml"/><Relationship Id="rId1" Type="http://schemas.openxmlformats.org/officeDocument/2006/relationships/image" Target="../media/image48.png"/></Relationships>
</file>

<file path=ppt/slides/_rels/slide33.xml.rels><?xml version="1.0" encoding="UTF-8" standalone="yes"?>
<Relationships xmlns="http://schemas.openxmlformats.org/package/2006/relationships"><Relationship Id="rId4" Type="http://schemas.openxmlformats.org/officeDocument/2006/relationships/notesSlide" Target="../notesSlides/notesSlide33.xml"/><Relationship Id="rId3" Type="http://schemas.openxmlformats.org/officeDocument/2006/relationships/slideLayout" Target="../slideLayouts/slideLayout17.xml"/><Relationship Id="rId2" Type="http://schemas.openxmlformats.org/officeDocument/2006/relationships/image" Target="../media/image50.jpeg"/><Relationship Id="rId1" Type="http://schemas.openxmlformats.org/officeDocument/2006/relationships/image" Target="../media/image49.jpeg"/></Relationships>
</file>

<file path=ppt/slides/_rels/slide34.xml.rels><?xml version="1.0" encoding="UTF-8" standalone="yes"?>
<Relationships xmlns="http://schemas.openxmlformats.org/package/2006/relationships"><Relationship Id="rId4" Type="http://schemas.openxmlformats.org/officeDocument/2006/relationships/notesSlide" Target="../notesSlides/notesSlide34.xml"/><Relationship Id="rId3" Type="http://schemas.openxmlformats.org/officeDocument/2006/relationships/slideLayout" Target="../slideLayouts/slideLayout31.xml"/><Relationship Id="rId2" Type="http://schemas.openxmlformats.org/officeDocument/2006/relationships/image" Target="../media/image11.png"/><Relationship Id="rId1" Type="http://schemas.openxmlformats.org/officeDocument/2006/relationships/image" Target="../media/image51.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image" Target="../media/image34.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5.xml"/><Relationship Id="rId2" Type="http://schemas.openxmlformats.org/officeDocument/2006/relationships/image" Target="../media/image16.png"/><Relationship Id="rId1" Type="http://schemas.openxmlformats.org/officeDocument/2006/relationships/image" Target="../media/image35.jpe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3.xml"/><Relationship Id="rId1" Type="http://schemas.openxmlformats.org/officeDocument/2006/relationships/image" Target="../media/image8.png"/></Relationships>
</file>

<file path=ppt/slides/_rels/slide9.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23.xml"/><Relationship Id="rId2" Type="http://schemas.openxmlformats.org/officeDocument/2006/relationships/image" Target="../media/image12.png"/><Relationship Id="rId1" Type="http://schemas.openxmlformats.org/officeDocument/2006/relationships/image" Target="../media/image36.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723"/>
        <p:cNvGrpSpPr/>
        <p:nvPr/>
      </p:nvGrpSpPr>
      <p:grpSpPr>
        <a:xfrm>
          <a:off x="0" y="0"/>
          <a:ext cx="0" cy="0"/>
          <a:chOff x="0" y="0"/>
          <a:chExt cx="0" cy="0"/>
        </a:xfrm>
      </p:grpSpPr>
      <p:sp>
        <p:nvSpPr>
          <p:cNvPr id="20724" name="Google Shape;20724;p38"/>
          <p:cNvSpPr txBox="1">
            <a:spLocks noGrp="1"/>
          </p:cNvSpPr>
          <p:nvPr>
            <p:ph type="ctrTitle"/>
          </p:nvPr>
        </p:nvSpPr>
        <p:spPr>
          <a:xfrm>
            <a:off x="590500" y="1234737"/>
            <a:ext cx="4972800" cy="17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dirty="0">
                <a:latin typeface="Calibri" panose="020F0502020204030204"/>
                <a:ea typeface="微软雅黑" panose="020B0503020204020204" pitchFamily="34" charset="-122"/>
                <a:sym typeface="Calibri" panose="020F0502020204030204"/>
              </a:rPr>
              <a:t>Emotional Intelligence Subject for High School:</a:t>
            </a:r>
            <a:endParaRPr lang="en-GB" dirty="0">
              <a:latin typeface="Calibri" panose="020F0502020204030204"/>
              <a:ea typeface="微软雅黑" panose="020B0503020204020204" pitchFamily="34" charset="-122"/>
              <a:sym typeface="Calibri" panose="020F0502020204030204"/>
            </a:endParaRPr>
          </a:p>
        </p:txBody>
      </p:sp>
      <p:sp>
        <p:nvSpPr>
          <p:cNvPr id="20725" name="Google Shape;20725;p38"/>
          <p:cNvSpPr txBox="1">
            <a:spLocks noGrp="1"/>
          </p:cNvSpPr>
          <p:nvPr>
            <p:ph type="subTitle" idx="1"/>
          </p:nvPr>
        </p:nvSpPr>
        <p:spPr>
          <a:xfrm>
            <a:off x="812500" y="3710088"/>
            <a:ext cx="4528800" cy="47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Here is where your presentation begins</a:t>
            </a:r>
            <a:endParaRPr lang="en-GB" dirty="0">
              <a:latin typeface="Calibri" panose="020F0502020204030204"/>
              <a:ea typeface="微软雅黑" panose="020B0503020204020204" pitchFamily="34" charset="-122"/>
              <a:sym typeface="Calibri" panose="020F0502020204030204"/>
            </a:endParaRPr>
          </a:p>
        </p:txBody>
      </p:sp>
      <p:sp>
        <p:nvSpPr>
          <p:cNvPr id="20726" name="Google Shape;20726;p38"/>
          <p:cNvSpPr txBox="1">
            <a:spLocks noGrp="1"/>
          </p:cNvSpPr>
          <p:nvPr>
            <p:ph type="ctrTitle" idx="2"/>
          </p:nvPr>
        </p:nvSpPr>
        <p:spPr>
          <a:xfrm>
            <a:off x="590500" y="2654775"/>
            <a:ext cx="4972800" cy="8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dirty="0">
                <a:latin typeface="Calibri" panose="020F0502020204030204"/>
                <a:ea typeface="微软雅黑" panose="020B0503020204020204" pitchFamily="34" charset="-122"/>
                <a:sym typeface="Calibri" panose="020F0502020204030204"/>
              </a:rPr>
              <a:t>Empathy</a:t>
            </a:r>
            <a:endParaRPr lang="en-GB" dirty="0">
              <a:latin typeface="Calibri" panose="020F0502020204030204"/>
              <a:ea typeface="微软雅黑" panose="020B0503020204020204" pitchFamily="34" charset="-122"/>
              <a:sym typeface="Calibri" panose="020F0502020204030204"/>
            </a:endParaRPr>
          </a:p>
        </p:txBody>
      </p:sp>
      <p:grpSp>
        <p:nvGrpSpPr>
          <p:cNvPr id="20727" name="Google Shape;20727;p38"/>
          <p:cNvGrpSpPr/>
          <p:nvPr/>
        </p:nvGrpSpPr>
        <p:grpSpPr>
          <a:xfrm rot="17929">
            <a:off x="2273858" y="251765"/>
            <a:ext cx="1606072" cy="1106982"/>
            <a:chOff x="3922227" y="317102"/>
            <a:chExt cx="1213945" cy="836709"/>
          </a:xfrm>
        </p:grpSpPr>
        <p:sp>
          <p:nvSpPr>
            <p:cNvPr id="20728" name="Google Shape;20728;p38"/>
            <p:cNvSpPr/>
            <p:nvPr/>
          </p:nvSpPr>
          <p:spPr>
            <a:xfrm rot="785912">
              <a:off x="3976006" y="434644"/>
              <a:ext cx="1106387" cy="601626"/>
            </a:xfrm>
            <a:custGeom>
              <a:avLst/>
              <a:gdLst/>
              <a:ahLst/>
              <a:cxnLst/>
              <a:rect l="l" t="t" r="r" b="b"/>
              <a:pathLst>
                <a:path w="78172" h="42508" extrusionOk="0">
                  <a:moveTo>
                    <a:pt x="67018" y="1"/>
                  </a:moveTo>
                  <a:lnTo>
                    <a:pt x="4537" y="14988"/>
                  </a:lnTo>
                  <a:cubicBezTo>
                    <a:pt x="5339" y="18271"/>
                    <a:pt x="3309" y="21605"/>
                    <a:pt x="0" y="22382"/>
                  </a:cubicBezTo>
                  <a:lnTo>
                    <a:pt x="3760" y="37971"/>
                  </a:lnTo>
                  <a:cubicBezTo>
                    <a:pt x="4233" y="37859"/>
                    <a:pt x="4707" y="37805"/>
                    <a:pt x="5173" y="37805"/>
                  </a:cubicBezTo>
                  <a:cubicBezTo>
                    <a:pt x="7945" y="37805"/>
                    <a:pt x="10467" y="39697"/>
                    <a:pt x="11153" y="42507"/>
                  </a:cubicBezTo>
                  <a:lnTo>
                    <a:pt x="73635" y="27520"/>
                  </a:lnTo>
                  <a:cubicBezTo>
                    <a:pt x="72833" y="24211"/>
                    <a:pt x="74863" y="20903"/>
                    <a:pt x="78171" y="20101"/>
                  </a:cubicBezTo>
                  <a:lnTo>
                    <a:pt x="74412" y="4512"/>
                  </a:lnTo>
                  <a:cubicBezTo>
                    <a:pt x="73927" y="4630"/>
                    <a:pt x="73441" y="4687"/>
                    <a:pt x="72962" y="4687"/>
                  </a:cubicBezTo>
                  <a:cubicBezTo>
                    <a:pt x="70200" y="4687"/>
                    <a:pt x="67680" y="2799"/>
                    <a:pt x="67018"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29" name="Google Shape;20729;p38"/>
            <p:cNvSpPr/>
            <p:nvPr/>
          </p:nvSpPr>
          <p:spPr>
            <a:xfrm rot="785912">
              <a:off x="4006902" y="465160"/>
              <a:ext cx="1044665" cy="540243"/>
            </a:xfrm>
            <a:custGeom>
              <a:avLst/>
              <a:gdLst/>
              <a:ahLst/>
              <a:cxnLst/>
              <a:rect l="l" t="t" r="r" b="b"/>
              <a:pathLst>
                <a:path w="73811" h="38171" extrusionOk="0">
                  <a:moveTo>
                    <a:pt x="63460" y="476"/>
                  </a:moveTo>
                  <a:cubicBezTo>
                    <a:pt x="64888" y="3033"/>
                    <a:pt x="67570" y="4662"/>
                    <a:pt x="70502" y="4787"/>
                  </a:cubicBezTo>
                  <a:lnTo>
                    <a:pt x="73334" y="16592"/>
                  </a:lnTo>
                  <a:cubicBezTo>
                    <a:pt x="70778" y="18020"/>
                    <a:pt x="69149" y="20677"/>
                    <a:pt x="69024" y="23634"/>
                  </a:cubicBezTo>
                  <a:lnTo>
                    <a:pt x="10327" y="37720"/>
                  </a:lnTo>
                  <a:cubicBezTo>
                    <a:pt x="8898" y="35138"/>
                    <a:pt x="6241" y="33509"/>
                    <a:pt x="3309" y="33409"/>
                  </a:cubicBezTo>
                  <a:lnTo>
                    <a:pt x="477" y="21604"/>
                  </a:lnTo>
                  <a:cubicBezTo>
                    <a:pt x="3033" y="20176"/>
                    <a:pt x="4662" y="17494"/>
                    <a:pt x="4763" y="14562"/>
                  </a:cubicBezTo>
                  <a:lnTo>
                    <a:pt x="63460" y="476"/>
                  </a:lnTo>
                  <a:close/>
                  <a:moveTo>
                    <a:pt x="63685" y="0"/>
                  </a:moveTo>
                  <a:lnTo>
                    <a:pt x="4387" y="14236"/>
                  </a:lnTo>
                  <a:lnTo>
                    <a:pt x="4387" y="14411"/>
                  </a:lnTo>
                  <a:cubicBezTo>
                    <a:pt x="4337" y="17293"/>
                    <a:pt x="2708" y="19950"/>
                    <a:pt x="151" y="21329"/>
                  </a:cubicBezTo>
                  <a:lnTo>
                    <a:pt x="1" y="21379"/>
                  </a:lnTo>
                  <a:lnTo>
                    <a:pt x="2983" y="33810"/>
                  </a:lnTo>
                  <a:lnTo>
                    <a:pt x="3134" y="33810"/>
                  </a:lnTo>
                  <a:cubicBezTo>
                    <a:pt x="6041" y="33860"/>
                    <a:pt x="8698" y="35464"/>
                    <a:pt x="10051" y="38045"/>
                  </a:cubicBezTo>
                  <a:lnTo>
                    <a:pt x="10126" y="38171"/>
                  </a:lnTo>
                  <a:lnTo>
                    <a:pt x="69425" y="23935"/>
                  </a:lnTo>
                  <a:lnTo>
                    <a:pt x="69425" y="23785"/>
                  </a:lnTo>
                  <a:cubicBezTo>
                    <a:pt x="69475" y="20877"/>
                    <a:pt x="71104" y="18221"/>
                    <a:pt x="73660" y="16867"/>
                  </a:cubicBezTo>
                  <a:lnTo>
                    <a:pt x="73811" y="16792"/>
                  </a:lnTo>
                  <a:lnTo>
                    <a:pt x="70828" y="4386"/>
                  </a:lnTo>
                  <a:lnTo>
                    <a:pt x="70678" y="4386"/>
                  </a:lnTo>
                  <a:cubicBezTo>
                    <a:pt x="67771" y="4336"/>
                    <a:pt x="65114" y="2707"/>
                    <a:pt x="63760" y="150"/>
                  </a:cubicBezTo>
                  <a:lnTo>
                    <a:pt x="636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730" name="Google Shape;20730;p38"/>
          <p:cNvSpPr txBox="1">
            <a:spLocks noGrp="1"/>
          </p:cNvSpPr>
          <p:nvPr>
            <p:ph type="ctrTitle" idx="2"/>
          </p:nvPr>
        </p:nvSpPr>
        <p:spPr>
          <a:xfrm>
            <a:off x="2427013" y="620950"/>
            <a:ext cx="1299600" cy="39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800" dirty="0">
                <a:solidFill>
                  <a:schemeClr val="lt2"/>
                </a:solidFill>
                <a:latin typeface="Calibri" panose="020F0502020204030204"/>
                <a:ea typeface="微软雅黑" panose="020B0503020204020204" pitchFamily="34" charset="-122"/>
                <a:sym typeface="Calibri" panose="020F0502020204030204"/>
              </a:rPr>
              <a:t>9th Grade</a:t>
            </a:r>
            <a:endParaRPr sz="1800" dirty="0">
              <a:solidFill>
                <a:schemeClr val="lt2"/>
              </a:solidFill>
              <a:latin typeface="Calibri" panose="020F0502020204030204"/>
              <a:ea typeface="微软雅黑" panose="020B0503020204020204" pitchFamily="34" charset="-122"/>
              <a:sym typeface="Calibri" panose="020F0502020204030204"/>
            </a:endParaRPr>
          </a:p>
        </p:txBody>
      </p:sp>
      <p:sp>
        <p:nvSpPr>
          <p:cNvPr id="20731" name="Google Shape;20731;p38"/>
          <p:cNvSpPr/>
          <p:nvPr/>
        </p:nvSpPr>
        <p:spPr>
          <a:xfrm>
            <a:off x="5778626" y="1183424"/>
            <a:ext cx="2813384" cy="321801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732" name="Google Shape;20732;p38"/>
          <p:cNvPicPr preferRelativeResize="0"/>
          <p:nvPr/>
        </p:nvPicPr>
        <p:blipFill rotWithShape="1">
          <a:blip r:embed="rId1" cstate="screen"/>
          <a:srcRect/>
          <a:stretch>
            <a:fillRect/>
          </a:stretch>
        </p:blipFill>
        <p:spPr>
          <a:xfrm>
            <a:off x="5970512" y="1398804"/>
            <a:ext cx="2423104" cy="2787103"/>
          </a:xfrm>
          <a:prstGeom prst="rect">
            <a:avLst/>
          </a:prstGeom>
          <a:noFill/>
          <a:ln>
            <a:noFill/>
          </a:ln>
        </p:spPr>
      </p:pic>
      <p:pic>
        <p:nvPicPr>
          <p:cNvPr id="20733" name="Google Shape;20733;p38"/>
          <p:cNvPicPr preferRelativeResize="0"/>
          <p:nvPr/>
        </p:nvPicPr>
        <p:blipFill rotWithShape="1">
          <a:blip r:embed="rId2" cstate="screen"/>
          <a:srcRect/>
          <a:stretch>
            <a:fillRect/>
          </a:stretch>
        </p:blipFill>
        <p:spPr>
          <a:xfrm rot="-1015669">
            <a:off x="4431406" y="640705"/>
            <a:ext cx="1050235" cy="1039267"/>
          </a:xfrm>
          <a:prstGeom prst="rect">
            <a:avLst/>
          </a:prstGeom>
          <a:noFill/>
          <a:ln>
            <a:noFill/>
          </a:ln>
          <a:effectLst>
            <a:outerShdw blurRad="57150" dist="19050" dir="5400000" algn="bl" rotWithShape="0">
              <a:schemeClr val="dk2">
                <a:alpha val="50000"/>
              </a:schemeClr>
            </a:outerShdw>
          </a:effectLst>
        </p:spPr>
      </p:pic>
      <p:pic>
        <p:nvPicPr>
          <p:cNvPr id="20734" name="Google Shape;20734;p38"/>
          <p:cNvPicPr preferRelativeResize="0"/>
          <p:nvPr/>
        </p:nvPicPr>
        <p:blipFill rotWithShape="1">
          <a:blip r:embed="rId3" cstate="screen"/>
          <a:srcRect/>
          <a:stretch>
            <a:fillRect/>
          </a:stretch>
        </p:blipFill>
        <p:spPr>
          <a:xfrm rot="2557366" flipH="1">
            <a:off x="7880053" y="3162625"/>
            <a:ext cx="697422" cy="1722524"/>
          </a:xfrm>
          <a:prstGeom prst="rect">
            <a:avLst/>
          </a:prstGeom>
          <a:noFill/>
          <a:ln>
            <a:noFill/>
          </a:ln>
          <a:effectLst>
            <a:outerShdw blurRad="57150" dist="19050" dir="5400000" algn="bl" rotWithShape="0">
              <a:schemeClr val="dk2">
                <a:alpha val="50000"/>
              </a:schemeClr>
            </a:outerShdw>
          </a:effectLst>
        </p:spPr>
      </p:pic>
      <p:sp>
        <p:nvSpPr>
          <p:cNvPr id="20735" name="Google Shape;20735;p38"/>
          <p:cNvSpPr/>
          <p:nvPr/>
        </p:nvSpPr>
        <p:spPr>
          <a:xfrm rot="-568148">
            <a:off x="5638347" y="1026931"/>
            <a:ext cx="951629" cy="62919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36" name="Google Shape;20736;p38"/>
          <p:cNvSpPr/>
          <p:nvPr/>
        </p:nvSpPr>
        <p:spPr>
          <a:xfrm flipH="1">
            <a:off x="8004463" y="1031087"/>
            <a:ext cx="951612" cy="6291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737" name="Google Shape;20737;p38"/>
          <p:cNvPicPr preferRelativeResize="0"/>
          <p:nvPr/>
        </p:nvPicPr>
        <p:blipFill rotWithShape="1">
          <a:blip r:embed="rId4" cstate="screen"/>
          <a:srcRect/>
          <a:stretch>
            <a:fillRect/>
          </a:stretch>
        </p:blipFill>
        <p:spPr>
          <a:xfrm rot="-2007365">
            <a:off x="301749" y="3371537"/>
            <a:ext cx="1047376" cy="158912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863"/>
        <p:cNvGrpSpPr/>
        <p:nvPr/>
      </p:nvGrpSpPr>
      <p:grpSpPr>
        <a:xfrm>
          <a:off x="0" y="0"/>
          <a:ext cx="0" cy="0"/>
          <a:chOff x="0" y="0"/>
          <a:chExt cx="0" cy="0"/>
        </a:xfrm>
      </p:grpSpPr>
      <p:sp>
        <p:nvSpPr>
          <p:cNvPr id="20864" name="Google Shape;20864;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Domains and competencies</a:t>
            </a:r>
            <a:endParaRPr lang="en-GB">
              <a:latin typeface="Calibri" panose="020F0502020204030204"/>
              <a:ea typeface="微软雅黑" panose="020B0503020204020204" pitchFamily="34" charset="-122"/>
              <a:sym typeface="Calibri" panose="020F0502020204030204"/>
            </a:endParaRPr>
          </a:p>
        </p:txBody>
      </p:sp>
      <p:graphicFrame>
        <p:nvGraphicFramePr>
          <p:cNvPr id="20865" name="Google Shape;20865;p48"/>
          <p:cNvGraphicFramePr/>
          <p:nvPr/>
        </p:nvGraphicFramePr>
        <p:xfrm>
          <a:off x="832800" y="1424375"/>
          <a:ext cx="7478400" cy="2806040"/>
        </p:xfrm>
        <a:graphic>
          <a:graphicData uri="http://schemas.openxmlformats.org/drawingml/2006/table">
            <a:tbl>
              <a:tblPr>
                <a:noFill/>
                <a:tableStyleId>{3ECC4E1A-C54F-4E11-BADF-BC7D3D62C489}</a:tableStyleId>
              </a:tblPr>
              <a:tblGrid>
                <a:gridCol w="1869600"/>
                <a:gridCol w="1869600"/>
                <a:gridCol w="1869600"/>
                <a:gridCol w="1869600"/>
              </a:tblGrid>
              <a:tr h="557375">
                <a:tc>
                  <a:txBody>
                    <a:bodyPr/>
                    <a:lstStyle/>
                    <a:p>
                      <a:pPr marL="0" lvl="0" indent="0" algn="ctr"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Self-</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a:p>
                      <a:pPr marL="0" lvl="0" indent="0" algn="ctr"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awareness</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Self-</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a:p>
                      <a:pPr marL="0" lvl="0" indent="0" algn="ctr"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management</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Social awareness</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Relationship management</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291650">
                <a:tc rowSpan="5">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Emotional self-awareness</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2">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Emotional self-control</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3">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Empathy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Influence</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291650">
                <a:tc vMerge="1">
                  <a:tcPr/>
                </a:tc>
                <a:tc vMerge="1">
                  <a:tcPr/>
                </a:tc>
                <a:tc vMerge="1">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Coach and mentor</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28750">
                <a:tc vMerge="1">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Adaptability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vMerge="1">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Conflict management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291650">
                <a:tc vMerge="1">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Achievement control</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2">
                  <a:txBody>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Organisational awareness</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Teamwork</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291650">
                <a:tc vMerge="1">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Positive outlook</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vMerge="1">
                  <a:tcPr/>
                </a:tc>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Inspiration leadership</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869"/>
        <p:cNvGrpSpPr/>
        <p:nvPr/>
      </p:nvGrpSpPr>
      <p:grpSpPr>
        <a:xfrm>
          <a:off x="0" y="0"/>
          <a:ext cx="0" cy="0"/>
          <a:chOff x="0" y="0"/>
          <a:chExt cx="0" cy="0"/>
        </a:xfrm>
      </p:grpSpPr>
      <p:sp>
        <p:nvSpPr>
          <p:cNvPr id="20870" name="Google Shape;20870;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Why is it important?</a:t>
            </a:r>
            <a:endParaRPr lang="en-GB">
              <a:latin typeface="Calibri" panose="020F0502020204030204"/>
              <a:ea typeface="微软雅黑" panose="020B0503020204020204" pitchFamily="34" charset="-122"/>
              <a:sym typeface="Calibri" panose="020F0502020204030204"/>
            </a:endParaRPr>
          </a:p>
        </p:txBody>
      </p:sp>
      <p:sp>
        <p:nvSpPr>
          <p:cNvPr id="20871" name="Google Shape;20871;p49"/>
          <p:cNvSpPr txBox="1"/>
          <p:nvPr/>
        </p:nvSpPr>
        <p:spPr>
          <a:xfrm>
            <a:off x="713100" y="2417175"/>
            <a:ext cx="2103000" cy="87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Emotional intelligence</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872" name="Google Shape;20872;p49"/>
          <p:cNvSpPr txBox="1"/>
          <p:nvPr/>
        </p:nvSpPr>
        <p:spPr>
          <a:xfrm>
            <a:off x="4104425" y="15452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Social skills</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873" name="Google Shape;20873;p49"/>
          <p:cNvSpPr txBox="1"/>
          <p:nvPr/>
        </p:nvSpPr>
        <p:spPr>
          <a:xfrm>
            <a:off x="7127700" y="15452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Mercury is a small planet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874" name="Google Shape;20874;p49"/>
          <p:cNvSpPr txBox="1"/>
          <p:nvPr/>
        </p:nvSpPr>
        <p:spPr>
          <a:xfrm>
            <a:off x="4104425" y="209257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Self-awareness</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875" name="Google Shape;20875;p49"/>
          <p:cNvSpPr txBox="1"/>
          <p:nvPr/>
        </p:nvSpPr>
        <p:spPr>
          <a:xfrm>
            <a:off x="7127700" y="209257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Venus has a nice name</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876" name="Google Shape;20876;p49"/>
          <p:cNvSpPr txBox="1"/>
          <p:nvPr/>
        </p:nvSpPr>
        <p:spPr>
          <a:xfrm>
            <a:off x="4104425" y="26399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Self-regulation</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877" name="Google Shape;20877;p49"/>
          <p:cNvSpPr txBox="1"/>
          <p:nvPr/>
        </p:nvSpPr>
        <p:spPr>
          <a:xfrm>
            <a:off x="7127700" y="26399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Jupiter is the biggest planet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878" name="Google Shape;20878;p49"/>
          <p:cNvSpPr txBox="1"/>
          <p:nvPr/>
        </p:nvSpPr>
        <p:spPr>
          <a:xfrm>
            <a:off x="4104425" y="318727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Empathy</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879" name="Google Shape;20879;p49"/>
          <p:cNvSpPr txBox="1"/>
          <p:nvPr/>
        </p:nvSpPr>
        <p:spPr>
          <a:xfrm>
            <a:off x="7127700" y="318727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Mars is a cold place, not hot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880" name="Google Shape;20880;p49"/>
          <p:cNvSpPr txBox="1"/>
          <p:nvPr/>
        </p:nvSpPr>
        <p:spPr>
          <a:xfrm>
            <a:off x="4104425" y="37346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panose="020F0502020204030204"/>
                <a:ea typeface="微软雅黑" panose="020B0503020204020204" pitchFamily="34" charset="-122"/>
                <a:cs typeface="Bodoni Moda"/>
                <a:sym typeface="Calibri" panose="020F0502020204030204"/>
              </a:rPr>
              <a:t>Motivation</a:t>
            </a:r>
            <a:endParaRPr sz="20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881" name="Google Shape;20881;p49"/>
          <p:cNvSpPr txBox="1"/>
          <p:nvPr/>
        </p:nvSpPr>
        <p:spPr>
          <a:xfrm>
            <a:off x="7127700" y="37346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Neptune is far from the Sun</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grpSp>
        <p:nvGrpSpPr>
          <p:cNvPr id="20882" name="Google Shape;20882;p49"/>
          <p:cNvGrpSpPr/>
          <p:nvPr/>
        </p:nvGrpSpPr>
        <p:grpSpPr>
          <a:xfrm>
            <a:off x="3128748" y="1545254"/>
            <a:ext cx="662898" cy="429020"/>
            <a:chOff x="1884850" y="1621575"/>
            <a:chExt cx="1715575" cy="1110300"/>
          </a:xfrm>
        </p:grpSpPr>
        <p:sp>
          <p:nvSpPr>
            <p:cNvPr id="20883" name="Google Shape;20883;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84" name="Google Shape;20884;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885" name="Google Shape;20885;p49"/>
          <p:cNvGrpSpPr/>
          <p:nvPr/>
        </p:nvGrpSpPr>
        <p:grpSpPr>
          <a:xfrm>
            <a:off x="3128748" y="2092566"/>
            <a:ext cx="662898" cy="429020"/>
            <a:chOff x="1884850" y="1621575"/>
            <a:chExt cx="1715575" cy="1110300"/>
          </a:xfrm>
        </p:grpSpPr>
        <p:sp>
          <p:nvSpPr>
            <p:cNvPr id="20886" name="Google Shape;20886;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87" name="Google Shape;20887;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888" name="Google Shape;20888;p49"/>
          <p:cNvGrpSpPr/>
          <p:nvPr/>
        </p:nvGrpSpPr>
        <p:grpSpPr>
          <a:xfrm>
            <a:off x="3128748" y="2639866"/>
            <a:ext cx="662898" cy="429020"/>
            <a:chOff x="1884850" y="1621575"/>
            <a:chExt cx="1715575" cy="1110300"/>
          </a:xfrm>
        </p:grpSpPr>
        <p:sp>
          <p:nvSpPr>
            <p:cNvPr id="20889" name="Google Shape;20889;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90" name="Google Shape;20890;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891" name="Google Shape;20891;p49"/>
          <p:cNvGrpSpPr/>
          <p:nvPr/>
        </p:nvGrpSpPr>
        <p:grpSpPr>
          <a:xfrm>
            <a:off x="3128748" y="3187166"/>
            <a:ext cx="662898" cy="429020"/>
            <a:chOff x="1884850" y="1621575"/>
            <a:chExt cx="1715575" cy="1110300"/>
          </a:xfrm>
        </p:grpSpPr>
        <p:sp>
          <p:nvSpPr>
            <p:cNvPr id="20892" name="Google Shape;20892;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93" name="Google Shape;20893;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894" name="Google Shape;20894;p49"/>
          <p:cNvGrpSpPr/>
          <p:nvPr/>
        </p:nvGrpSpPr>
        <p:grpSpPr>
          <a:xfrm>
            <a:off x="3128748" y="3734466"/>
            <a:ext cx="662898" cy="429020"/>
            <a:chOff x="1884850" y="1621575"/>
            <a:chExt cx="1715575" cy="1110300"/>
          </a:xfrm>
        </p:grpSpPr>
        <p:sp>
          <p:nvSpPr>
            <p:cNvPr id="20895" name="Google Shape;20895;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96" name="Google Shape;20896;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897" name="Google Shape;20897;p49"/>
          <p:cNvSpPr/>
          <p:nvPr/>
        </p:nvSpPr>
        <p:spPr>
          <a:xfrm>
            <a:off x="3128750" y="16316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98" name="Google Shape;20898;p49"/>
          <p:cNvSpPr/>
          <p:nvPr/>
        </p:nvSpPr>
        <p:spPr>
          <a:xfrm>
            <a:off x="3128750" y="21789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99" name="Google Shape;20899;p49"/>
          <p:cNvSpPr/>
          <p:nvPr/>
        </p:nvSpPr>
        <p:spPr>
          <a:xfrm>
            <a:off x="3128750" y="27262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00" name="Google Shape;20900;p49"/>
          <p:cNvSpPr/>
          <p:nvPr/>
        </p:nvSpPr>
        <p:spPr>
          <a:xfrm>
            <a:off x="3128750" y="32735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01" name="Google Shape;20901;p49"/>
          <p:cNvSpPr/>
          <p:nvPr/>
        </p:nvSpPr>
        <p:spPr>
          <a:xfrm>
            <a:off x="3128750" y="38208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cxnSp>
        <p:nvCxnSpPr>
          <p:cNvPr id="20902" name="Google Shape;20902;p49"/>
          <p:cNvCxnSpPr>
            <a:stCxn id="20871" idx="3"/>
            <a:endCxn id="20897" idx="2"/>
          </p:cNvCxnSpPr>
          <p:nvPr/>
        </p:nvCxnSpPr>
        <p:spPr>
          <a:xfrm rot="10800000" flipH="1">
            <a:off x="2816100" y="1759725"/>
            <a:ext cx="312600" cy="10947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3" name="Google Shape;20903;p49"/>
          <p:cNvCxnSpPr>
            <a:stCxn id="20871" idx="3"/>
            <a:endCxn id="20898" idx="2"/>
          </p:cNvCxnSpPr>
          <p:nvPr/>
        </p:nvCxnSpPr>
        <p:spPr>
          <a:xfrm rot="10800000" flipH="1">
            <a:off x="2816100" y="2307225"/>
            <a:ext cx="312600" cy="5472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4" name="Google Shape;20904;p49"/>
          <p:cNvCxnSpPr>
            <a:stCxn id="20871" idx="3"/>
            <a:endCxn id="20899" idx="2"/>
          </p:cNvCxnSpPr>
          <p:nvPr/>
        </p:nvCxnSpPr>
        <p:spPr>
          <a:xfrm>
            <a:off x="2816100" y="2854425"/>
            <a:ext cx="312600" cy="6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5" name="Google Shape;20905;p49"/>
          <p:cNvCxnSpPr>
            <a:stCxn id="20871" idx="3"/>
            <a:endCxn id="20900" idx="2"/>
          </p:cNvCxnSpPr>
          <p:nvPr/>
        </p:nvCxnSpPr>
        <p:spPr>
          <a:xfrm>
            <a:off x="2816100" y="2854425"/>
            <a:ext cx="312600" cy="5472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6" name="Google Shape;20906;p49"/>
          <p:cNvCxnSpPr>
            <a:stCxn id="20871" idx="3"/>
            <a:endCxn id="20901" idx="2"/>
          </p:cNvCxnSpPr>
          <p:nvPr/>
        </p:nvCxnSpPr>
        <p:spPr>
          <a:xfrm>
            <a:off x="2816100" y="2854425"/>
            <a:ext cx="312600" cy="10947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7" name="Google Shape;20907;p49"/>
          <p:cNvCxnSpPr>
            <a:stCxn id="20872" idx="1"/>
            <a:endCxn id="20897" idx="6"/>
          </p:cNvCxnSpPr>
          <p:nvPr/>
        </p:nvCxnSpPr>
        <p:spPr>
          <a:xfrm rot="10800000">
            <a:off x="3791825" y="17597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08" name="Google Shape;20908;p49"/>
          <p:cNvCxnSpPr>
            <a:stCxn id="20874" idx="1"/>
            <a:endCxn id="20898" idx="6"/>
          </p:cNvCxnSpPr>
          <p:nvPr/>
        </p:nvCxnSpPr>
        <p:spPr>
          <a:xfrm rot="10800000">
            <a:off x="3791825" y="230707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09" name="Google Shape;20909;p49"/>
          <p:cNvCxnSpPr>
            <a:stCxn id="20876" idx="1"/>
            <a:endCxn id="20899" idx="6"/>
          </p:cNvCxnSpPr>
          <p:nvPr/>
        </p:nvCxnSpPr>
        <p:spPr>
          <a:xfrm rot="10800000">
            <a:off x="3791825" y="28544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0" name="Google Shape;20910;p49"/>
          <p:cNvCxnSpPr>
            <a:stCxn id="20878" idx="1"/>
            <a:endCxn id="20900" idx="6"/>
          </p:cNvCxnSpPr>
          <p:nvPr/>
        </p:nvCxnSpPr>
        <p:spPr>
          <a:xfrm rot="10800000">
            <a:off x="3791825" y="340177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1" name="Google Shape;20911;p49"/>
          <p:cNvCxnSpPr>
            <a:stCxn id="20880" idx="1"/>
            <a:endCxn id="20901" idx="6"/>
          </p:cNvCxnSpPr>
          <p:nvPr/>
        </p:nvCxnSpPr>
        <p:spPr>
          <a:xfrm rot="10800000">
            <a:off x="3791825" y="39491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2" name="Google Shape;20912;p49"/>
          <p:cNvCxnSpPr>
            <a:stCxn id="20872" idx="3"/>
            <a:endCxn id="20873" idx="1"/>
          </p:cNvCxnSpPr>
          <p:nvPr/>
        </p:nvCxnSpPr>
        <p:spPr>
          <a:xfrm>
            <a:off x="6814925" y="175972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3" name="Google Shape;20913;p49"/>
          <p:cNvCxnSpPr>
            <a:stCxn id="20874" idx="3"/>
            <a:endCxn id="20875" idx="1"/>
          </p:cNvCxnSpPr>
          <p:nvPr/>
        </p:nvCxnSpPr>
        <p:spPr>
          <a:xfrm>
            <a:off x="6814925" y="230707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4" name="Google Shape;20914;p49"/>
          <p:cNvCxnSpPr>
            <a:stCxn id="20876" idx="3"/>
            <a:endCxn id="20877" idx="1"/>
          </p:cNvCxnSpPr>
          <p:nvPr/>
        </p:nvCxnSpPr>
        <p:spPr>
          <a:xfrm>
            <a:off x="6814925" y="285442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5" name="Google Shape;20915;p49"/>
          <p:cNvCxnSpPr>
            <a:stCxn id="20878" idx="3"/>
            <a:endCxn id="20879" idx="1"/>
          </p:cNvCxnSpPr>
          <p:nvPr/>
        </p:nvCxnSpPr>
        <p:spPr>
          <a:xfrm>
            <a:off x="6814925" y="340177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6" name="Google Shape;20916;p49"/>
          <p:cNvCxnSpPr>
            <a:stCxn id="20880" idx="3"/>
            <a:endCxn id="20881" idx="1"/>
          </p:cNvCxnSpPr>
          <p:nvPr/>
        </p:nvCxnSpPr>
        <p:spPr>
          <a:xfrm>
            <a:off x="6814925" y="3949125"/>
            <a:ext cx="312900" cy="0"/>
          </a:xfrm>
          <a:prstGeom prst="straightConnector1">
            <a:avLst/>
          </a:prstGeom>
          <a:noFill/>
          <a:ln w="9525" cap="flat" cmpd="sng">
            <a:solidFill>
              <a:schemeClr val="lt1"/>
            </a:solidFill>
            <a:prstDash val="solid"/>
            <a:round/>
            <a:headEnd type="none" w="med" len="med"/>
            <a:tailEnd type="oval" w="med" len="med"/>
          </a:ln>
        </p:spPr>
      </p:cxnSp>
      <p:sp>
        <p:nvSpPr>
          <p:cNvPr id="20917" name="Google Shape;20917;p49"/>
          <p:cNvSpPr/>
          <p:nvPr/>
        </p:nvSpPr>
        <p:spPr>
          <a:xfrm>
            <a:off x="3303950" y="1612518"/>
            <a:ext cx="312611" cy="260791"/>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nvGrpSpPr>
          <p:cNvPr id="20918" name="Google Shape;20918;p49"/>
          <p:cNvGrpSpPr/>
          <p:nvPr/>
        </p:nvGrpSpPr>
        <p:grpSpPr>
          <a:xfrm>
            <a:off x="3330422" y="2176591"/>
            <a:ext cx="259416" cy="260757"/>
            <a:chOff x="7098912" y="1969392"/>
            <a:chExt cx="359651" cy="361560"/>
          </a:xfrm>
        </p:grpSpPr>
        <p:sp>
          <p:nvSpPr>
            <p:cNvPr id="20919" name="Google Shape;20919;p4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0" name="Google Shape;20920;p4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1" name="Google Shape;20921;p4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2" name="Google Shape;20922;p4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3" name="Google Shape;20923;p4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4" name="Google Shape;20924;p4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5" name="Google Shape;20925;p4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6" name="Google Shape;20926;p4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7" name="Google Shape;20927;p4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8" name="Google Shape;20928;p4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29" name="Google Shape;20929;p4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30" name="Google Shape;20930;p4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31" name="Google Shape;20931;p4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932" name="Google Shape;20932;p49"/>
          <p:cNvGrpSpPr/>
          <p:nvPr/>
        </p:nvGrpSpPr>
        <p:grpSpPr>
          <a:xfrm>
            <a:off x="3303938" y="2698031"/>
            <a:ext cx="312593" cy="312587"/>
            <a:chOff x="1308631" y="1507830"/>
            <a:chExt cx="350166" cy="350198"/>
          </a:xfrm>
        </p:grpSpPr>
        <p:sp>
          <p:nvSpPr>
            <p:cNvPr id="20933" name="Google Shape;20933;p4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34" name="Google Shape;20934;p4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35" name="Google Shape;20935;p4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36" name="Google Shape;20936;p4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937" name="Google Shape;20937;p49"/>
          <p:cNvGrpSpPr/>
          <p:nvPr/>
        </p:nvGrpSpPr>
        <p:grpSpPr>
          <a:xfrm>
            <a:off x="3299009" y="3264926"/>
            <a:ext cx="322508" cy="273494"/>
            <a:chOff x="2661459" y="2015001"/>
            <a:chExt cx="322508" cy="273494"/>
          </a:xfrm>
        </p:grpSpPr>
        <p:sp>
          <p:nvSpPr>
            <p:cNvPr id="20938" name="Google Shape;20938;p4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39" name="Google Shape;20939;p4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940" name="Google Shape;20940;p49"/>
          <p:cNvGrpSpPr/>
          <p:nvPr/>
        </p:nvGrpSpPr>
        <p:grpSpPr>
          <a:xfrm>
            <a:off x="3303966" y="3792735"/>
            <a:ext cx="312589" cy="309776"/>
            <a:chOff x="3532345" y="3362635"/>
            <a:chExt cx="339328" cy="336274"/>
          </a:xfrm>
        </p:grpSpPr>
        <p:sp>
          <p:nvSpPr>
            <p:cNvPr id="20941" name="Google Shape;20941;p49"/>
            <p:cNvSpPr/>
            <p:nvPr/>
          </p:nvSpPr>
          <p:spPr>
            <a:xfrm>
              <a:off x="3819385" y="349325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42" name="Google Shape;20942;p49"/>
            <p:cNvSpPr/>
            <p:nvPr/>
          </p:nvSpPr>
          <p:spPr>
            <a:xfrm>
              <a:off x="3819385" y="3493258"/>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43" name="Google Shape;20943;p4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44" name="Google Shape;20944;p49"/>
            <p:cNvSpPr/>
            <p:nvPr/>
          </p:nvSpPr>
          <p:spPr>
            <a:xfrm>
              <a:off x="3819385" y="349325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45" name="Google Shape;20945;p4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949"/>
        <p:cNvGrpSpPr/>
        <p:nvPr/>
      </p:nvGrpSpPr>
      <p:grpSpPr>
        <a:xfrm>
          <a:off x="0" y="0"/>
          <a:ext cx="0" cy="0"/>
          <a:chOff x="0" y="0"/>
          <a:chExt cx="0" cy="0"/>
        </a:xfrm>
      </p:grpSpPr>
      <p:sp>
        <p:nvSpPr>
          <p:cNvPr id="20950" name="Google Shape;20950;p50"/>
          <p:cNvSpPr txBox="1">
            <a:spLocks noGrp="1"/>
          </p:cNvSpPr>
          <p:nvPr>
            <p:ph type="title"/>
          </p:nvPr>
        </p:nvSpPr>
        <p:spPr>
          <a:xfrm>
            <a:off x="1497750" y="1307100"/>
            <a:ext cx="61485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Awesome </a:t>
            </a:r>
            <a:r>
              <a:rPr lang="en-GB">
                <a:solidFill>
                  <a:schemeClr val="lt2"/>
                </a:solidFill>
                <a:latin typeface="Calibri" panose="020F0502020204030204"/>
                <a:ea typeface="微软雅黑" panose="020B0503020204020204" pitchFamily="34" charset="-122"/>
                <a:sym typeface="Calibri" panose="020F0502020204030204"/>
              </a:rPr>
              <a:t>words</a:t>
            </a:r>
            <a:endParaRPr>
              <a:solidFill>
                <a:schemeClr val="lt2"/>
              </a:solidFill>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954"/>
        <p:cNvGrpSpPr/>
        <p:nvPr/>
      </p:nvGrpSpPr>
      <p:grpSpPr>
        <a:xfrm>
          <a:off x="0" y="0"/>
          <a:ext cx="0" cy="0"/>
          <a:chOff x="0" y="0"/>
          <a:chExt cx="0" cy="0"/>
        </a:xfrm>
      </p:grpSpPr>
      <p:cxnSp>
        <p:nvCxnSpPr>
          <p:cNvPr id="20955" name="Google Shape;20955;p51"/>
          <p:cNvCxnSpPr>
            <a:stCxn id="20956" idx="2"/>
            <a:endCxn id="20957" idx="0"/>
          </p:cNvCxnSpPr>
          <p:nvPr/>
        </p:nvCxnSpPr>
        <p:spPr>
          <a:xfrm>
            <a:off x="1990950" y="2496050"/>
            <a:ext cx="0" cy="381300"/>
          </a:xfrm>
          <a:prstGeom prst="straightConnector1">
            <a:avLst/>
          </a:prstGeom>
          <a:noFill/>
          <a:ln w="9525" cap="flat" cmpd="sng">
            <a:solidFill>
              <a:schemeClr val="lt1"/>
            </a:solidFill>
            <a:prstDash val="solid"/>
            <a:round/>
            <a:headEnd type="oval" w="med" len="med"/>
            <a:tailEnd type="none" w="med" len="med"/>
          </a:ln>
        </p:spPr>
      </p:cxnSp>
      <p:cxnSp>
        <p:nvCxnSpPr>
          <p:cNvPr id="20958" name="Google Shape;20958;p51"/>
          <p:cNvCxnSpPr/>
          <p:nvPr/>
        </p:nvCxnSpPr>
        <p:spPr>
          <a:xfrm>
            <a:off x="3711639" y="3154637"/>
            <a:ext cx="0" cy="318000"/>
          </a:xfrm>
          <a:prstGeom prst="straightConnector1">
            <a:avLst/>
          </a:prstGeom>
          <a:noFill/>
          <a:ln w="9525" cap="flat" cmpd="sng">
            <a:solidFill>
              <a:schemeClr val="lt1"/>
            </a:solidFill>
            <a:prstDash val="solid"/>
            <a:round/>
            <a:headEnd type="none" w="med" len="med"/>
            <a:tailEnd type="oval" w="med" len="med"/>
          </a:ln>
        </p:spPr>
      </p:cxnSp>
      <p:cxnSp>
        <p:nvCxnSpPr>
          <p:cNvPr id="20959" name="Google Shape;20959;p51"/>
          <p:cNvCxnSpPr>
            <a:stCxn id="20960" idx="0"/>
            <a:endCxn id="20961" idx="2"/>
          </p:cNvCxnSpPr>
          <p:nvPr/>
        </p:nvCxnSpPr>
        <p:spPr>
          <a:xfrm rot="10800000">
            <a:off x="5432300" y="2495950"/>
            <a:ext cx="0" cy="381300"/>
          </a:xfrm>
          <a:prstGeom prst="straightConnector1">
            <a:avLst/>
          </a:prstGeom>
          <a:noFill/>
          <a:ln w="9525" cap="flat" cmpd="sng">
            <a:solidFill>
              <a:schemeClr val="lt1"/>
            </a:solidFill>
            <a:prstDash val="solid"/>
            <a:round/>
            <a:headEnd type="none" w="med" len="med"/>
            <a:tailEnd type="oval" w="med" len="med"/>
          </a:ln>
        </p:spPr>
      </p:cxnSp>
      <p:cxnSp>
        <p:nvCxnSpPr>
          <p:cNvPr id="20962" name="Google Shape;20962;p51"/>
          <p:cNvCxnSpPr>
            <a:stCxn id="20963" idx="2"/>
            <a:endCxn id="20964" idx="0"/>
          </p:cNvCxnSpPr>
          <p:nvPr/>
        </p:nvCxnSpPr>
        <p:spPr>
          <a:xfrm>
            <a:off x="7153100" y="3133450"/>
            <a:ext cx="0" cy="297300"/>
          </a:xfrm>
          <a:prstGeom prst="straightConnector1">
            <a:avLst/>
          </a:prstGeom>
          <a:noFill/>
          <a:ln w="9525" cap="flat" cmpd="sng">
            <a:solidFill>
              <a:schemeClr val="lt1"/>
            </a:solidFill>
            <a:prstDash val="solid"/>
            <a:round/>
            <a:headEnd type="none" w="med" len="med"/>
            <a:tailEnd type="oval" w="med" len="med"/>
          </a:ln>
        </p:spPr>
      </p:cxnSp>
      <p:sp>
        <p:nvSpPr>
          <p:cNvPr id="20965" name="Google Shape;20965;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The four branch model</a:t>
            </a:r>
            <a:endParaRPr lang="en-GB">
              <a:latin typeface="Calibri" panose="020F0502020204030204"/>
              <a:ea typeface="微软雅黑" panose="020B0503020204020204" pitchFamily="34" charset="-122"/>
              <a:sym typeface="Calibri" panose="020F0502020204030204"/>
            </a:endParaRPr>
          </a:p>
        </p:txBody>
      </p:sp>
      <p:cxnSp>
        <p:nvCxnSpPr>
          <p:cNvPr id="20966" name="Google Shape;20966;p51"/>
          <p:cNvCxnSpPr>
            <a:stCxn id="20957" idx="3"/>
            <a:endCxn id="20967" idx="1"/>
          </p:cNvCxnSpPr>
          <p:nvPr/>
        </p:nvCxnSpPr>
        <p:spPr>
          <a:xfrm>
            <a:off x="2234800" y="3005350"/>
            <a:ext cx="1233000" cy="0"/>
          </a:xfrm>
          <a:prstGeom prst="straightConnector1">
            <a:avLst/>
          </a:prstGeom>
          <a:noFill/>
          <a:ln w="9525" cap="flat" cmpd="sng">
            <a:solidFill>
              <a:schemeClr val="lt1"/>
            </a:solidFill>
            <a:prstDash val="solid"/>
            <a:round/>
            <a:headEnd type="none" w="med" len="med"/>
            <a:tailEnd type="none" w="med" len="med"/>
          </a:ln>
        </p:spPr>
      </p:cxnSp>
      <p:cxnSp>
        <p:nvCxnSpPr>
          <p:cNvPr id="20968" name="Google Shape;20968;p51"/>
          <p:cNvCxnSpPr>
            <a:stCxn id="20967" idx="3"/>
            <a:endCxn id="20960" idx="1"/>
          </p:cNvCxnSpPr>
          <p:nvPr/>
        </p:nvCxnSpPr>
        <p:spPr>
          <a:xfrm>
            <a:off x="3955500" y="3005350"/>
            <a:ext cx="1233000" cy="0"/>
          </a:xfrm>
          <a:prstGeom prst="straightConnector1">
            <a:avLst/>
          </a:prstGeom>
          <a:noFill/>
          <a:ln w="9525" cap="flat" cmpd="sng">
            <a:solidFill>
              <a:schemeClr val="lt1"/>
            </a:solidFill>
            <a:prstDash val="solid"/>
            <a:round/>
            <a:headEnd type="none" w="med" len="med"/>
            <a:tailEnd type="none" w="med" len="med"/>
          </a:ln>
        </p:spPr>
      </p:cxnSp>
      <p:cxnSp>
        <p:nvCxnSpPr>
          <p:cNvPr id="20969" name="Google Shape;20969;p51"/>
          <p:cNvCxnSpPr>
            <a:stCxn id="20960" idx="3"/>
            <a:endCxn id="20963" idx="1"/>
          </p:cNvCxnSpPr>
          <p:nvPr/>
        </p:nvCxnSpPr>
        <p:spPr>
          <a:xfrm>
            <a:off x="5676200" y="3005350"/>
            <a:ext cx="1233000" cy="0"/>
          </a:xfrm>
          <a:prstGeom prst="straightConnector1">
            <a:avLst/>
          </a:prstGeom>
          <a:noFill/>
          <a:ln w="9525" cap="flat" cmpd="sng">
            <a:solidFill>
              <a:schemeClr val="lt1"/>
            </a:solidFill>
            <a:prstDash val="solid"/>
            <a:round/>
            <a:headEnd type="none" w="med" len="med"/>
            <a:tailEnd type="none" w="med" len="med"/>
          </a:ln>
        </p:spPr>
      </p:cxnSp>
      <p:sp>
        <p:nvSpPr>
          <p:cNvPr id="20970" name="Google Shape;20970;p51"/>
          <p:cNvSpPr txBox="1"/>
          <p:nvPr/>
        </p:nvSpPr>
        <p:spPr>
          <a:xfrm>
            <a:off x="720000" y="15234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Managing</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956" name="Google Shape;20956;p51"/>
          <p:cNvSpPr txBox="1"/>
          <p:nvPr/>
        </p:nvSpPr>
        <p:spPr>
          <a:xfrm>
            <a:off x="720000" y="19524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Mercury is the closest planet to the Sun and the smallest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971" name="Google Shape;20971;p51"/>
          <p:cNvSpPr txBox="1"/>
          <p:nvPr/>
        </p:nvSpPr>
        <p:spPr>
          <a:xfrm>
            <a:off x="2440689" y="34307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Understanding</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972" name="Google Shape;20972;p51"/>
          <p:cNvSpPr txBox="1"/>
          <p:nvPr/>
        </p:nvSpPr>
        <p:spPr>
          <a:xfrm>
            <a:off x="2440689" y="38597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Venus has a beautiful name and also high temperatures</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973" name="Google Shape;20973;p51"/>
          <p:cNvSpPr txBox="1"/>
          <p:nvPr/>
        </p:nvSpPr>
        <p:spPr>
          <a:xfrm>
            <a:off x="4161378" y="15234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Facilitating</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961" name="Google Shape;20961;p51"/>
          <p:cNvSpPr txBox="1"/>
          <p:nvPr/>
        </p:nvSpPr>
        <p:spPr>
          <a:xfrm>
            <a:off x="4161378" y="19524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Mars is actually a very cold place, not hot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0964" name="Google Shape;20964;p51"/>
          <p:cNvSpPr txBox="1"/>
          <p:nvPr/>
        </p:nvSpPr>
        <p:spPr>
          <a:xfrm>
            <a:off x="5882067" y="34307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Perceiving</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0974" name="Google Shape;20974;p51"/>
          <p:cNvSpPr txBox="1"/>
          <p:nvPr/>
        </p:nvSpPr>
        <p:spPr>
          <a:xfrm>
            <a:off x="5882067" y="38597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Neptune is the farthest planet from the Sun</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grpSp>
        <p:nvGrpSpPr>
          <p:cNvPr id="20975" name="Google Shape;20975;p51"/>
          <p:cNvGrpSpPr/>
          <p:nvPr/>
        </p:nvGrpSpPr>
        <p:grpSpPr>
          <a:xfrm>
            <a:off x="1659448" y="2790841"/>
            <a:ext cx="662898" cy="429020"/>
            <a:chOff x="1884850" y="1621575"/>
            <a:chExt cx="1715575" cy="1110300"/>
          </a:xfrm>
        </p:grpSpPr>
        <p:sp>
          <p:nvSpPr>
            <p:cNvPr id="20976" name="Google Shape;20976;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77" name="Google Shape;20977;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978" name="Google Shape;20978;p51"/>
          <p:cNvGrpSpPr/>
          <p:nvPr/>
        </p:nvGrpSpPr>
        <p:grpSpPr>
          <a:xfrm>
            <a:off x="3380148" y="2790841"/>
            <a:ext cx="662898" cy="429020"/>
            <a:chOff x="1884850" y="1621575"/>
            <a:chExt cx="1715575" cy="1110300"/>
          </a:xfrm>
        </p:grpSpPr>
        <p:sp>
          <p:nvSpPr>
            <p:cNvPr id="20979" name="Google Shape;20979;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80" name="Google Shape;20980;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981" name="Google Shape;20981;p51"/>
          <p:cNvGrpSpPr/>
          <p:nvPr/>
        </p:nvGrpSpPr>
        <p:grpSpPr>
          <a:xfrm>
            <a:off x="5100848" y="2790841"/>
            <a:ext cx="662898" cy="429020"/>
            <a:chOff x="1884850" y="1621575"/>
            <a:chExt cx="1715575" cy="1110300"/>
          </a:xfrm>
        </p:grpSpPr>
        <p:sp>
          <p:nvSpPr>
            <p:cNvPr id="20982" name="Google Shape;20982;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83" name="Google Shape;20983;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984" name="Google Shape;20984;p51"/>
          <p:cNvGrpSpPr/>
          <p:nvPr/>
        </p:nvGrpSpPr>
        <p:grpSpPr>
          <a:xfrm>
            <a:off x="6821548" y="2790841"/>
            <a:ext cx="662898" cy="429020"/>
            <a:chOff x="1884850" y="1621575"/>
            <a:chExt cx="1715575" cy="1110300"/>
          </a:xfrm>
        </p:grpSpPr>
        <p:sp>
          <p:nvSpPr>
            <p:cNvPr id="20985" name="Google Shape;20985;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86" name="Google Shape;20986;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957" name="Google Shape;20957;p51"/>
          <p:cNvSpPr txBox="1"/>
          <p:nvPr/>
        </p:nvSpPr>
        <p:spPr>
          <a:xfrm>
            <a:off x="17470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panose="020F0502020204030204"/>
                <a:ea typeface="微软雅黑" panose="020B0503020204020204" pitchFamily="34" charset="-122"/>
                <a:cs typeface="Bodoni Moda"/>
                <a:sym typeface="Calibri" panose="020F0502020204030204"/>
              </a:rPr>
              <a:t>1</a:t>
            </a:r>
            <a:endParaRPr sz="25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0967" name="Google Shape;20967;p51"/>
          <p:cNvSpPr txBox="1"/>
          <p:nvPr/>
        </p:nvSpPr>
        <p:spPr>
          <a:xfrm>
            <a:off x="34677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panose="020F0502020204030204"/>
                <a:ea typeface="微软雅黑" panose="020B0503020204020204" pitchFamily="34" charset="-122"/>
                <a:cs typeface="Bodoni Moda"/>
                <a:sym typeface="Calibri" panose="020F0502020204030204"/>
              </a:rPr>
              <a:t>2</a:t>
            </a:r>
            <a:endParaRPr sz="25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0960" name="Google Shape;20960;p51"/>
          <p:cNvSpPr txBox="1"/>
          <p:nvPr/>
        </p:nvSpPr>
        <p:spPr>
          <a:xfrm>
            <a:off x="51884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panose="020F0502020204030204"/>
                <a:ea typeface="微软雅黑" panose="020B0503020204020204" pitchFamily="34" charset="-122"/>
                <a:cs typeface="Bodoni Moda"/>
                <a:sym typeface="Calibri" panose="020F0502020204030204"/>
              </a:rPr>
              <a:t>3</a:t>
            </a:r>
            <a:endParaRPr sz="25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0963" name="Google Shape;20963;p51"/>
          <p:cNvSpPr txBox="1"/>
          <p:nvPr/>
        </p:nvSpPr>
        <p:spPr>
          <a:xfrm>
            <a:off x="69092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panose="020F0502020204030204"/>
                <a:ea typeface="微软雅黑" panose="020B0503020204020204" pitchFamily="34" charset="-122"/>
                <a:cs typeface="Bodoni Moda"/>
                <a:sym typeface="Calibri" panose="020F0502020204030204"/>
              </a:rPr>
              <a:t>4</a:t>
            </a:r>
            <a:endParaRPr sz="2500" b="1">
              <a:solidFill>
                <a:schemeClr val="dk1"/>
              </a:solidFill>
              <a:latin typeface="Calibri" panose="020F0502020204030204"/>
              <a:ea typeface="微软雅黑" panose="020B0503020204020204" pitchFamily="34" charset="-122"/>
              <a:cs typeface="Bodoni Moda"/>
              <a:sym typeface="Calibri" panose="020F0502020204030204"/>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0990"/>
        <p:cNvGrpSpPr/>
        <p:nvPr/>
      </p:nvGrpSpPr>
      <p:grpSpPr>
        <a:xfrm>
          <a:off x="0" y="0"/>
          <a:ext cx="0" cy="0"/>
          <a:chOff x="0" y="0"/>
          <a:chExt cx="0" cy="0"/>
        </a:xfrm>
      </p:grpSpPr>
      <p:grpSp>
        <p:nvGrpSpPr>
          <p:cNvPr id="20991" name="Google Shape;20991;p52"/>
          <p:cNvGrpSpPr/>
          <p:nvPr/>
        </p:nvGrpSpPr>
        <p:grpSpPr>
          <a:xfrm>
            <a:off x="901516" y="2069961"/>
            <a:ext cx="1389444" cy="899232"/>
            <a:chOff x="1884850" y="1621575"/>
            <a:chExt cx="1715575" cy="1110300"/>
          </a:xfrm>
        </p:grpSpPr>
        <p:sp>
          <p:nvSpPr>
            <p:cNvPr id="20992" name="Google Shape;20992;p5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993" name="Google Shape;20993;p5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994" name="Google Shape;20994;p52"/>
          <p:cNvSpPr txBox="1">
            <a:spLocks noGrp="1"/>
          </p:cNvSpPr>
          <p:nvPr>
            <p:ph type="title"/>
          </p:nvPr>
        </p:nvSpPr>
        <p:spPr>
          <a:xfrm flipH="1">
            <a:off x="2456176" y="1868275"/>
            <a:ext cx="2907300" cy="79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Analysis</a:t>
            </a:r>
            <a:endParaRPr lang="en-GB">
              <a:latin typeface="Calibri" panose="020F0502020204030204"/>
              <a:ea typeface="微软雅黑" panose="020B0503020204020204" pitchFamily="34" charset="-122"/>
              <a:sym typeface="Calibri" panose="020F0502020204030204"/>
            </a:endParaRPr>
          </a:p>
        </p:txBody>
      </p:sp>
      <p:sp>
        <p:nvSpPr>
          <p:cNvPr id="20995" name="Google Shape;20995;p52"/>
          <p:cNvSpPr txBox="1">
            <a:spLocks noGrp="1"/>
          </p:cNvSpPr>
          <p:nvPr>
            <p:ph type="title" idx="2"/>
          </p:nvPr>
        </p:nvSpPr>
        <p:spPr>
          <a:xfrm flipH="1">
            <a:off x="970226" y="2221863"/>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03</a:t>
            </a:r>
            <a:endParaRPr lang="en-GB">
              <a:latin typeface="Calibri" panose="020F0502020204030204"/>
              <a:ea typeface="微软雅黑" panose="020B0503020204020204" pitchFamily="34" charset="-122"/>
              <a:sym typeface="Calibri" panose="020F0502020204030204"/>
            </a:endParaRPr>
          </a:p>
        </p:txBody>
      </p:sp>
      <p:sp>
        <p:nvSpPr>
          <p:cNvPr id="20996" name="Google Shape;20996;p52"/>
          <p:cNvSpPr txBox="1">
            <a:spLocks noGrp="1"/>
          </p:cNvSpPr>
          <p:nvPr>
            <p:ph type="subTitle" idx="1"/>
          </p:nvPr>
        </p:nvSpPr>
        <p:spPr>
          <a:xfrm flipH="1">
            <a:off x="2456176" y="2662325"/>
            <a:ext cx="2907300" cy="61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You can enter a subtitle here if you need it</a:t>
            </a:r>
            <a:endParaRPr lang="en-GB">
              <a:latin typeface="Calibri" panose="020F0502020204030204"/>
              <a:ea typeface="微软雅黑" panose="020B0503020204020204" pitchFamily="34" charset="-122"/>
              <a:sym typeface="Calibri" panose="020F0502020204030204"/>
            </a:endParaRPr>
          </a:p>
        </p:txBody>
      </p:sp>
      <p:sp>
        <p:nvSpPr>
          <p:cNvPr id="20997" name="Google Shape;20997;p52"/>
          <p:cNvSpPr/>
          <p:nvPr/>
        </p:nvSpPr>
        <p:spPr>
          <a:xfrm>
            <a:off x="580941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998" name="Google Shape;20998;p52"/>
          <p:cNvPicPr preferRelativeResize="0"/>
          <p:nvPr/>
        </p:nvPicPr>
        <p:blipFill rotWithShape="1">
          <a:blip r:embed="rId1" cstate="screen"/>
          <a:srcRect/>
          <a:stretch>
            <a:fillRect/>
          </a:stretch>
        </p:blipFill>
        <p:spPr>
          <a:xfrm>
            <a:off x="5978602" y="1343075"/>
            <a:ext cx="2136447" cy="2457375"/>
          </a:xfrm>
          <a:prstGeom prst="rect">
            <a:avLst/>
          </a:prstGeom>
          <a:noFill/>
          <a:ln>
            <a:noFill/>
          </a:ln>
        </p:spPr>
      </p:pic>
      <p:sp>
        <p:nvSpPr>
          <p:cNvPr id="20999" name="Google Shape;20999;p52"/>
          <p:cNvSpPr/>
          <p:nvPr/>
        </p:nvSpPr>
        <p:spPr>
          <a:xfrm>
            <a:off x="55287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00" name="Google Shape;21000;p52"/>
          <p:cNvSpPr/>
          <p:nvPr/>
        </p:nvSpPr>
        <p:spPr>
          <a:xfrm flipH="1">
            <a:off x="76699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001" name="Google Shape;21001;p52"/>
          <p:cNvPicPr preferRelativeResize="0"/>
          <p:nvPr/>
        </p:nvPicPr>
        <p:blipFill rotWithShape="1">
          <a:blip r:embed="rId2" cstate="screen"/>
          <a:srcRect/>
          <a:stretch>
            <a:fillRect/>
          </a:stretch>
        </p:blipFill>
        <p:spPr>
          <a:xfrm rot="2007399" flipH="1">
            <a:off x="7783466" y="2865227"/>
            <a:ext cx="673516" cy="166347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005"/>
        <p:cNvGrpSpPr/>
        <p:nvPr/>
      </p:nvGrpSpPr>
      <p:grpSpPr>
        <a:xfrm>
          <a:off x="0" y="0"/>
          <a:ext cx="0" cy="0"/>
          <a:chOff x="0" y="0"/>
          <a:chExt cx="0" cy="0"/>
        </a:xfrm>
      </p:grpSpPr>
      <p:sp>
        <p:nvSpPr>
          <p:cNvPr id="21006" name="Google Shape;21006;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Empathy essay</a:t>
            </a:r>
            <a:endParaRPr lang="en-GB">
              <a:latin typeface="Calibri" panose="020F0502020204030204"/>
              <a:ea typeface="微软雅黑" panose="020B0503020204020204" pitchFamily="34" charset="-122"/>
              <a:sym typeface="Calibri" panose="020F0502020204030204"/>
            </a:endParaRPr>
          </a:p>
        </p:txBody>
      </p:sp>
      <p:sp>
        <p:nvSpPr>
          <p:cNvPr id="21007" name="Google Shape;21007;p53"/>
          <p:cNvSpPr txBox="1">
            <a:spLocks noGrp="1"/>
          </p:cNvSpPr>
          <p:nvPr>
            <p:ph type="title" idx="2"/>
          </p:nvPr>
        </p:nvSpPr>
        <p:spPr>
          <a:xfrm>
            <a:off x="720002"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Intuition</a:t>
            </a:r>
            <a:endParaRPr lang="en-GB">
              <a:latin typeface="Calibri" panose="020F0502020204030204"/>
              <a:ea typeface="微软雅黑" panose="020B0503020204020204" pitchFamily="34" charset="-122"/>
              <a:sym typeface="Calibri" panose="020F0502020204030204"/>
            </a:endParaRPr>
          </a:p>
        </p:txBody>
      </p:sp>
      <p:sp>
        <p:nvSpPr>
          <p:cNvPr id="21008" name="Google Shape;21008;p53"/>
          <p:cNvSpPr txBox="1">
            <a:spLocks noGrp="1"/>
          </p:cNvSpPr>
          <p:nvPr>
            <p:ph type="subTitle" idx="1"/>
          </p:nvPr>
        </p:nvSpPr>
        <p:spPr>
          <a:xfrm>
            <a:off x="7200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Mercury is the closest planet to the Sun and the smallest </a:t>
            </a:r>
            <a:endParaRPr lang="en-GB">
              <a:latin typeface="Calibri" panose="020F0502020204030204"/>
              <a:ea typeface="微软雅黑" panose="020B0503020204020204" pitchFamily="34" charset="-122"/>
              <a:sym typeface="Calibri" panose="020F0502020204030204"/>
            </a:endParaRPr>
          </a:p>
        </p:txBody>
      </p:sp>
      <p:sp>
        <p:nvSpPr>
          <p:cNvPr id="21009" name="Google Shape;21009;p53"/>
          <p:cNvSpPr txBox="1">
            <a:spLocks noGrp="1"/>
          </p:cNvSpPr>
          <p:nvPr>
            <p:ph type="title" idx="3"/>
          </p:nvPr>
        </p:nvSpPr>
        <p:spPr>
          <a:xfrm>
            <a:off x="3528594"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Capacity</a:t>
            </a:r>
            <a:endParaRPr lang="en-GB">
              <a:latin typeface="Calibri" panose="020F0502020204030204"/>
              <a:ea typeface="微软雅黑" panose="020B0503020204020204" pitchFamily="34" charset="-122"/>
              <a:sym typeface="Calibri" panose="020F0502020204030204"/>
            </a:endParaRPr>
          </a:p>
        </p:txBody>
      </p:sp>
      <p:sp>
        <p:nvSpPr>
          <p:cNvPr id="21010" name="Google Shape;21010;p53"/>
          <p:cNvSpPr txBox="1">
            <a:spLocks noGrp="1"/>
          </p:cNvSpPr>
          <p:nvPr>
            <p:ph type="subTitle" idx="4"/>
          </p:nvPr>
        </p:nvSpPr>
        <p:spPr>
          <a:xfrm>
            <a:off x="35286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Venus has a beautiful name and is the second planet from the Sun</a:t>
            </a:r>
            <a:endParaRPr lang="en-GB">
              <a:latin typeface="Calibri" panose="020F0502020204030204"/>
              <a:ea typeface="微软雅黑" panose="020B0503020204020204" pitchFamily="34" charset="-122"/>
              <a:sym typeface="Calibri" panose="020F0502020204030204"/>
            </a:endParaRPr>
          </a:p>
        </p:txBody>
      </p:sp>
      <p:sp>
        <p:nvSpPr>
          <p:cNvPr id="21011" name="Google Shape;21011;p53"/>
          <p:cNvSpPr txBox="1">
            <a:spLocks noGrp="1"/>
          </p:cNvSpPr>
          <p:nvPr>
            <p:ph type="title" idx="5"/>
          </p:nvPr>
        </p:nvSpPr>
        <p:spPr>
          <a:xfrm>
            <a:off x="6337192"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Individual</a:t>
            </a:r>
            <a:endParaRPr lang="en-GB">
              <a:latin typeface="Calibri" panose="020F0502020204030204"/>
              <a:ea typeface="微软雅黑" panose="020B0503020204020204" pitchFamily="34" charset="-122"/>
              <a:sym typeface="Calibri" panose="020F0502020204030204"/>
            </a:endParaRPr>
          </a:p>
        </p:txBody>
      </p:sp>
      <p:sp>
        <p:nvSpPr>
          <p:cNvPr id="21012" name="Google Shape;21012;p53"/>
          <p:cNvSpPr txBox="1">
            <a:spLocks noGrp="1"/>
          </p:cNvSpPr>
          <p:nvPr>
            <p:ph type="subTitle" idx="6"/>
          </p:nvPr>
        </p:nvSpPr>
        <p:spPr>
          <a:xfrm>
            <a:off x="63372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Despite being red, Mars is actually a cold place. It’s full of iron oxide dust</a:t>
            </a:r>
            <a:endParaRPr lang="en-GB">
              <a:latin typeface="Calibri" panose="020F0502020204030204"/>
              <a:ea typeface="微软雅黑" panose="020B0503020204020204" pitchFamily="34" charset="-122"/>
              <a:sym typeface="Calibri" panose="020F0502020204030204"/>
            </a:endParaRPr>
          </a:p>
        </p:txBody>
      </p:sp>
      <p:grpSp>
        <p:nvGrpSpPr>
          <p:cNvPr id="21013" name="Google Shape;21013;p53"/>
          <p:cNvGrpSpPr/>
          <p:nvPr/>
        </p:nvGrpSpPr>
        <p:grpSpPr>
          <a:xfrm>
            <a:off x="1280898" y="1778203"/>
            <a:ext cx="965011" cy="624544"/>
            <a:chOff x="1884850" y="1621575"/>
            <a:chExt cx="1715575" cy="1110300"/>
          </a:xfrm>
        </p:grpSpPr>
        <p:sp>
          <p:nvSpPr>
            <p:cNvPr id="21014" name="Google Shape;21014;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15" name="Google Shape;21015;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016" name="Google Shape;21016;p53"/>
          <p:cNvGrpSpPr/>
          <p:nvPr/>
        </p:nvGrpSpPr>
        <p:grpSpPr>
          <a:xfrm>
            <a:off x="4089498" y="1778203"/>
            <a:ext cx="965011" cy="624544"/>
            <a:chOff x="1884850" y="1621575"/>
            <a:chExt cx="1715575" cy="1110300"/>
          </a:xfrm>
        </p:grpSpPr>
        <p:sp>
          <p:nvSpPr>
            <p:cNvPr id="21017" name="Google Shape;21017;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18" name="Google Shape;21018;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019" name="Google Shape;21019;p53"/>
          <p:cNvGrpSpPr/>
          <p:nvPr/>
        </p:nvGrpSpPr>
        <p:grpSpPr>
          <a:xfrm>
            <a:off x="6898098" y="1778203"/>
            <a:ext cx="965011" cy="624544"/>
            <a:chOff x="1884850" y="1621575"/>
            <a:chExt cx="1715575" cy="1110300"/>
          </a:xfrm>
        </p:grpSpPr>
        <p:sp>
          <p:nvSpPr>
            <p:cNvPr id="21020" name="Google Shape;21020;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21" name="Google Shape;21021;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022" name="Google Shape;21022;p53"/>
          <p:cNvGrpSpPr/>
          <p:nvPr/>
        </p:nvGrpSpPr>
        <p:grpSpPr>
          <a:xfrm>
            <a:off x="4382014" y="1900272"/>
            <a:ext cx="380461" cy="380461"/>
            <a:chOff x="7121669" y="1533610"/>
            <a:chExt cx="321362" cy="321362"/>
          </a:xfrm>
        </p:grpSpPr>
        <p:sp>
          <p:nvSpPr>
            <p:cNvPr id="21023" name="Google Shape;21023;p5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24" name="Google Shape;21024;p5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25" name="Google Shape;21025;p5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26" name="Google Shape;21026;p5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027" name="Google Shape;21027;p53"/>
          <p:cNvGrpSpPr/>
          <p:nvPr/>
        </p:nvGrpSpPr>
        <p:grpSpPr>
          <a:xfrm>
            <a:off x="1560879" y="1900279"/>
            <a:ext cx="405035" cy="380447"/>
            <a:chOff x="1749728" y="2894777"/>
            <a:chExt cx="386927" cy="363438"/>
          </a:xfrm>
        </p:grpSpPr>
        <p:sp>
          <p:nvSpPr>
            <p:cNvPr id="21028" name="Google Shape;21028;p5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29" name="Google Shape;21029;p5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0" name="Google Shape;21030;p5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1" name="Google Shape;21031;p5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2" name="Google Shape;21032;p5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3" name="Google Shape;21033;p5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4" name="Google Shape;21034;p5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035" name="Google Shape;21035;p53"/>
          <p:cNvGrpSpPr/>
          <p:nvPr/>
        </p:nvGrpSpPr>
        <p:grpSpPr>
          <a:xfrm>
            <a:off x="7178162" y="1935865"/>
            <a:ext cx="405055" cy="309275"/>
            <a:chOff x="5776798" y="3409778"/>
            <a:chExt cx="346379" cy="264518"/>
          </a:xfrm>
        </p:grpSpPr>
        <p:sp>
          <p:nvSpPr>
            <p:cNvPr id="21036" name="Google Shape;21036;p5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7" name="Google Shape;21037;p5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8" name="Google Shape;21038;p5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39" name="Google Shape;21039;p5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40" name="Google Shape;21040;p5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41" name="Google Shape;21041;p5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045"/>
        <p:cNvGrpSpPr/>
        <p:nvPr/>
      </p:nvGrpSpPr>
      <p:grpSpPr>
        <a:xfrm>
          <a:off x="0" y="0"/>
          <a:ext cx="0" cy="0"/>
          <a:chOff x="0" y="0"/>
          <a:chExt cx="0" cy="0"/>
        </a:xfrm>
      </p:grpSpPr>
      <p:sp>
        <p:nvSpPr>
          <p:cNvPr id="21046" name="Google Shape;21046;p5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The ability model</a:t>
            </a:r>
            <a:endParaRPr lang="en-GB">
              <a:latin typeface="Calibri" panose="020F0502020204030204"/>
              <a:ea typeface="微软雅黑" panose="020B0503020204020204" pitchFamily="34" charset="-122"/>
              <a:sym typeface="Calibri" panose="020F0502020204030204"/>
            </a:endParaRPr>
          </a:p>
        </p:txBody>
      </p:sp>
      <p:sp>
        <p:nvSpPr>
          <p:cNvPr id="21047" name="Google Shape;21047;p54"/>
          <p:cNvSpPr/>
          <p:nvPr/>
        </p:nvSpPr>
        <p:spPr>
          <a:xfrm>
            <a:off x="2586750" y="1503225"/>
            <a:ext cx="39705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Emotional intelligence</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1048" name="Google Shape;21048;p54"/>
          <p:cNvSpPr/>
          <p:nvPr/>
        </p:nvSpPr>
        <p:spPr>
          <a:xfrm>
            <a:off x="720000"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panose="020F0502020204030204"/>
                <a:ea typeface="微软雅黑" panose="020B0503020204020204" pitchFamily="34" charset="-122"/>
                <a:cs typeface="Bodoni Moda"/>
                <a:sym typeface="Calibri" panose="020F0502020204030204"/>
              </a:rPr>
              <a:t>Perceiving</a:t>
            </a:r>
            <a:endParaRPr sz="18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1049" name="Google Shape;21049;p54"/>
          <p:cNvSpPr/>
          <p:nvPr/>
        </p:nvSpPr>
        <p:spPr>
          <a:xfrm>
            <a:off x="2669822"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panose="020F0502020204030204"/>
                <a:ea typeface="微软雅黑" panose="020B0503020204020204" pitchFamily="34" charset="-122"/>
                <a:cs typeface="Bodoni Moda"/>
                <a:sym typeface="Calibri" panose="020F0502020204030204"/>
              </a:rPr>
              <a:t>Using</a:t>
            </a:r>
            <a:endParaRPr sz="18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1050" name="Google Shape;21050;p54"/>
          <p:cNvSpPr/>
          <p:nvPr/>
        </p:nvSpPr>
        <p:spPr>
          <a:xfrm>
            <a:off x="2669834"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Venus is the second planet from the Sun</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051" name="Google Shape;21051;p54"/>
          <p:cNvSpPr/>
          <p:nvPr/>
        </p:nvSpPr>
        <p:spPr>
          <a:xfrm>
            <a:off x="720002"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Mercury is the closest planet to the Sun</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cxnSp>
        <p:nvCxnSpPr>
          <p:cNvPr id="21052" name="Google Shape;21052;p54"/>
          <p:cNvCxnSpPr>
            <a:stCxn id="21047" idx="2"/>
            <a:endCxn id="21049" idx="0"/>
          </p:cNvCxnSpPr>
          <p:nvPr/>
        </p:nvCxnSpPr>
        <p:spPr>
          <a:xfrm rot="5400000">
            <a:off x="3851250" y="1774275"/>
            <a:ext cx="466500" cy="975000"/>
          </a:xfrm>
          <a:prstGeom prst="bentConnector3">
            <a:avLst>
              <a:gd name="adj1" fmla="val 49997"/>
            </a:avLst>
          </a:prstGeom>
          <a:noFill/>
          <a:ln w="9525" cap="flat" cmpd="sng">
            <a:solidFill>
              <a:schemeClr val="lt1"/>
            </a:solidFill>
            <a:prstDash val="solid"/>
            <a:round/>
            <a:headEnd type="none" w="sm" len="sm"/>
            <a:tailEnd type="none" w="sm" len="sm"/>
          </a:ln>
        </p:spPr>
      </p:cxnSp>
      <p:cxnSp>
        <p:nvCxnSpPr>
          <p:cNvPr id="21053" name="Google Shape;21053;p54"/>
          <p:cNvCxnSpPr>
            <a:stCxn id="21048" idx="0"/>
            <a:endCxn id="21047" idx="2"/>
          </p:cNvCxnSpPr>
          <p:nvPr/>
        </p:nvCxnSpPr>
        <p:spPr>
          <a:xfrm rot="-5400000">
            <a:off x="2876400" y="799400"/>
            <a:ext cx="466500" cy="2924700"/>
          </a:xfrm>
          <a:prstGeom prst="bentConnector3">
            <a:avLst>
              <a:gd name="adj1" fmla="val 49997"/>
            </a:avLst>
          </a:prstGeom>
          <a:noFill/>
          <a:ln w="9525" cap="flat" cmpd="sng">
            <a:solidFill>
              <a:schemeClr val="lt1"/>
            </a:solidFill>
            <a:prstDash val="solid"/>
            <a:round/>
            <a:headEnd type="none" w="sm" len="sm"/>
            <a:tailEnd type="none" w="sm" len="sm"/>
          </a:ln>
        </p:spPr>
      </p:cxnSp>
      <p:cxnSp>
        <p:nvCxnSpPr>
          <p:cNvPr id="21054" name="Google Shape;21054;p54"/>
          <p:cNvCxnSpPr>
            <a:stCxn id="21051" idx="0"/>
            <a:endCxn id="21048" idx="2"/>
          </p:cNvCxnSpPr>
          <p:nvPr/>
        </p:nvCxnSpPr>
        <p:spPr>
          <a:xfrm rot="-5400000">
            <a:off x="1452602" y="3215074"/>
            <a:ext cx="390000" cy="600"/>
          </a:xfrm>
          <a:prstGeom prst="bentConnector3">
            <a:avLst>
              <a:gd name="adj1" fmla="val 50009"/>
            </a:avLst>
          </a:prstGeom>
          <a:noFill/>
          <a:ln w="9525" cap="flat" cmpd="sng">
            <a:solidFill>
              <a:schemeClr val="lt1"/>
            </a:solidFill>
            <a:prstDash val="solid"/>
            <a:round/>
            <a:headEnd type="oval" w="sm" len="sm"/>
            <a:tailEnd type="none" w="sm" len="sm"/>
          </a:ln>
        </p:spPr>
      </p:cxnSp>
      <p:cxnSp>
        <p:nvCxnSpPr>
          <p:cNvPr id="21055" name="Google Shape;21055;p54"/>
          <p:cNvCxnSpPr>
            <a:stCxn id="21049" idx="2"/>
            <a:endCxn id="21050" idx="0"/>
          </p:cNvCxnSpPr>
          <p:nvPr/>
        </p:nvCxnSpPr>
        <p:spPr>
          <a:xfrm rot="-5400000" flipH="1">
            <a:off x="3402422" y="3215000"/>
            <a:ext cx="390000" cy="600"/>
          </a:xfrm>
          <a:prstGeom prst="bentConnector3">
            <a:avLst>
              <a:gd name="adj1" fmla="val 50008"/>
            </a:avLst>
          </a:prstGeom>
          <a:noFill/>
          <a:ln w="9525" cap="flat" cmpd="sng">
            <a:solidFill>
              <a:schemeClr val="lt1"/>
            </a:solidFill>
            <a:prstDash val="solid"/>
            <a:round/>
            <a:headEnd type="none" w="sm" len="sm"/>
            <a:tailEnd type="oval" w="sm" len="sm"/>
          </a:ln>
        </p:spPr>
      </p:cxnSp>
      <p:sp>
        <p:nvSpPr>
          <p:cNvPr id="21056" name="Google Shape;21056;p54"/>
          <p:cNvSpPr/>
          <p:nvPr/>
        </p:nvSpPr>
        <p:spPr>
          <a:xfrm>
            <a:off x="4619664"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panose="020F0502020204030204"/>
                <a:ea typeface="微软雅黑" panose="020B0503020204020204" pitchFamily="34" charset="-122"/>
                <a:cs typeface="Bodoni Moda"/>
                <a:sym typeface="Calibri" panose="020F0502020204030204"/>
              </a:rPr>
              <a:t>Understanding</a:t>
            </a:r>
            <a:endParaRPr sz="18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1057" name="Google Shape;21057;p54"/>
          <p:cNvSpPr/>
          <p:nvPr/>
        </p:nvSpPr>
        <p:spPr>
          <a:xfrm>
            <a:off x="4619676"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Mars is actually a very cold place, not hot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058" name="Google Shape;21058;p54"/>
          <p:cNvSpPr/>
          <p:nvPr/>
        </p:nvSpPr>
        <p:spPr>
          <a:xfrm>
            <a:off x="6569506"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panose="020F0502020204030204"/>
                <a:ea typeface="微软雅黑" panose="020B0503020204020204" pitchFamily="34" charset="-122"/>
                <a:cs typeface="Bodoni Moda"/>
                <a:sym typeface="Calibri" panose="020F0502020204030204"/>
              </a:rPr>
              <a:t>Managing</a:t>
            </a:r>
            <a:endParaRPr sz="1800" b="1">
              <a:solidFill>
                <a:schemeClr val="dk1"/>
              </a:solidFill>
              <a:latin typeface="Calibri" panose="020F0502020204030204"/>
              <a:ea typeface="微软雅黑" panose="020B0503020204020204" pitchFamily="34" charset="-122"/>
              <a:cs typeface="Bodoni Moda"/>
              <a:sym typeface="Calibri" panose="020F0502020204030204"/>
            </a:endParaRPr>
          </a:p>
        </p:txBody>
      </p:sp>
      <p:sp>
        <p:nvSpPr>
          <p:cNvPr id="21059" name="Google Shape;21059;p54"/>
          <p:cNvSpPr/>
          <p:nvPr/>
        </p:nvSpPr>
        <p:spPr>
          <a:xfrm>
            <a:off x="6569519"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Neptune is far from the Sun</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cxnSp>
        <p:nvCxnSpPr>
          <p:cNvPr id="21060" name="Google Shape;21060;p54"/>
          <p:cNvCxnSpPr>
            <a:stCxn id="21047" idx="2"/>
            <a:endCxn id="21056" idx="0"/>
          </p:cNvCxnSpPr>
          <p:nvPr/>
        </p:nvCxnSpPr>
        <p:spPr>
          <a:xfrm rot="-5400000" flipH="1">
            <a:off x="4826250" y="1774275"/>
            <a:ext cx="466500" cy="9750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1061" name="Google Shape;21061;p54"/>
          <p:cNvCxnSpPr>
            <a:stCxn id="21047" idx="2"/>
            <a:endCxn id="21058" idx="0"/>
          </p:cNvCxnSpPr>
          <p:nvPr/>
        </p:nvCxnSpPr>
        <p:spPr>
          <a:xfrm rot="-5400000" flipH="1">
            <a:off x="5801100" y="799425"/>
            <a:ext cx="466500" cy="29247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1062" name="Google Shape;21062;p54"/>
          <p:cNvCxnSpPr>
            <a:stCxn id="21056" idx="2"/>
            <a:endCxn id="21057" idx="0"/>
          </p:cNvCxnSpPr>
          <p:nvPr/>
        </p:nvCxnSpPr>
        <p:spPr>
          <a:xfrm>
            <a:off x="5546964" y="3020300"/>
            <a:ext cx="0" cy="390000"/>
          </a:xfrm>
          <a:prstGeom prst="straightConnector1">
            <a:avLst/>
          </a:prstGeom>
          <a:noFill/>
          <a:ln w="9525" cap="flat" cmpd="sng">
            <a:solidFill>
              <a:schemeClr val="lt1"/>
            </a:solidFill>
            <a:prstDash val="solid"/>
            <a:round/>
            <a:headEnd type="none" w="med" len="med"/>
            <a:tailEnd type="oval" w="med" len="med"/>
          </a:ln>
        </p:spPr>
      </p:cxnSp>
      <p:cxnSp>
        <p:nvCxnSpPr>
          <p:cNvPr id="21063" name="Google Shape;21063;p54"/>
          <p:cNvCxnSpPr>
            <a:stCxn id="21058" idx="2"/>
            <a:endCxn id="21059" idx="0"/>
          </p:cNvCxnSpPr>
          <p:nvPr/>
        </p:nvCxnSpPr>
        <p:spPr>
          <a:xfrm>
            <a:off x="7496806" y="3020300"/>
            <a:ext cx="0" cy="390000"/>
          </a:xfrm>
          <a:prstGeom prst="straightConnector1">
            <a:avLst/>
          </a:prstGeom>
          <a:noFill/>
          <a:ln w="9525" cap="flat" cmpd="sng">
            <a:solidFill>
              <a:schemeClr val="lt1"/>
            </a:solidFill>
            <a:prstDash val="solid"/>
            <a:round/>
            <a:headEnd type="none" w="med" len="med"/>
            <a:tailEnd type="oval"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067"/>
        <p:cNvGrpSpPr/>
        <p:nvPr/>
      </p:nvGrpSpPr>
      <p:grpSpPr>
        <a:xfrm>
          <a:off x="0" y="0"/>
          <a:ext cx="0" cy="0"/>
          <a:chOff x="0" y="0"/>
          <a:chExt cx="0" cy="0"/>
        </a:xfrm>
      </p:grpSpPr>
      <p:sp>
        <p:nvSpPr>
          <p:cNvPr id="21068" name="Google Shape;21068;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Percentages improvement</a:t>
            </a:r>
            <a:endParaRPr>
              <a:solidFill>
                <a:srgbClr val="D9D9D9"/>
              </a:solidFill>
              <a:latin typeface="Calibri" panose="020F0502020204030204"/>
              <a:ea typeface="微软雅黑" panose="020B0503020204020204" pitchFamily="34" charset="-122"/>
              <a:sym typeface="Calibri" panose="020F0502020204030204"/>
            </a:endParaRPr>
          </a:p>
        </p:txBody>
      </p:sp>
      <p:sp>
        <p:nvSpPr>
          <p:cNvPr id="21069" name="Google Shape;21069;p55"/>
          <p:cNvSpPr txBox="1">
            <a:spLocks noGrp="1"/>
          </p:cNvSpPr>
          <p:nvPr>
            <p:ph type="subTitle" idx="4294967295"/>
          </p:nvPr>
        </p:nvSpPr>
        <p:spPr>
          <a:xfrm>
            <a:off x="714225" y="4326800"/>
            <a:ext cx="7715400" cy="277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200">
                <a:latin typeface="Calibri" panose="020F0502020204030204"/>
                <a:ea typeface="微软雅黑" panose="020B0503020204020204" pitchFamily="34" charset="-122"/>
                <a:sym typeface="Calibri" panose="020F0502020204030204"/>
              </a:rPr>
              <a:t>Follow the link in the graph to modify its data and then paste the new one here. </a:t>
            </a:r>
            <a:r>
              <a:rPr lang="en-GB" sz="1200" b="1">
                <a:uFill>
                  <a:noFill/>
                </a:uFill>
                <a:latin typeface="Calibri" panose="020F0502020204030204"/>
                <a:ea typeface="微软雅黑" panose="020B0503020204020204" pitchFamily="34" charset="-122"/>
                <a:sym typeface="Calibri" panose="020F0502020204030204"/>
                <a:hlinkClick r:id="rId1"/>
              </a:rPr>
              <a:t>For more info, click here</a:t>
            </a:r>
            <a:endParaRPr sz="1200" b="1">
              <a:latin typeface="Calibri" panose="020F0502020204030204"/>
              <a:ea typeface="微软雅黑" panose="020B0503020204020204" pitchFamily="34" charset="-122"/>
              <a:sym typeface="Calibri" panose="020F0502020204030204"/>
            </a:endParaRPr>
          </a:p>
        </p:txBody>
      </p:sp>
      <p:pic>
        <p:nvPicPr>
          <p:cNvPr id="21070" name="Google Shape;21070;p55" title="Points scored">
            <a:hlinkClick r:id="rId2"/>
          </p:cNvPr>
          <p:cNvPicPr preferRelativeResize="0"/>
          <p:nvPr/>
        </p:nvPicPr>
        <p:blipFill>
          <a:blip r:embed="rId3" cstate="screen"/>
          <a:stretch>
            <a:fillRect/>
          </a:stretch>
        </p:blipFill>
        <p:spPr>
          <a:xfrm>
            <a:off x="569450" y="1300663"/>
            <a:ext cx="4721523" cy="2919475"/>
          </a:xfrm>
          <a:prstGeom prst="rect">
            <a:avLst/>
          </a:prstGeom>
          <a:noFill/>
          <a:ln>
            <a:noFill/>
          </a:ln>
        </p:spPr>
      </p:pic>
      <p:sp>
        <p:nvSpPr>
          <p:cNvPr id="21071" name="Google Shape;21071;p55"/>
          <p:cNvSpPr txBox="1"/>
          <p:nvPr/>
        </p:nvSpPr>
        <p:spPr>
          <a:xfrm>
            <a:off x="5499725" y="1282838"/>
            <a:ext cx="2931000" cy="8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Self-awareness and management</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1072" name="Google Shape;21072;p55"/>
          <p:cNvSpPr txBox="1"/>
          <p:nvPr/>
        </p:nvSpPr>
        <p:spPr>
          <a:xfrm>
            <a:off x="5499725" y="2107488"/>
            <a:ext cx="2931000" cy="53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Mercury is the closest planet to the Sun and the smallest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073" name="Google Shape;21073;p55"/>
          <p:cNvSpPr txBox="1"/>
          <p:nvPr/>
        </p:nvSpPr>
        <p:spPr>
          <a:xfrm>
            <a:off x="5499725" y="2779900"/>
            <a:ext cx="2931000" cy="8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1"/>
                </a:solidFill>
                <a:latin typeface="Calibri" panose="020F0502020204030204"/>
                <a:ea typeface="微软雅黑" panose="020B0503020204020204" pitchFamily="34" charset="-122"/>
                <a:cs typeface="Bodoni Moda"/>
                <a:sym typeface="Calibri" panose="020F0502020204030204"/>
              </a:rPr>
              <a:t>Social awareness and relationships</a:t>
            </a:r>
            <a:endParaRPr sz="2500" b="1">
              <a:solidFill>
                <a:schemeClr val="lt1"/>
              </a:solidFill>
              <a:latin typeface="Calibri" panose="020F0502020204030204"/>
              <a:ea typeface="微软雅黑" panose="020B0503020204020204" pitchFamily="34" charset="-122"/>
              <a:cs typeface="Bodoni Moda"/>
              <a:sym typeface="Calibri" panose="020F0502020204030204"/>
            </a:endParaRPr>
          </a:p>
        </p:txBody>
      </p:sp>
      <p:sp>
        <p:nvSpPr>
          <p:cNvPr id="21074" name="Google Shape;21074;p55"/>
          <p:cNvSpPr txBox="1"/>
          <p:nvPr/>
        </p:nvSpPr>
        <p:spPr>
          <a:xfrm>
            <a:off x="5499725" y="3604550"/>
            <a:ext cx="2931000" cy="53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Venus has a beautiful name and is the second planet from the Sun</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078"/>
        <p:cNvGrpSpPr/>
        <p:nvPr/>
      </p:nvGrpSpPr>
      <p:grpSpPr>
        <a:xfrm>
          <a:off x="0" y="0"/>
          <a:ext cx="0" cy="0"/>
          <a:chOff x="0" y="0"/>
          <a:chExt cx="0" cy="0"/>
        </a:xfrm>
      </p:grpSpPr>
      <p:sp>
        <p:nvSpPr>
          <p:cNvPr id="21079" name="Google Shape;21079;p56"/>
          <p:cNvSpPr txBox="1">
            <a:spLocks noGrp="1"/>
          </p:cNvSpPr>
          <p:nvPr>
            <p:ph type="title"/>
          </p:nvPr>
        </p:nvSpPr>
        <p:spPr>
          <a:xfrm>
            <a:off x="1284000" y="1635688"/>
            <a:ext cx="6576000" cy="13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150,000</a:t>
            </a:r>
            <a:endParaRPr lang="en-GB">
              <a:latin typeface="Calibri" panose="020F0502020204030204"/>
              <a:ea typeface="微软雅黑" panose="020B0503020204020204" pitchFamily="34" charset="-122"/>
              <a:sym typeface="Calibri" panose="020F0502020204030204"/>
            </a:endParaRPr>
          </a:p>
        </p:txBody>
      </p:sp>
      <p:sp>
        <p:nvSpPr>
          <p:cNvPr id="21080" name="Google Shape;21080;p56"/>
          <p:cNvSpPr txBox="1">
            <a:spLocks noGrp="1"/>
          </p:cNvSpPr>
          <p:nvPr>
            <p:ph type="subTitle" idx="1"/>
          </p:nvPr>
        </p:nvSpPr>
        <p:spPr>
          <a:xfrm>
            <a:off x="1284000" y="3010713"/>
            <a:ext cx="65760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Big numbers catch your audience’s attention</a:t>
            </a:r>
            <a:endParaRPr lang="en-GB">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084"/>
        <p:cNvGrpSpPr/>
        <p:nvPr/>
      </p:nvGrpSpPr>
      <p:grpSpPr>
        <a:xfrm>
          <a:off x="0" y="0"/>
          <a:ext cx="0" cy="0"/>
          <a:chOff x="0" y="0"/>
          <a:chExt cx="0" cy="0"/>
        </a:xfrm>
      </p:grpSpPr>
      <p:sp>
        <p:nvSpPr>
          <p:cNvPr id="21085" name="Google Shape;21085;p57"/>
          <p:cNvSpPr/>
          <p:nvPr/>
        </p:nvSpPr>
        <p:spPr>
          <a:xfrm flipH="1">
            <a:off x="1300650" y="1168225"/>
            <a:ext cx="1083000" cy="1083000"/>
          </a:xfrm>
          <a:prstGeom prst="ellipse">
            <a:avLst/>
          </a:prstGeom>
          <a:solidFill>
            <a:schemeClr val="accent3"/>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86" name="Google Shape;21086;p57"/>
          <p:cNvSpPr txBox="1">
            <a:spLocks noGrp="1"/>
          </p:cNvSpPr>
          <p:nvPr>
            <p:ph type="title"/>
          </p:nvPr>
        </p:nvSpPr>
        <p:spPr>
          <a:xfrm>
            <a:off x="713100" y="2472800"/>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25%</a:t>
            </a:r>
            <a:endParaRPr lang="en-GB">
              <a:latin typeface="Calibri" panose="020F0502020204030204"/>
              <a:ea typeface="微软雅黑" panose="020B0503020204020204" pitchFamily="34" charset="-122"/>
              <a:sym typeface="Calibri" panose="020F0502020204030204"/>
            </a:endParaRPr>
          </a:p>
        </p:txBody>
      </p:sp>
      <p:sp>
        <p:nvSpPr>
          <p:cNvPr id="21087" name="Google Shape;21087;p57"/>
          <p:cNvSpPr txBox="1">
            <a:spLocks noGrp="1"/>
          </p:cNvSpPr>
          <p:nvPr>
            <p:ph type="subTitle" idx="1"/>
          </p:nvPr>
        </p:nvSpPr>
        <p:spPr>
          <a:xfrm>
            <a:off x="713100" y="3241700"/>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Mercury is the closest planet to the Sun</a:t>
            </a:r>
            <a:endParaRPr lang="en-GB">
              <a:latin typeface="Calibri" panose="020F0502020204030204"/>
              <a:ea typeface="微软雅黑" panose="020B0503020204020204" pitchFamily="34" charset="-122"/>
              <a:sym typeface="Calibri" panose="020F0502020204030204"/>
            </a:endParaRPr>
          </a:p>
        </p:txBody>
      </p:sp>
      <p:sp>
        <p:nvSpPr>
          <p:cNvPr id="21088" name="Google Shape;21088;p57"/>
          <p:cNvSpPr txBox="1">
            <a:spLocks noGrp="1"/>
          </p:cNvSpPr>
          <p:nvPr>
            <p:ph type="title" idx="2"/>
          </p:nvPr>
        </p:nvSpPr>
        <p:spPr>
          <a:xfrm>
            <a:off x="3442950" y="2472790"/>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50%</a:t>
            </a:r>
            <a:endParaRPr lang="en-GB">
              <a:latin typeface="Calibri" panose="020F0502020204030204"/>
              <a:ea typeface="微软雅黑" panose="020B0503020204020204" pitchFamily="34" charset="-122"/>
              <a:sym typeface="Calibri" panose="020F0502020204030204"/>
            </a:endParaRPr>
          </a:p>
        </p:txBody>
      </p:sp>
      <p:sp>
        <p:nvSpPr>
          <p:cNvPr id="21089" name="Google Shape;21089;p57"/>
          <p:cNvSpPr txBox="1">
            <a:spLocks noGrp="1"/>
          </p:cNvSpPr>
          <p:nvPr>
            <p:ph type="subTitle" idx="3"/>
          </p:nvPr>
        </p:nvSpPr>
        <p:spPr>
          <a:xfrm>
            <a:off x="3442950" y="3241677"/>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Venus is the second planet from the Sun</a:t>
            </a:r>
            <a:endParaRPr lang="en-GB">
              <a:latin typeface="Calibri" panose="020F0502020204030204"/>
              <a:ea typeface="微软雅黑" panose="020B0503020204020204" pitchFamily="34" charset="-122"/>
              <a:sym typeface="Calibri" panose="020F0502020204030204"/>
            </a:endParaRPr>
          </a:p>
        </p:txBody>
      </p:sp>
      <p:sp>
        <p:nvSpPr>
          <p:cNvPr id="21090" name="Google Shape;21090;p57"/>
          <p:cNvSpPr txBox="1">
            <a:spLocks noGrp="1"/>
          </p:cNvSpPr>
          <p:nvPr>
            <p:ph type="title" idx="4"/>
          </p:nvPr>
        </p:nvSpPr>
        <p:spPr>
          <a:xfrm>
            <a:off x="6172800" y="2472796"/>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75%</a:t>
            </a:r>
            <a:endParaRPr lang="en-GB">
              <a:latin typeface="Calibri" panose="020F0502020204030204"/>
              <a:ea typeface="微软雅黑" panose="020B0503020204020204" pitchFamily="34" charset="-122"/>
              <a:sym typeface="Calibri" panose="020F0502020204030204"/>
            </a:endParaRPr>
          </a:p>
        </p:txBody>
      </p:sp>
      <p:sp>
        <p:nvSpPr>
          <p:cNvPr id="21091" name="Google Shape;21091;p57"/>
          <p:cNvSpPr txBox="1">
            <a:spLocks noGrp="1"/>
          </p:cNvSpPr>
          <p:nvPr>
            <p:ph type="subTitle" idx="5"/>
          </p:nvPr>
        </p:nvSpPr>
        <p:spPr>
          <a:xfrm>
            <a:off x="6172800" y="3241675"/>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Mars is actually a very cold place, not hot</a:t>
            </a:r>
            <a:endParaRPr lang="en-GB">
              <a:latin typeface="Calibri" panose="020F0502020204030204"/>
              <a:ea typeface="微软雅黑" panose="020B0503020204020204" pitchFamily="34" charset="-122"/>
              <a:sym typeface="Calibri" panose="020F0502020204030204"/>
            </a:endParaRPr>
          </a:p>
        </p:txBody>
      </p:sp>
      <p:sp>
        <p:nvSpPr>
          <p:cNvPr id="21092" name="Google Shape;21092;p57"/>
          <p:cNvSpPr/>
          <p:nvPr/>
        </p:nvSpPr>
        <p:spPr>
          <a:xfrm flipH="1">
            <a:off x="1300650" y="1168225"/>
            <a:ext cx="1083000" cy="1083000"/>
          </a:xfrm>
          <a:prstGeom prst="pie">
            <a:avLst>
              <a:gd name="adj1" fmla="val 10773400"/>
              <a:gd name="adj2" fmla="val 16200000"/>
            </a:avLst>
          </a:prstGeom>
          <a:solidFill>
            <a:schemeClr val="accent2"/>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93" name="Google Shape;21093;p57"/>
          <p:cNvSpPr/>
          <p:nvPr/>
        </p:nvSpPr>
        <p:spPr>
          <a:xfrm flipH="1">
            <a:off x="4030500" y="1168225"/>
            <a:ext cx="1083000" cy="1083000"/>
          </a:xfrm>
          <a:prstGeom prst="ellipse">
            <a:avLst/>
          </a:prstGeom>
          <a:solidFill>
            <a:schemeClr val="accen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94" name="Google Shape;21094;p57"/>
          <p:cNvSpPr/>
          <p:nvPr/>
        </p:nvSpPr>
        <p:spPr>
          <a:xfrm flipH="1">
            <a:off x="4030500" y="1168225"/>
            <a:ext cx="1083000" cy="1083000"/>
          </a:xfrm>
          <a:prstGeom prst="pie">
            <a:avLst>
              <a:gd name="adj1" fmla="val 5425577"/>
              <a:gd name="adj2" fmla="val 16200000"/>
            </a:avLst>
          </a:prstGeom>
          <a:solidFill>
            <a:schemeClr val="lt2"/>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95" name="Google Shape;21095;p57"/>
          <p:cNvSpPr/>
          <p:nvPr/>
        </p:nvSpPr>
        <p:spPr>
          <a:xfrm flipH="1">
            <a:off x="6760350" y="1168225"/>
            <a:ext cx="1083000" cy="1083000"/>
          </a:xfrm>
          <a:prstGeom prst="ellipse">
            <a:avLst/>
          </a:prstGeom>
          <a:solidFill>
            <a:schemeClr val="accen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096" name="Google Shape;21096;p57"/>
          <p:cNvSpPr/>
          <p:nvPr/>
        </p:nvSpPr>
        <p:spPr>
          <a:xfrm flipH="1">
            <a:off x="6760350" y="1168225"/>
            <a:ext cx="1083000" cy="1083000"/>
          </a:xfrm>
          <a:prstGeom prst="pie">
            <a:avLst>
              <a:gd name="adj1" fmla="val 0"/>
              <a:gd name="adj2" fmla="val 16200000"/>
            </a:avLst>
          </a:prstGeom>
          <a:solidFill>
            <a:schemeClr val="accent1"/>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748"/>
        <p:cNvGrpSpPr/>
        <p:nvPr/>
      </p:nvGrpSpPr>
      <p:grpSpPr>
        <a:xfrm>
          <a:off x="0" y="0"/>
          <a:ext cx="0" cy="0"/>
          <a:chOff x="0" y="0"/>
          <a:chExt cx="0" cy="0"/>
        </a:xfrm>
      </p:grpSpPr>
      <p:sp>
        <p:nvSpPr>
          <p:cNvPr id="20749" name="Google Shape;20749;p40"/>
          <p:cNvSpPr txBox="1">
            <a:spLocks noGrp="1"/>
          </p:cNvSpPr>
          <p:nvPr>
            <p:ph type="title"/>
          </p:nvPr>
        </p:nvSpPr>
        <p:spPr>
          <a:xfrm>
            <a:off x="2077950" y="1566225"/>
            <a:ext cx="4988100" cy="139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Whoa!</a:t>
            </a:r>
            <a:endParaRPr lang="en-GB" dirty="0">
              <a:latin typeface="Calibri" panose="020F0502020204030204"/>
              <a:ea typeface="微软雅黑" panose="020B0503020204020204" pitchFamily="34" charset="-122"/>
              <a:sym typeface="Calibri" panose="020F0502020204030204"/>
            </a:endParaRPr>
          </a:p>
        </p:txBody>
      </p:sp>
      <p:sp>
        <p:nvSpPr>
          <p:cNvPr id="20750" name="Google Shape;20750;p40"/>
          <p:cNvSpPr txBox="1">
            <a:spLocks noGrp="1"/>
          </p:cNvSpPr>
          <p:nvPr>
            <p:ph type="subTitle" idx="1"/>
          </p:nvPr>
        </p:nvSpPr>
        <p:spPr>
          <a:xfrm>
            <a:off x="2077950" y="2959575"/>
            <a:ext cx="4988100" cy="61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This could be the part of the presentation where you can introduce yourself, write your email…</a:t>
            </a:r>
            <a:endParaRPr lang="en-GB" dirty="0">
              <a:latin typeface="Calibri" panose="020F0502020204030204"/>
              <a:ea typeface="微软雅黑" panose="020B0503020204020204" pitchFamily="34" charset="-122"/>
              <a:sym typeface="Calibri" panose="020F0502020204030204"/>
            </a:endParaRPr>
          </a:p>
        </p:txBody>
      </p:sp>
      <p:sp>
        <p:nvSpPr>
          <p:cNvPr id="4" name="TextBox 4"/>
          <p:cNvSpPr txBox="1"/>
          <p:nvPr/>
        </p:nvSpPr>
        <p:spPr>
          <a:xfrm>
            <a:off x="0" y="0"/>
            <a:ext cx="45365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endParaRPr lang="en-US" altLang="zh-CN" sz="100" dirty="0">
              <a:solidFill>
                <a:schemeClr val="tx1">
                  <a:alpha val="0"/>
                </a:schemeClr>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100"/>
        <p:cNvGrpSpPr/>
        <p:nvPr/>
      </p:nvGrpSpPr>
      <p:grpSpPr>
        <a:xfrm>
          <a:off x="0" y="0"/>
          <a:ext cx="0" cy="0"/>
          <a:chOff x="0" y="0"/>
          <a:chExt cx="0" cy="0"/>
        </a:xfrm>
      </p:grpSpPr>
      <p:sp>
        <p:nvSpPr>
          <p:cNvPr id="21101" name="Google Shape;21101;p58"/>
          <p:cNvSpPr txBox="1">
            <a:spLocks noGrp="1"/>
          </p:cNvSpPr>
          <p:nvPr>
            <p:ph type="title"/>
          </p:nvPr>
        </p:nvSpPr>
        <p:spPr>
          <a:xfrm>
            <a:off x="900475" y="1851510"/>
            <a:ext cx="3324300" cy="10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10,000</a:t>
            </a:r>
            <a:endParaRPr lang="en-GB">
              <a:latin typeface="Calibri" panose="020F0502020204030204"/>
              <a:ea typeface="微软雅黑" panose="020B0503020204020204" pitchFamily="34" charset="-122"/>
              <a:sym typeface="Calibri" panose="020F0502020204030204"/>
            </a:endParaRPr>
          </a:p>
        </p:txBody>
      </p:sp>
      <p:sp>
        <p:nvSpPr>
          <p:cNvPr id="21102" name="Google Shape;21102;p58"/>
          <p:cNvSpPr txBox="1">
            <a:spLocks noGrp="1"/>
          </p:cNvSpPr>
          <p:nvPr>
            <p:ph type="subTitle" idx="1"/>
          </p:nvPr>
        </p:nvSpPr>
        <p:spPr>
          <a:xfrm>
            <a:off x="900475" y="2892093"/>
            <a:ext cx="3324300" cy="39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Mercury is the closest planet to the Sun</a:t>
            </a:r>
            <a:endParaRPr lang="en-GB">
              <a:latin typeface="Calibri" panose="020F0502020204030204"/>
              <a:ea typeface="微软雅黑" panose="020B0503020204020204" pitchFamily="34" charset="-122"/>
              <a:sym typeface="Calibri" panose="020F0502020204030204"/>
            </a:endParaRPr>
          </a:p>
        </p:txBody>
      </p:sp>
      <p:sp>
        <p:nvSpPr>
          <p:cNvPr id="21103" name="Google Shape;21103;p58"/>
          <p:cNvSpPr txBox="1">
            <a:spLocks noGrp="1"/>
          </p:cNvSpPr>
          <p:nvPr>
            <p:ph type="title" idx="2"/>
          </p:nvPr>
        </p:nvSpPr>
        <p:spPr>
          <a:xfrm>
            <a:off x="4919228" y="1851496"/>
            <a:ext cx="3324300" cy="10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50,000</a:t>
            </a:r>
            <a:endParaRPr lang="en-GB">
              <a:latin typeface="Calibri" panose="020F0502020204030204"/>
              <a:ea typeface="微软雅黑" panose="020B0503020204020204" pitchFamily="34" charset="-122"/>
              <a:sym typeface="Calibri" panose="020F0502020204030204"/>
            </a:endParaRPr>
          </a:p>
        </p:txBody>
      </p:sp>
      <p:sp>
        <p:nvSpPr>
          <p:cNvPr id="21104" name="Google Shape;21104;p58"/>
          <p:cNvSpPr txBox="1">
            <a:spLocks noGrp="1"/>
          </p:cNvSpPr>
          <p:nvPr>
            <p:ph type="subTitle" idx="3"/>
          </p:nvPr>
        </p:nvSpPr>
        <p:spPr>
          <a:xfrm>
            <a:off x="4919228" y="2892075"/>
            <a:ext cx="3324300" cy="39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Venus is the second planet from the Sun</a:t>
            </a:r>
            <a:endParaRPr lang="en-GB">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108"/>
        <p:cNvGrpSpPr/>
        <p:nvPr/>
      </p:nvGrpSpPr>
      <p:grpSpPr>
        <a:xfrm>
          <a:off x="0" y="0"/>
          <a:ext cx="0" cy="0"/>
          <a:chOff x="0" y="0"/>
          <a:chExt cx="0" cy="0"/>
        </a:xfrm>
      </p:grpSpPr>
      <p:sp>
        <p:nvSpPr>
          <p:cNvPr id="21109" name="Google Shape;21109;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Comparing high and low</a:t>
            </a:r>
            <a:endParaRPr lang="en-GB">
              <a:latin typeface="Calibri" panose="020F0502020204030204"/>
              <a:ea typeface="微软雅黑" panose="020B0503020204020204" pitchFamily="34" charset="-122"/>
              <a:sym typeface="Calibri" panose="020F0502020204030204"/>
            </a:endParaRPr>
          </a:p>
        </p:txBody>
      </p:sp>
      <p:graphicFrame>
        <p:nvGraphicFramePr>
          <p:cNvPr id="21110" name="Google Shape;21110;p59"/>
          <p:cNvGraphicFramePr/>
          <p:nvPr/>
        </p:nvGraphicFramePr>
        <p:xfrm>
          <a:off x="1076313" y="1444850"/>
          <a:ext cx="3168500" cy="2686950"/>
        </p:xfrm>
        <a:graphic>
          <a:graphicData uri="http://schemas.openxmlformats.org/drawingml/2006/table">
            <a:tbl>
              <a:tblPr>
                <a:noFill/>
                <a:tableStyleId>{3ECC4E1A-C54F-4E11-BADF-BC7D3D62C489}</a:tableStyleId>
              </a:tblPr>
              <a:tblGrid>
                <a:gridCol w="3168500"/>
              </a:tblGrid>
              <a:tr h="849450">
                <a:tc>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High emotional intelligence</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580700">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Accepts self and others</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580700">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Can communicate assertively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580700">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Displays empathy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graphicFrame>
        <p:nvGraphicFramePr>
          <p:cNvPr id="21111" name="Google Shape;21111;p59"/>
          <p:cNvGraphicFramePr/>
          <p:nvPr/>
        </p:nvGraphicFramePr>
        <p:xfrm>
          <a:off x="4899188" y="1444850"/>
          <a:ext cx="3168500" cy="2689650"/>
        </p:xfrm>
        <a:graphic>
          <a:graphicData uri="http://schemas.openxmlformats.org/drawingml/2006/table">
            <a:tbl>
              <a:tblPr>
                <a:noFill/>
                <a:tableStyleId>{3ECC4E1A-C54F-4E11-BADF-BC7D3D62C489}</a:tableStyleId>
              </a:tblPr>
              <a:tblGrid>
                <a:gridCol w="3168500"/>
              </a:tblGrid>
              <a:tr h="942150">
                <a:tc>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Low emotional intelligence</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581600">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Doesn’t accept to self and others</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581600">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Communicates passive- or aggressively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581600">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Lacks empathy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115"/>
        <p:cNvGrpSpPr/>
        <p:nvPr/>
      </p:nvGrpSpPr>
      <p:grpSpPr>
        <a:xfrm>
          <a:off x="0" y="0"/>
          <a:ext cx="0" cy="0"/>
          <a:chOff x="0" y="0"/>
          <a:chExt cx="0" cy="0"/>
        </a:xfrm>
      </p:grpSpPr>
      <p:sp>
        <p:nvSpPr>
          <p:cNvPr id="21116" name="Google Shape;21116;p6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This is a map</a:t>
            </a:r>
            <a:endParaRPr lang="en-GB">
              <a:latin typeface="Calibri" panose="020F0502020204030204"/>
              <a:ea typeface="微软雅黑" panose="020B0503020204020204" pitchFamily="34" charset="-122"/>
              <a:sym typeface="Calibri" panose="020F0502020204030204"/>
            </a:endParaRPr>
          </a:p>
        </p:txBody>
      </p:sp>
      <p:grpSp>
        <p:nvGrpSpPr>
          <p:cNvPr id="21117" name="Google Shape;21117;p60"/>
          <p:cNvGrpSpPr/>
          <p:nvPr/>
        </p:nvGrpSpPr>
        <p:grpSpPr>
          <a:xfrm>
            <a:off x="2394790" y="1697557"/>
            <a:ext cx="4353753" cy="2319403"/>
            <a:chOff x="233350" y="949250"/>
            <a:chExt cx="7137300" cy="3802300"/>
          </a:xfrm>
        </p:grpSpPr>
        <p:sp>
          <p:nvSpPr>
            <p:cNvPr id="21118" name="Google Shape;21118;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19" name="Google Shape;21119;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0" name="Google Shape;21120;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1" name="Google Shape;21121;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2" name="Google Shape;21122;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3" name="Google Shape;21123;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4" name="Google Shape;21124;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5" name="Google Shape;21125;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6" name="Google Shape;21126;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7" name="Google Shape;21127;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8" name="Google Shape;21128;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29" name="Google Shape;21129;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0" name="Google Shape;21130;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1" name="Google Shape;21131;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2" name="Google Shape;21132;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3" name="Google Shape;21133;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4" name="Google Shape;21134;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5" name="Google Shape;21135;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6" name="Google Shape;21136;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7" name="Google Shape;21137;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8" name="Google Shape;21138;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39" name="Google Shape;21139;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0" name="Google Shape;21140;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1" name="Google Shape;21141;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2" name="Google Shape;21142;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3" name="Google Shape;21143;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4" name="Google Shape;21144;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5" name="Google Shape;21145;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6" name="Google Shape;21146;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7" name="Google Shape;21147;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8" name="Google Shape;21148;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49" name="Google Shape;21149;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0" name="Google Shape;21150;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1" name="Google Shape;21151;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2" name="Google Shape;21152;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3" name="Google Shape;21153;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4" name="Google Shape;21154;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5" name="Google Shape;21155;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6" name="Google Shape;21156;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7" name="Google Shape;21157;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8" name="Google Shape;21158;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59" name="Google Shape;21159;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0" name="Google Shape;21160;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1" name="Google Shape;21161;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2" name="Google Shape;21162;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3" name="Google Shape;21163;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4" name="Google Shape;21164;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5" name="Google Shape;21165;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6" name="Google Shape;21166;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7" name="Google Shape;21167;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68" name="Google Shape;21168;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1169" name="Google Shape;21169;p60"/>
          <p:cNvSpPr txBox="1"/>
          <p:nvPr/>
        </p:nvSpPr>
        <p:spPr>
          <a:xfrm>
            <a:off x="720000" y="1515625"/>
            <a:ext cx="15363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Mercury</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1170" name="Google Shape;21170;p60"/>
          <p:cNvSpPr txBox="1"/>
          <p:nvPr/>
        </p:nvSpPr>
        <p:spPr>
          <a:xfrm>
            <a:off x="720000" y="1944600"/>
            <a:ext cx="15363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Mercury is the smallest planet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171" name="Google Shape;21171;p60"/>
          <p:cNvSpPr txBox="1"/>
          <p:nvPr/>
        </p:nvSpPr>
        <p:spPr>
          <a:xfrm>
            <a:off x="6887050" y="1515625"/>
            <a:ext cx="1536300" cy="429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Jupiter</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1172" name="Google Shape;21172;p60"/>
          <p:cNvSpPr txBox="1"/>
          <p:nvPr/>
        </p:nvSpPr>
        <p:spPr>
          <a:xfrm>
            <a:off x="6887050" y="1944600"/>
            <a:ext cx="15363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Jupiter is the biggest planet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173" name="Google Shape;21173;p60"/>
          <p:cNvSpPr txBox="1"/>
          <p:nvPr/>
        </p:nvSpPr>
        <p:spPr>
          <a:xfrm>
            <a:off x="720000" y="3145575"/>
            <a:ext cx="15363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Venus</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1174" name="Google Shape;21174;p60"/>
          <p:cNvSpPr txBox="1"/>
          <p:nvPr/>
        </p:nvSpPr>
        <p:spPr>
          <a:xfrm>
            <a:off x="720000" y="3574550"/>
            <a:ext cx="15363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Venus has a beautiful name</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175" name="Google Shape;21175;p60"/>
          <p:cNvSpPr txBox="1"/>
          <p:nvPr/>
        </p:nvSpPr>
        <p:spPr>
          <a:xfrm>
            <a:off x="6887050" y="3145575"/>
            <a:ext cx="1536300" cy="429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Mars</a:t>
            </a:r>
            <a:endParaRPr sz="2500" b="1">
              <a:solidFill>
                <a:schemeClr val="lt2"/>
              </a:solidFill>
              <a:latin typeface="Calibri" panose="020F0502020204030204"/>
              <a:ea typeface="微软雅黑" panose="020B0503020204020204" pitchFamily="34" charset="-122"/>
              <a:cs typeface="Bodoni Moda"/>
              <a:sym typeface="Calibri" panose="020F0502020204030204"/>
            </a:endParaRPr>
          </a:p>
        </p:txBody>
      </p:sp>
      <p:sp>
        <p:nvSpPr>
          <p:cNvPr id="21176" name="Google Shape;21176;p60"/>
          <p:cNvSpPr txBox="1"/>
          <p:nvPr/>
        </p:nvSpPr>
        <p:spPr>
          <a:xfrm>
            <a:off x="6887050" y="3574550"/>
            <a:ext cx="15363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Mars is a cold place, not hot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cxnSp>
        <p:nvCxnSpPr>
          <p:cNvPr id="21177" name="Google Shape;21177;p60"/>
          <p:cNvCxnSpPr>
            <a:stCxn id="21169" idx="3"/>
          </p:cNvCxnSpPr>
          <p:nvPr/>
        </p:nvCxnSpPr>
        <p:spPr>
          <a:xfrm>
            <a:off x="2256300" y="1730125"/>
            <a:ext cx="879600" cy="5262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78" name="Google Shape;21178;p60"/>
          <p:cNvCxnSpPr>
            <a:stCxn id="21173" idx="3"/>
          </p:cNvCxnSpPr>
          <p:nvPr/>
        </p:nvCxnSpPr>
        <p:spPr>
          <a:xfrm rot="10800000" flipH="1">
            <a:off x="2256300" y="3148575"/>
            <a:ext cx="1211100" cy="2115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79" name="Google Shape;21179;p60"/>
          <p:cNvCxnSpPr>
            <a:stCxn id="21171" idx="1"/>
          </p:cNvCxnSpPr>
          <p:nvPr/>
        </p:nvCxnSpPr>
        <p:spPr>
          <a:xfrm flipH="1">
            <a:off x="5545150" y="1730125"/>
            <a:ext cx="1341900" cy="4560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80" name="Google Shape;21180;p60"/>
          <p:cNvCxnSpPr/>
          <p:nvPr/>
        </p:nvCxnSpPr>
        <p:spPr>
          <a:xfrm rot="10800000">
            <a:off x="4467850" y="2785275"/>
            <a:ext cx="2419200" cy="574800"/>
          </a:xfrm>
          <a:prstGeom prst="bentConnector3">
            <a:avLst>
              <a:gd name="adj1" fmla="val 50000"/>
            </a:avLst>
          </a:prstGeom>
          <a:noFill/>
          <a:ln w="9525" cap="flat" cmpd="sng">
            <a:solidFill>
              <a:schemeClr val="lt1"/>
            </a:solidFill>
            <a:prstDash val="solid"/>
            <a:round/>
            <a:headEnd type="none" w="med" len="med"/>
            <a:tailEnd type="oval"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1" cstate="screen"/>
          <a:stretch>
            <a:fillRect/>
          </a:stretch>
        </a:blipFill>
        <a:effectLst/>
      </p:bgPr>
    </p:bg>
    <p:spTree>
      <p:nvGrpSpPr>
        <p:cNvPr id="1" name="Shape 21184"/>
        <p:cNvGrpSpPr/>
        <p:nvPr/>
      </p:nvGrpSpPr>
      <p:grpSpPr>
        <a:xfrm>
          <a:off x="0" y="0"/>
          <a:ext cx="0" cy="0"/>
          <a:chOff x="0" y="0"/>
          <a:chExt cx="0" cy="0"/>
        </a:xfrm>
      </p:grpSpPr>
      <p:sp>
        <p:nvSpPr>
          <p:cNvPr id="21185" name="Google Shape;21185;p61"/>
          <p:cNvSpPr/>
          <p:nvPr/>
        </p:nvSpPr>
        <p:spPr>
          <a:xfrm>
            <a:off x="1703124" y="3029976"/>
            <a:ext cx="5737753" cy="1699502"/>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86" name="Google Shape;21186;p61"/>
          <p:cNvSpPr txBox="1">
            <a:spLocks noGrp="1"/>
          </p:cNvSpPr>
          <p:nvPr>
            <p:ph type="title"/>
          </p:nvPr>
        </p:nvSpPr>
        <p:spPr>
          <a:xfrm>
            <a:off x="2531700" y="3366575"/>
            <a:ext cx="4080600" cy="102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A picture is worth </a:t>
            </a:r>
            <a:r>
              <a:rPr lang="en-GB">
                <a:solidFill>
                  <a:schemeClr val="lt2"/>
                </a:solidFill>
                <a:latin typeface="Calibri" panose="020F0502020204030204"/>
                <a:ea typeface="微软雅黑" panose="020B0503020204020204" pitchFamily="34" charset="-122"/>
                <a:sym typeface="Calibri" panose="020F0502020204030204"/>
              </a:rPr>
              <a:t>a thousand words</a:t>
            </a:r>
            <a:endParaRPr>
              <a:solidFill>
                <a:schemeClr val="lt2"/>
              </a:solidFill>
              <a:latin typeface="Calibri" panose="020F0502020204030204"/>
              <a:ea typeface="微软雅黑" panose="020B0503020204020204" pitchFamily="34" charset="-122"/>
              <a:sym typeface="Calibri" panose="020F0502020204030204"/>
            </a:endParaRPr>
          </a:p>
        </p:txBody>
      </p:sp>
      <p:sp>
        <p:nvSpPr>
          <p:cNvPr id="21187" name="Google Shape;21187;p61"/>
          <p:cNvSpPr/>
          <p:nvPr/>
        </p:nvSpPr>
        <p:spPr>
          <a:xfrm rot="1159313" flipH="1">
            <a:off x="6747952" y="2832972"/>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88" name="Google Shape;21188;p61"/>
          <p:cNvSpPr/>
          <p:nvPr/>
        </p:nvSpPr>
        <p:spPr>
          <a:xfrm rot="-469020">
            <a:off x="1411954" y="2890318"/>
            <a:ext cx="1035623" cy="68472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189" name="Google Shape;21189;p61"/>
          <p:cNvPicPr preferRelativeResize="0"/>
          <p:nvPr/>
        </p:nvPicPr>
        <p:blipFill rotWithShape="1">
          <a:blip r:embed="rId2" cstate="screen"/>
          <a:srcRect/>
          <a:stretch>
            <a:fillRect/>
          </a:stretch>
        </p:blipFill>
        <p:spPr>
          <a:xfrm rot="-2007375">
            <a:off x="116448" y="3189468"/>
            <a:ext cx="1193305" cy="1810543"/>
          </a:xfrm>
          <a:prstGeom prst="rect">
            <a:avLst/>
          </a:prstGeom>
          <a:noFill/>
          <a:ln>
            <a:noFill/>
          </a:ln>
          <a:effectLst>
            <a:outerShdw blurRad="57150" dist="19050" dir="5400000" algn="bl" rotWithShape="0">
              <a:schemeClr val="dk2">
                <a:alpha val="50000"/>
              </a:schemeClr>
            </a:outerShdw>
          </a:effectLst>
        </p:spPr>
      </p:pic>
      <p:pic>
        <p:nvPicPr>
          <p:cNvPr id="21190" name="Google Shape;21190;p61"/>
          <p:cNvPicPr preferRelativeResize="0"/>
          <p:nvPr/>
        </p:nvPicPr>
        <p:blipFill rotWithShape="1">
          <a:blip r:embed="rId3" cstate="screen"/>
          <a:srcRect/>
          <a:stretch>
            <a:fillRect/>
          </a:stretch>
        </p:blipFill>
        <p:spPr>
          <a:xfrm rot="1015680" flipH="1">
            <a:off x="7285966" y="162311"/>
            <a:ext cx="1307443" cy="1293800"/>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194"/>
        <p:cNvGrpSpPr/>
        <p:nvPr/>
      </p:nvGrpSpPr>
      <p:grpSpPr>
        <a:xfrm>
          <a:off x="0" y="0"/>
          <a:ext cx="0" cy="0"/>
          <a:chOff x="0" y="0"/>
          <a:chExt cx="0" cy="0"/>
        </a:xfrm>
      </p:grpSpPr>
      <p:grpSp>
        <p:nvGrpSpPr>
          <p:cNvPr id="21195" name="Google Shape;21195;p62"/>
          <p:cNvGrpSpPr/>
          <p:nvPr/>
        </p:nvGrpSpPr>
        <p:grpSpPr>
          <a:xfrm flipH="1">
            <a:off x="6743342" y="1426811"/>
            <a:ext cx="1389444" cy="899232"/>
            <a:chOff x="1884850" y="1621575"/>
            <a:chExt cx="1715575" cy="1110300"/>
          </a:xfrm>
        </p:grpSpPr>
        <p:sp>
          <p:nvSpPr>
            <p:cNvPr id="21196" name="Google Shape;21196;p6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197" name="Google Shape;21197;p6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1198" name="Google Shape;21198;p62"/>
          <p:cNvSpPr txBox="1">
            <a:spLocks noGrp="1"/>
          </p:cNvSpPr>
          <p:nvPr>
            <p:ph type="title"/>
          </p:nvPr>
        </p:nvSpPr>
        <p:spPr>
          <a:xfrm>
            <a:off x="4159576" y="2512875"/>
            <a:ext cx="3973200" cy="688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Conclusions</a:t>
            </a:r>
            <a:endParaRPr lang="en-GB" dirty="0">
              <a:latin typeface="Calibri" panose="020F0502020204030204"/>
              <a:ea typeface="微软雅黑" panose="020B0503020204020204" pitchFamily="34" charset="-122"/>
              <a:sym typeface="Calibri" panose="020F0502020204030204"/>
            </a:endParaRPr>
          </a:p>
        </p:txBody>
      </p:sp>
      <p:sp>
        <p:nvSpPr>
          <p:cNvPr id="21199" name="Google Shape;21199;p62"/>
          <p:cNvSpPr txBox="1">
            <a:spLocks noGrp="1"/>
          </p:cNvSpPr>
          <p:nvPr>
            <p:ph type="title" idx="2"/>
          </p:nvPr>
        </p:nvSpPr>
        <p:spPr>
          <a:xfrm>
            <a:off x="6812175" y="1578713"/>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04</a:t>
            </a:r>
            <a:endParaRPr lang="en-GB">
              <a:latin typeface="Calibri" panose="020F0502020204030204"/>
              <a:ea typeface="微软雅黑" panose="020B0503020204020204" pitchFamily="34" charset="-122"/>
              <a:sym typeface="Calibri" panose="020F0502020204030204"/>
            </a:endParaRPr>
          </a:p>
        </p:txBody>
      </p:sp>
      <p:sp>
        <p:nvSpPr>
          <p:cNvPr id="21200" name="Google Shape;21200;p62"/>
          <p:cNvSpPr txBox="1">
            <a:spLocks noGrp="1"/>
          </p:cNvSpPr>
          <p:nvPr>
            <p:ph type="subTitle" idx="1"/>
          </p:nvPr>
        </p:nvSpPr>
        <p:spPr>
          <a:xfrm>
            <a:off x="4159576" y="3201325"/>
            <a:ext cx="3973200" cy="515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enter a subtitle here if you need it</a:t>
            </a:r>
            <a:endParaRPr lang="en-GB">
              <a:latin typeface="Calibri" panose="020F0502020204030204"/>
              <a:ea typeface="微软雅黑" panose="020B0503020204020204" pitchFamily="34" charset="-122"/>
              <a:sym typeface="Calibri" panose="020F0502020204030204"/>
            </a:endParaRPr>
          </a:p>
        </p:txBody>
      </p:sp>
      <p:sp>
        <p:nvSpPr>
          <p:cNvPr id="21201" name="Google Shape;21201;p62"/>
          <p:cNvSpPr/>
          <p:nvPr/>
        </p:nvSpPr>
        <p:spPr>
          <a:xfrm>
            <a:off x="858081"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202" name="Google Shape;21202;p62"/>
          <p:cNvPicPr preferRelativeResize="0"/>
          <p:nvPr/>
        </p:nvPicPr>
        <p:blipFill rotWithShape="1">
          <a:blip r:embed="rId1" cstate="screen"/>
          <a:srcRect/>
          <a:stretch>
            <a:fillRect/>
          </a:stretch>
        </p:blipFill>
        <p:spPr>
          <a:xfrm>
            <a:off x="1027266" y="1343075"/>
            <a:ext cx="2136448" cy="2457375"/>
          </a:xfrm>
          <a:prstGeom prst="rect">
            <a:avLst/>
          </a:prstGeom>
          <a:noFill/>
          <a:ln>
            <a:noFill/>
          </a:ln>
        </p:spPr>
      </p:pic>
      <p:sp>
        <p:nvSpPr>
          <p:cNvPr id="21203" name="Google Shape;21203;p62"/>
          <p:cNvSpPr/>
          <p:nvPr/>
        </p:nvSpPr>
        <p:spPr>
          <a:xfrm flipH="1">
            <a:off x="2718567"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204" name="Google Shape;21204;p62"/>
          <p:cNvSpPr/>
          <p:nvPr/>
        </p:nvSpPr>
        <p:spPr>
          <a:xfrm>
            <a:off x="577367"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205" name="Google Shape;21205;p62"/>
          <p:cNvPicPr preferRelativeResize="0"/>
          <p:nvPr/>
        </p:nvPicPr>
        <p:blipFill rotWithShape="1">
          <a:blip r:embed="rId2" cstate="screen"/>
          <a:srcRect/>
          <a:stretch>
            <a:fillRect/>
          </a:stretch>
        </p:blipFill>
        <p:spPr>
          <a:xfrm rot="2348856">
            <a:off x="4469102" y="369846"/>
            <a:ext cx="1212474" cy="1839611"/>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209"/>
        <p:cNvGrpSpPr/>
        <p:nvPr/>
      </p:nvGrpSpPr>
      <p:grpSpPr>
        <a:xfrm>
          <a:off x="0" y="0"/>
          <a:ext cx="0" cy="0"/>
          <a:chOff x="0" y="0"/>
          <a:chExt cx="0" cy="0"/>
        </a:xfrm>
      </p:grpSpPr>
      <p:sp>
        <p:nvSpPr>
          <p:cNvPr id="21210" name="Google Shape;21210;p6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Social skills</a:t>
            </a:r>
            <a:endParaRPr lang="en-GB">
              <a:latin typeface="Calibri" panose="020F0502020204030204"/>
              <a:ea typeface="微软雅黑" panose="020B0503020204020204" pitchFamily="34" charset="-122"/>
              <a:sym typeface="Calibri" panose="020F0502020204030204"/>
            </a:endParaRPr>
          </a:p>
        </p:txBody>
      </p:sp>
      <p:sp>
        <p:nvSpPr>
          <p:cNvPr id="21211" name="Google Shape;21211;p63"/>
          <p:cNvSpPr txBox="1">
            <a:spLocks noGrp="1"/>
          </p:cNvSpPr>
          <p:nvPr>
            <p:ph type="subTitle" idx="6"/>
          </p:nvPr>
        </p:nvSpPr>
        <p:spPr>
          <a:xfrm>
            <a:off x="2012450" y="34788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Despite being red, Mars is a cold place, not hot</a:t>
            </a:r>
            <a:endParaRPr lang="en-GB">
              <a:latin typeface="Calibri" panose="020F0502020204030204"/>
              <a:ea typeface="微软雅黑" panose="020B0503020204020204" pitchFamily="34" charset="-122"/>
              <a:sym typeface="Calibri" panose="020F0502020204030204"/>
            </a:endParaRPr>
          </a:p>
        </p:txBody>
      </p:sp>
      <p:sp>
        <p:nvSpPr>
          <p:cNvPr id="21212" name="Google Shape;21212;p63"/>
          <p:cNvSpPr txBox="1">
            <a:spLocks noGrp="1"/>
          </p:cNvSpPr>
          <p:nvPr>
            <p:ph type="title" idx="2"/>
          </p:nvPr>
        </p:nvSpPr>
        <p:spPr>
          <a:xfrm>
            <a:off x="2012450" y="16164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Beginning</a:t>
            </a:r>
            <a:endParaRPr lang="en-GB">
              <a:latin typeface="Calibri" panose="020F0502020204030204"/>
              <a:ea typeface="微软雅黑" panose="020B0503020204020204" pitchFamily="34" charset="-122"/>
              <a:sym typeface="Calibri" panose="020F0502020204030204"/>
            </a:endParaRPr>
          </a:p>
        </p:txBody>
      </p:sp>
      <p:sp>
        <p:nvSpPr>
          <p:cNvPr id="21213" name="Google Shape;21213;p63"/>
          <p:cNvSpPr txBox="1">
            <a:spLocks noGrp="1"/>
          </p:cNvSpPr>
          <p:nvPr>
            <p:ph type="subTitle" idx="1"/>
          </p:nvPr>
        </p:nvSpPr>
        <p:spPr>
          <a:xfrm>
            <a:off x="2012450" y="20454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Venus is the second planet from the Sun</a:t>
            </a:r>
            <a:endParaRPr lang="en-GB">
              <a:latin typeface="Calibri" panose="020F0502020204030204"/>
              <a:ea typeface="微软雅黑" panose="020B0503020204020204" pitchFamily="34" charset="-122"/>
              <a:sym typeface="Calibri" panose="020F0502020204030204"/>
            </a:endParaRPr>
          </a:p>
        </p:txBody>
      </p:sp>
      <p:sp>
        <p:nvSpPr>
          <p:cNvPr id="21214" name="Google Shape;21214;p63"/>
          <p:cNvSpPr txBox="1">
            <a:spLocks noGrp="1"/>
          </p:cNvSpPr>
          <p:nvPr>
            <p:ph type="title" idx="3"/>
          </p:nvPr>
        </p:nvSpPr>
        <p:spPr>
          <a:xfrm>
            <a:off x="4773543" y="16164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Developing</a:t>
            </a:r>
            <a:endParaRPr lang="en-GB">
              <a:latin typeface="Calibri" panose="020F0502020204030204"/>
              <a:ea typeface="微软雅黑" panose="020B0503020204020204" pitchFamily="34" charset="-122"/>
              <a:sym typeface="Calibri" panose="020F0502020204030204"/>
            </a:endParaRPr>
          </a:p>
        </p:txBody>
      </p:sp>
      <p:sp>
        <p:nvSpPr>
          <p:cNvPr id="21215" name="Google Shape;21215;p63"/>
          <p:cNvSpPr txBox="1">
            <a:spLocks noGrp="1"/>
          </p:cNvSpPr>
          <p:nvPr>
            <p:ph type="subTitle" idx="4"/>
          </p:nvPr>
        </p:nvSpPr>
        <p:spPr>
          <a:xfrm>
            <a:off x="4773541" y="20454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Jupiter is the biggest planet in the Solar System</a:t>
            </a:r>
            <a:endParaRPr lang="en-GB">
              <a:latin typeface="Calibri" panose="020F0502020204030204"/>
              <a:ea typeface="微软雅黑" panose="020B0503020204020204" pitchFamily="34" charset="-122"/>
              <a:sym typeface="Calibri" panose="020F0502020204030204"/>
            </a:endParaRPr>
          </a:p>
        </p:txBody>
      </p:sp>
      <p:sp>
        <p:nvSpPr>
          <p:cNvPr id="21216" name="Google Shape;21216;p63"/>
          <p:cNvSpPr txBox="1">
            <a:spLocks noGrp="1"/>
          </p:cNvSpPr>
          <p:nvPr>
            <p:ph type="title" idx="5"/>
          </p:nvPr>
        </p:nvSpPr>
        <p:spPr>
          <a:xfrm>
            <a:off x="2012450" y="30498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Consolidating</a:t>
            </a:r>
            <a:endParaRPr lang="en-GB">
              <a:latin typeface="Calibri" panose="020F0502020204030204"/>
              <a:ea typeface="微软雅黑" panose="020B0503020204020204" pitchFamily="34" charset="-122"/>
              <a:sym typeface="Calibri" panose="020F0502020204030204"/>
            </a:endParaRPr>
          </a:p>
        </p:txBody>
      </p:sp>
      <p:sp>
        <p:nvSpPr>
          <p:cNvPr id="21217" name="Google Shape;21217;p63"/>
          <p:cNvSpPr txBox="1">
            <a:spLocks noGrp="1"/>
          </p:cNvSpPr>
          <p:nvPr>
            <p:ph type="title" idx="7"/>
          </p:nvPr>
        </p:nvSpPr>
        <p:spPr>
          <a:xfrm>
            <a:off x="4773543" y="30498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Extending</a:t>
            </a:r>
            <a:endParaRPr lang="en-GB">
              <a:latin typeface="Calibri" panose="020F0502020204030204"/>
              <a:ea typeface="微软雅黑" panose="020B0503020204020204" pitchFamily="34" charset="-122"/>
              <a:sym typeface="Calibri" panose="020F0502020204030204"/>
            </a:endParaRPr>
          </a:p>
        </p:txBody>
      </p:sp>
      <p:sp>
        <p:nvSpPr>
          <p:cNvPr id="21218" name="Google Shape;21218;p63"/>
          <p:cNvSpPr txBox="1">
            <a:spLocks noGrp="1"/>
          </p:cNvSpPr>
          <p:nvPr>
            <p:ph type="subTitle" idx="8"/>
          </p:nvPr>
        </p:nvSpPr>
        <p:spPr>
          <a:xfrm>
            <a:off x="4773540" y="34788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Saturn is a gas giant and has several rings</a:t>
            </a:r>
            <a:endParaRPr lang="en-GB">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222"/>
        <p:cNvGrpSpPr/>
        <p:nvPr/>
      </p:nvGrpSpPr>
      <p:grpSpPr>
        <a:xfrm>
          <a:off x="0" y="0"/>
          <a:ext cx="0" cy="0"/>
          <a:chOff x="0" y="0"/>
          <a:chExt cx="0" cy="0"/>
        </a:xfrm>
      </p:grpSpPr>
      <p:sp>
        <p:nvSpPr>
          <p:cNvPr id="21223" name="Google Shape;21223;p6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What is empathy?</a:t>
            </a:r>
            <a:endParaRPr lang="en-GB">
              <a:latin typeface="Calibri" panose="020F0502020204030204"/>
              <a:ea typeface="微软雅黑" panose="020B0503020204020204" pitchFamily="34" charset="-122"/>
              <a:sym typeface="Calibri" panose="020F0502020204030204"/>
            </a:endParaRPr>
          </a:p>
        </p:txBody>
      </p:sp>
      <p:sp>
        <p:nvSpPr>
          <p:cNvPr id="21224" name="Google Shape;21224;p64"/>
          <p:cNvSpPr txBox="1"/>
          <p:nvPr/>
        </p:nvSpPr>
        <p:spPr>
          <a:xfrm>
            <a:off x="3332250" y="1330775"/>
            <a:ext cx="2479500" cy="4290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Answer these questions</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graphicFrame>
        <p:nvGraphicFramePr>
          <p:cNvPr id="21225" name="Google Shape;21225;p64"/>
          <p:cNvGraphicFramePr/>
          <p:nvPr/>
        </p:nvGraphicFramePr>
        <p:xfrm>
          <a:off x="928638" y="1986800"/>
          <a:ext cx="3411600" cy="983450"/>
        </p:xfrm>
        <a:graphic>
          <a:graphicData uri="http://schemas.openxmlformats.org/drawingml/2006/table">
            <a:tbl>
              <a:tblPr>
                <a:noFill/>
                <a:tableStyleId>{3ECC4E1A-C54F-4E11-BADF-BC7D3D62C489}</a:tableStyleId>
              </a:tblPr>
              <a:tblGrid>
                <a:gridCol w="3411600"/>
              </a:tblGrid>
              <a:tr h="421675">
                <a:tc>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Empathy is</a:t>
                      </a:r>
                      <a:endParaRPr lang="en-GB"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19600">
                <a:tc>
                  <a:txBody>
                    <a:bodyPr/>
                    <a:lstStyle/>
                    <a:p>
                      <a:pPr marL="0" lvl="0" indent="0" algn="ctr" rtl="0">
                        <a:spcBef>
                          <a:spcPts val="0"/>
                        </a:spcBef>
                        <a:spcAft>
                          <a:spcPts val="0"/>
                        </a:spcAft>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graphicFrame>
        <p:nvGraphicFramePr>
          <p:cNvPr id="21226" name="Google Shape;21226;p64"/>
          <p:cNvGraphicFramePr/>
          <p:nvPr/>
        </p:nvGraphicFramePr>
        <p:xfrm>
          <a:off x="4803763" y="1986800"/>
          <a:ext cx="3411600" cy="983450"/>
        </p:xfrm>
        <a:graphic>
          <a:graphicData uri="http://schemas.openxmlformats.org/drawingml/2006/table">
            <a:tbl>
              <a:tblPr>
                <a:noFill/>
                <a:tableStyleId>{3ECC4E1A-C54F-4E11-BADF-BC7D3D62C489}</a:tableStyleId>
              </a:tblPr>
              <a:tblGrid>
                <a:gridCol w="3411600"/>
              </a:tblGrid>
              <a:tr h="421675">
                <a:tc>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Empathy is not</a:t>
                      </a:r>
                      <a:endParaRPr lang="en-GB"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19600">
                <a:tc>
                  <a:txBody>
                    <a:bodyPr/>
                    <a:lstStyle/>
                    <a:p>
                      <a:pPr marL="0" lvl="0" indent="0" algn="ctr" rtl="0">
                        <a:spcBef>
                          <a:spcPts val="0"/>
                        </a:spcBef>
                        <a:spcAft>
                          <a:spcPts val="0"/>
                        </a:spcAft>
                        <a:buNone/>
                      </a:pPr>
                      <a:endParaRPr>
                        <a:latin typeface="Calibri" panose="020F0502020204030204"/>
                        <a:ea typeface="微软雅黑" panose="020B0503020204020204" pitchFamily="34" charset="-122"/>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graphicFrame>
        <p:nvGraphicFramePr>
          <p:cNvPr id="21227" name="Google Shape;21227;p64"/>
          <p:cNvGraphicFramePr/>
          <p:nvPr/>
        </p:nvGraphicFramePr>
        <p:xfrm>
          <a:off x="928638" y="3280625"/>
          <a:ext cx="3411600" cy="983450"/>
        </p:xfrm>
        <a:graphic>
          <a:graphicData uri="http://schemas.openxmlformats.org/drawingml/2006/table">
            <a:tbl>
              <a:tblPr>
                <a:noFill/>
                <a:tableStyleId>{3ECC4E1A-C54F-4E11-BADF-BC7D3D62C489}</a:tableStyleId>
              </a:tblPr>
              <a:tblGrid>
                <a:gridCol w="3411600"/>
              </a:tblGrid>
              <a:tr h="421675">
                <a:tc>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Empathy looks like</a:t>
                      </a:r>
                      <a:endParaRPr lang="en-GB"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19600">
                <a:tc>
                  <a:txBody>
                    <a:bodyPr/>
                    <a:lstStyle/>
                    <a:p>
                      <a:pPr marL="0" lvl="0" indent="0" algn="ctr" rtl="0">
                        <a:spcBef>
                          <a:spcPts val="0"/>
                        </a:spcBef>
                        <a:spcAft>
                          <a:spcPts val="0"/>
                        </a:spcAft>
                        <a:buNone/>
                      </a:pPr>
                      <a:endParaRPr>
                        <a:latin typeface="Calibri" panose="020F0502020204030204"/>
                        <a:ea typeface="微软雅黑" panose="020B0503020204020204" pitchFamily="34" charset="-122"/>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graphicFrame>
        <p:nvGraphicFramePr>
          <p:cNvPr id="21228" name="Google Shape;21228;p64"/>
          <p:cNvGraphicFramePr/>
          <p:nvPr/>
        </p:nvGraphicFramePr>
        <p:xfrm>
          <a:off x="4803763" y="3280625"/>
          <a:ext cx="3411600" cy="983450"/>
        </p:xfrm>
        <a:graphic>
          <a:graphicData uri="http://schemas.openxmlformats.org/drawingml/2006/table">
            <a:tbl>
              <a:tblPr>
                <a:noFill/>
                <a:tableStyleId>{3ECC4E1A-C54F-4E11-BADF-BC7D3D62C489}</a:tableStyleId>
              </a:tblPr>
              <a:tblGrid>
                <a:gridCol w="3411600"/>
              </a:tblGrid>
              <a:tr h="421675">
                <a:tc>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Empathy sounds like</a:t>
                      </a:r>
                      <a:endParaRPr lang="en-GB"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19600">
                <a:tc>
                  <a:txBody>
                    <a:bodyPr/>
                    <a:lstStyle/>
                    <a:p>
                      <a:pPr marL="0" lvl="0" indent="0" algn="ctr" rtl="0">
                        <a:spcBef>
                          <a:spcPts val="0"/>
                        </a:spcBef>
                        <a:spcAft>
                          <a:spcPts val="0"/>
                        </a:spcAft>
                        <a:buNone/>
                      </a:pPr>
                      <a:endParaRPr>
                        <a:latin typeface="Calibri" panose="020F0502020204030204"/>
                        <a:ea typeface="微软雅黑" panose="020B0503020204020204" pitchFamily="34" charset="-122"/>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232"/>
        <p:cNvGrpSpPr/>
        <p:nvPr/>
      </p:nvGrpSpPr>
      <p:grpSpPr>
        <a:xfrm>
          <a:off x="0" y="0"/>
          <a:ext cx="0" cy="0"/>
          <a:chOff x="0" y="0"/>
          <a:chExt cx="0" cy="0"/>
        </a:xfrm>
      </p:grpSpPr>
      <p:sp>
        <p:nvSpPr>
          <p:cNvPr id="21233" name="Google Shape;21233;p6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Empathy activities</a:t>
            </a:r>
            <a:endParaRPr lang="en-GB">
              <a:latin typeface="Calibri" panose="020F0502020204030204"/>
              <a:ea typeface="微软雅黑" panose="020B0503020204020204" pitchFamily="34" charset="-122"/>
              <a:sym typeface="Calibri" panose="020F0502020204030204"/>
            </a:endParaRPr>
          </a:p>
        </p:txBody>
      </p:sp>
      <p:graphicFrame>
        <p:nvGraphicFramePr>
          <p:cNvPr id="21234" name="Google Shape;21234;p65"/>
          <p:cNvGraphicFramePr/>
          <p:nvPr/>
        </p:nvGraphicFramePr>
        <p:xfrm>
          <a:off x="720000" y="1151850"/>
          <a:ext cx="7704000" cy="2361950"/>
        </p:xfrm>
        <a:graphic>
          <a:graphicData uri="http://schemas.openxmlformats.org/drawingml/2006/table">
            <a:tbl>
              <a:tblPr>
                <a:noFill/>
                <a:tableStyleId>{3ECC4E1A-C54F-4E11-BADF-BC7D3D62C489}</a:tableStyleId>
              </a:tblPr>
              <a:tblGrid>
                <a:gridCol w="4706075"/>
                <a:gridCol w="2997925"/>
              </a:tblGrid>
              <a:tr h="221825">
                <a:tc gridSpan="2">
                  <a:txBody>
                    <a:bodyPr/>
                    <a:lstStyle/>
                    <a:p>
                      <a:pPr marL="0" lvl="0" indent="0" algn="ctr" rtl="0">
                        <a:spcBef>
                          <a:spcPts val="0"/>
                        </a:spcBef>
                        <a:spcAft>
                          <a:spcPts val="0"/>
                        </a:spcAft>
                        <a:buNone/>
                      </a:pPr>
                      <a:r>
                        <a:rPr lang="en-GB" sz="2500" b="1">
                          <a:solidFill>
                            <a:schemeClr val="lt2"/>
                          </a:solidFill>
                          <a:latin typeface="Calibri" panose="020F0502020204030204"/>
                          <a:ea typeface="微软雅黑" panose="020B0503020204020204" pitchFamily="34" charset="-122"/>
                          <a:cs typeface="Bodoni Moda"/>
                          <a:sym typeface="Calibri" panose="020F0502020204030204"/>
                        </a:rPr>
                        <a:t>Things I think I can't do</a:t>
                      </a:r>
                      <a:endParaRPr lang="en-GB" sz="2500" b="1">
                        <a:solidFill>
                          <a:schemeClr val="lt2"/>
                        </a:solidFill>
                        <a:latin typeface="Calibri" panose="020F0502020204030204"/>
                        <a:ea typeface="微软雅黑" panose="020B0503020204020204" pitchFamily="34" charset="-122"/>
                        <a:cs typeface="Bodoni Moda"/>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cPr/>
                </a:tc>
              </a:tr>
              <a:tr h="449525">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I can't do</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49525">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Why do I think I can't do it?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49525">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Have I ever tried it?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r h="449525">
                <a:tc>
                  <a:txBody>
                    <a:bodyPr/>
                    <a:lstStyle/>
                    <a:p>
                      <a:pPr marL="0" lvl="0" indent="0" algn="ctr" rtl="0">
                        <a:spcBef>
                          <a:spcPts val="0"/>
                        </a:spcBef>
                        <a:spcAft>
                          <a:spcPts val="0"/>
                        </a:spcAft>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Have I thought about what I could have done differently?</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r>
            </a:tbl>
          </a:graphicData>
        </a:graphic>
      </p:graphicFrame>
      <p:sp>
        <p:nvSpPr>
          <p:cNvPr id="21235" name="Google Shape;21235;p65"/>
          <p:cNvSpPr txBox="1"/>
          <p:nvPr/>
        </p:nvSpPr>
        <p:spPr>
          <a:xfrm>
            <a:off x="720000" y="3601725"/>
            <a:ext cx="4504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Have you thought about how other people do it?:</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236" name="Google Shape;21236;p65"/>
          <p:cNvSpPr txBox="1"/>
          <p:nvPr/>
        </p:nvSpPr>
        <p:spPr>
          <a:xfrm>
            <a:off x="5224500" y="3601725"/>
            <a:ext cx="32064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cxnSp>
        <p:nvCxnSpPr>
          <p:cNvPr id="21237" name="Google Shape;21237;p65"/>
          <p:cNvCxnSpPr/>
          <p:nvPr/>
        </p:nvCxnSpPr>
        <p:spPr>
          <a:xfrm>
            <a:off x="5224500" y="3918225"/>
            <a:ext cx="3206400" cy="0"/>
          </a:xfrm>
          <a:prstGeom prst="straightConnector1">
            <a:avLst/>
          </a:prstGeom>
          <a:noFill/>
          <a:ln w="9525" cap="flat" cmpd="sng">
            <a:solidFill>
              <a:schemeClr val="lt1"/>
            </a:solidFill>
            <a:prstDash val="solid"/>
            <a:round/>
            <a:headEnd type="none" w="med" len="med"/>
            <a:tailEnd type="none" w="med" len="med"/>
          </a:ln>
        </p:spPr>
      </p:cxnSp>
      <p:sp>
        <p:nvSpPr>
          <p:cNvPr id="21238" name="Google Shape;21238;p65"/>
          <p:cNvSpPr txBox="1"/>
          <p:nvPr/>
        </p:nvSpPr>
        <p:spPr>
          <a:xfrm>
            <a:off x="720000" y="4060625"/>
            <a:ext cx="3295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panose="020F0502020204030204"/>
                <a:ea typeface="微软雅黑" panose="020B0503020204020204" pitchFamily="34" charset="-122"/>
                <a:cs typeface="Actor" panose="020B0503050000020004"/>
                <a:sym typeface="Calibri" panose="020F0502020204030204"/>
              </a:rPr>
              <a:t>What kind of difficulties have you had?:</a:t>
            </a: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sp>
        <p:nvSpPr>
          <p:cNvPr id="21239" name="Google Shape;21239;p65"/>
          <p:cNvSpPr txBox="1"/>
          <p:nvPr/>
        </p:nvSpPr>
        <p:spPr>
          <a:xfrm>
            <a:off x="4015500" y="4030725"/>
            <a:ext cx="44154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endParaRPr>
              <a:solidFill>
                <a:schemeClr val="dk2"/>
              </a:solidFill>
              <a:latin typeface="Calibri" panose="020F0502020204030204"/>
              <a:ea typeface="微软雅黑" panose="020B0503020204020204" pitchFamily="34" charset="-122"/>
              <a:cs typeface="Actor" panose="020B0503050000020004"/>
              <a:sym typeface="Calibri" panose="020F0502020204030204"/>
            </a:endParaRPr>
          </a:p>
        </p:txBody>
      </p:sp>
      <p:cxnSp>
        <p:nvCxnSpPr>
          <p:cNvPr id="21240" name="Google Shape;21240;p65"/>
          <p:cNvCxnSpPr/>
          <p:nvPr/>
        </p:nvCxnSpPr>
        <p:spPr>
          <a:xfrm>
            <a:off x="4015500" y="4364375"/>
            <a:ext cx="4415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244"/>
        <p:cNvGrpSpPr/>
        <p:nvPr/>
      </p:nvGrpSpPr>
      <p:grpSpPr>
        <a:xfrm>
          <a:off x="0" y="0"/>
          <a:ext cx="0" cy="0"/>
          <a:chOff x="0" y="0"/>
          <a:chExt cx="0" cy="0"/>
        </a:xfrm>
      </p:grpSpPr>
      <p:sp>
        <p:nvSpPr>
          <p:cNvPr id="21245" name="Google Shape;21245;p66"/>
          <p:cNvSpPr txBox="1">
            <a:spLocks noGrp="1"/>
          </p:cNvSpPr>
          <p:nvPr>
            <p:ph type="subTitle" idx="13"/>
          </p:nvPr>
        </p:nvSpPr>
        <p:spPr>
          <a:xfrm>
            <a:off x="6056725"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Mars is actually a very cold place, not hot</a:t>
            </a:r>
            <a:endParaRPr lang="en-GB">
              <a:latin typeface="Calibri" panose="020F0502020204030204"/>
              <a:ea typeface="微软雅黑" panose="020B0503020204020204" pitchFamily="34" charset="-122"/>
              <a:sym typeface="Calibri" panose="020F0502020204030204"/>
            </a:endParaRPr>
          </a:p>
        </p:txBody>
      </p:sp>
      <p:sp>
        <p:nvSpPr>
          <p:cNvPr id="21246" name="Google Shape;21246;p66"/>
          <p:cNvSpPr txBox="1">
            <a:spLocks noGrp="1"/>
          </p:cNvSpPr>
          <p:nvPr>
            <p:ph type="subTitle" idx="15"/>
          </p:nvPr>
        </p:nvSpPr>
        <p:spPr>
          <a:xfrm>
            <a:off x="6056725"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Neptune is the farthest planet from the Sun</a:t>
            </a:r>
            <a:endParaRPr lang="en-GB">
              <a:latin typeface="Calibri" panose="020F0502020204030204"/>
              <a:ea typeface="微软雅黑" panose="020B0503020204020204" pitchFamily="34" charset="-122"/>
              <a:sym typeface="Calibri" panose="020F0502020204030204"/>
            </a:endParaRPr>
          </a:p>
        </p:txBody>
      </p:sp>
      <p:sp>
        <p:nvSpPr>
          <p:cNvPr id="21247" name="Google Shape;21247;p66"/>
          <p:cNvSpPr txBox="1">
            <a:spLocks noGrp="1"/>
          </p:cNvSpPr>
          <p:nvPr>
            <p:ph type="title" idx="9"/>
          </p:nvPr>
        </p:nvSpPr>
        <p:spPr>
          <a:xfrm>
            <a:off x="6056725"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Mars</a:t>
            </a:r>
            <a:endParaRPr lang="en-GB">
              <a:latin typeface="Calibri" panose="020F0502020204030204"/>
              <a:ea typeface="微软雅黑" panose="020B0503020204020204" pitchFamily="34" charset="-122"/>
              <a:sym typeface="Calibri" panose="020F0502020204030204"/>
            </a:endParaRPr>
          </a:p>
        </p:txBody>
      </p:sp>
      <p:sp>
        <p:nvSpPr>
          <p:cNvPr id="21248" name="Google Shape;21248;p66"/>
          <p:cNvSpPr txBox="1">
            <a:spLocks noGrp="1"/>
          </p:cNvSpPr>
          <p:nvPr>
            <p:ph type="title" idx="14"/>
          </p:nvPr>
        </p:nvSpPr>
        <p:spPr>
          <a:xfrm>
            <a:off x="6056725"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Neptune</a:t>
            </a:r>
            <a:endParaRPr lang="en-GB">
              <a:latin typeface="Calibri" panose="020F0502020204030204"/>
              <a:ea typeface="微软雅黑" panose="020B0503020204020204" pitchFamily="34" charset="-122"/>
              <a:sym typeface="Calibri" panose="020F0502020204030204"/>
            </a:endParaRPr>
          </a:p>
        </p:txBody>
      </p:sp>
      <p:sp>
        <p:nvSpPr>
          <p:cNvPr id="21249" name="Google Shape;21249;p6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Last conclusions</a:t>
            </a:r>
            <a:endParaRPr lang="en-GB">
              <a:latin typeface="Calibri" panose="020F0502020204030204"/>
              <a:ea typeface="微软雅黑" panose="020B0503020204020204" pitchFamily="34" charset="-122"/>
              <a:sym typeface="Calibri" panose="020F0502020204030204"/>
            </a:endParaRPr>
          </a:p>
        </p:txBody>
      </p:sp>
      <p:sp>
        <p:nvSpPr>
          <p:cNvPr id="21250" name="Google Shape;21250;p66"/>
          <p:cNvSpPr txBox="1">
            <a:spLocks noGrp="1"/>
          </p:cNvSpPr>
          <p:nvPr>
            <p:ph type="title" idx="2"/>
          </p:nvPr>
        </p:nvSpPr>
        <p:spPr>
          <a:xfrm>
            <a:off x="1101175"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Mercury</a:t>
            </a:r>
            <a:endParaRPr lang="en-GB">
              <a:latin typeface="Calibri" panose="020F0502020204030204"/>
              <a:ea typeface="微软雅黑" panose="020B0503020204020204" pitchFamily="34" charset="-122"/>
              <a:sym typeface="Calibri" panose="020F0502020204030204"/>
            </a:endParaRPr>
          </a:p>
        </p:txBody>
      </p:sp>
      <p:sp>
        <p:nvSpPr>
          <p:cNvPr id="21251" name="Google Shape;21251;p66"/>
          <p:cNvSpPr txBox="1">
            <a:spLocks noGrp="1"/>
          </p:cNvSpPr>
          <p:nvPr>
            <p:ph type="subTitle" idx="1"/>
          </p:nvPr>
        </p:nvSpPr>
        <p:spPr>
          <a:xfrm>
            <a:off x="1101175"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Mercury is the closest planet to the Sun</a:t>
            </a:r>
            <a:endParaRPr lang="en-GB">
              <a:latin typeface="Calibri" panose="020F0502020204030204"/>
              <a:ea typeface="微软雅黑" panose="020B0503020204020204" pitchFamily="34" charset="-122"/>
              <a:sym typeface="Calibri" panose="020F0502020204030204"/>
            </a:endParaRPr>
          </a:p>
        </p:txBody>
      </p:sp>
      <p:sp>
        <p:nvSpPr>
          <p:cNvPr id="21252" name="Google Shape;21252;p66"/>
          <p:cNvSpPr txBox="1">
            <a:spLocks noGrp="1"/>
          </p:cNvSpPr>
          <p:nvPr>
            <p:ph type="title" idx="3"/>
          </p:nvPr>
        </p:nvSpPr>
        <p:spPr>
          <a:xfrm>
            <a:off x="3578947"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Venus</a:t>
            </a:r>
            <a:endParaRPr lang="en-GB">
              <a:latin typeface="Calibri" panose="020F0502020204030204"/>
              <a:ea typeface="微软雅黑" panose="020B0503020204020204" pitchFamily="34" charset="-122"/>
              <a:sym typeface="Calibri" panose="020F0502020204030204"/>
            </a:endParaRPr>
          </a:p>
        </p:txBody>
      </p:sp>
      <p:sp>
        <p:nvSpPr>
          <p:cNvPr id="21253" name="Google Shape;21253;p66"/>
          <p:cNvSpPr txBox="1">
            <a:spLocks noGrp="1"/>
          </p:cNvSpPr>
          <p:nvPr>
            <p:ph type="subTitle" idx="4"/>
          </p:nvPr>
        </p:nvSpPr>
        <p:spPr>
          <a:xfrm>
            <a:off x="3579000"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Venus is the second planet from the Sun</a:t>
            </a:r>
            <a:endParaRPr lang="en-GB">
              <a:latin typeface="Calibri" panose="020F0502020204030204"/>
              <a:ea typeface="微软雅黑" panose="020B0503020204020204" pitchFamily="34" charset="-122"/>
              <a:sym typeface="Calibri" panose="020F0502020204030204"/>
            </a:endParaRPr>
          </a:p>
        </p:txBody>
      </p:sp>
      <p:sp>
        <p:nvSpPr>
          <p:cNvPr id="21254" name="Google Shape;21254;p66"/>
          <p:cNvSpPr txBox="1">
            <a:spLocks noGrp="1"/>
          </p:cNvSpPr>
          <p:nvPr>
            <p:ph type="title" idx="5"/>
          </p:nvPr>
        </p:nvSpPr>
        <p:spPr>
          <a:xfrm>
            <a:off x="1101175"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Jupiter</a:t>
            </a:r>
            <a:endParaRPr lang="en-GB">
              <a:latin typeface="Calibri" panose="020F0502020204030204"/>
              <a:ea typeface="微软雅黑" panose="020B0503020204020204" pitchFamily="34" charset="-122"/>
              <a:sym typeface="Calibri" panose="020F0502020204030204"/>
            </a:endParaRPr>
          </a:p>
        </p:txBody>
      </p:sp>
      <p:sp>
        <p:nvSpPr>
          <p:cNvPr id="21255" name="Google Shape;21255;p66"/>
          <p:cNvSpPr txBox="1">
            <a:spLocks noGrp="1"/>
          </p:cNvSpPr>
          <p:nvPr>
            <p:ph type="subTitle" idx="6"/>
          </p:nvPr>
        </p:nvSpPr>
        <p:spPr>
          <a:xfrm>
            <a:off x="1101175"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Jupiter is the biggest planet of them all</a:t>
            </a:r>
            <a:endParaRPr lang="en-GB">
              <a:latin typeface="Calibri" panose="020F0502020204030204"/>
              <a:ea typeface="微软雅黑" panose="020B0503020204020204" pitchFamily="34" charset="-122"/>
              <a:sym typeface="Calibri" panose="020F0502020204030204"/>
            </a:endParaRPr>
          </a:p>
        </p:txBody>
      </p:sp>
      <p:sp>
        <p:nvSpPr>
          <p:cNvPr id="21256" name="Google Shape;21256;p66"/>
          <p:cNvSpPr txBox="1">
            <a:spLocks noGrp="1"/>
          </p:cNvSpPr>
          <p:nvPr>
            <p:ph type="title" idx="7"/>
          </p:nvPr>
        </p:nvSpPr>
        <p:spPr>
          <a:xfrm>
            <a:off x="3578947"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Saturn</a:t>
            </a:r>
            <a:endParaRPr lang="en-GB">
              <a:latin typeface="Calibri" panose="020F0502020204030204"/>
              <a:ea typeface="微软雅黑" panose="020B0503020204020204" pitchFamily="34" charset="-122"/>
              <a:sym typeface="Calibri" panose="020F0502020204030204"/>
            </a:endParaRPr>
          </a:p>
        </p:txBody>
      </p:sp>
      <p:sp>
        <p:nvSpPr>
          <p:cNvPr id="21257" name="Google Shape;21257;p66"/>
          <p:cNvSpPr txBox="1">
            <a:spLocks noGrp="1"/>
          </p:cNvSpPr>
          <p:nvPr>
            <p:ph type="subTitle" idx="8"/>
          </p:nvPr>
        </p:nvSpPr>
        <p:spPr>
          <a:xfrm>
            <a:off x="3578947"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It’s composed of hydrogen and helium</a:t>
            </a:r>
            <a:endParaRPr lang="en-GB">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261"/>
        <p:cNvGrpSpPr/>
        <p:nvPr/>
      </p:nvGrpSpPr>
      <p:grpSpPr>
        <a:xfrm>
          <a:off x="0" y="0"/>
          <a:ext cx="0" cy="0"/>
          <a:chOff x="0" y="0"/>
          <a:chExt cx="0" cy="0"/>
        </a:xfrm>
      </p:grpSpPr>
      <p:sp>
        <p:nvSpPr>
          <p:cNvPr id="21262" name="Google Shape;21262;p67"/>
          <p:cNvSpPr txBox="1">
            <a:spLocks noGrp="1"/>
          </p:cNvSpPr>
          <p:nvPr>
            <p:ph type="title"/>
          </p:nvPr>
        </p:nvSpPr>
        <p:spPr>
          <a:xfrm>
            <a:off x="713100" y="1202250"/>
            <a:ext cx="3954300" cy="173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A picture always reinforces the concept</a:t>
            </a:r>
            <a:endParaRPr lang="en-GB">
              <a:latin typeface="Calibri" panose="020F0502020204030204"/>
              <a:ea typeface="微软雅黑" panose="020B0503020204020204" pitchFamily="34" charset="-122"/>
              <a:sym typeface="Calibri" panose="020F0502020204030204"/>
            </a:endParaRPr>
          </a:p>
        </p:txBody>
      </p:sp>
      <p:sp>
        <p:nvSpPr>
          <p:cNvPr id="21263" name="Google Shape;21263;p67"/>
          <p:cNvSpPr txBox="1">
            <a:spLocks noGrp="1"/>
          </p:cNvSpPr>
          <p:nvPr>
            <p:ph type="subTitle" idx="1"/>
          </p:nvPr>
        </p:nvSpPr>
        <p:spPr>
          <a:xfrm>
            <a:off x="713100" y="2936550"/>
            <a:ext cx="3954300" cy="100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Images reveal large amounts of data, so remember: use an image instead of a long text. Your audience will appreciate it</a:t>
            </a:r>
            <a:endParaRPr lang="en-GB">
              <a:latin typeface="Calibri" panose="020F0502020204030204"/>
              <a:ea typeface="微软雅黑" panose="020B0503020204020204" pitchFamily="34" charset="-122"/>
              <a:sym typeface="Calibri" panose="020F0502020204030204"/>
            </a:endParaRPr>
          </a:p>
        </p:txBody>
      </p:sp>
      <p:sp>
        <p:nvSpPr>
          <p:cNvPr id="21264" name="Google Shape;21264;p67"/>
          <p:cNvSpPr/>
          <p:nvPr/>
        </p:nvSpPr>
        <p:spPr>
          <a:xfrm>
            <a:off x="5370271" y="1042470"/>
            <a:ext cx="2835119" cy="324287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265" name="Google Shape;21265;p67"/>
          <p:cNvPicPr preferRelativeResize="0"/>
          <p:nvPr/>
        </p:nvPicPr>
        <p:blipFill rotWithShape="1">
          <a:blip r:embed="rId1" cstate="screen"/>
          <a:srcRect/>
          <a:stretch>
            <a:fillRect/>
          </a:stretch>
        </p:blipFill>
        <p:spPr>
          <a:xfrm>
            <a:off x="5563645" y="1259519"/>
            <a:ext cx="2441889" cy="2808699"/>
          </a:xfrm>
          <a:prstGeom prst="rect">
            <a:avLst/>
          </a:prstGeom>
          <a:noFill/>
          <a:ln>
            <a:noFill/>
          </a:ln>
        </p:spPr>
      </p:pic>
      <p:sp>
        <p:nvSpPr>
          <p:cNvPr id="21266" name="Google Shape;21266;p67"/>
          <p:cNvSpPr/>
          <p:nvPr/>
        </p:nvSpPr>
        <p:spPr>
          <a:xfrm flipH="1">
            <a:off x="7496776" y="858150"/>
            <a:ext cx="1029374" cy="68059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267" name="Google Shape;21267;p67"/>
          <p:cNvSpPr/>
          <p:nvPr/>
        </p:nvSpPr>
        <p:spPr>
          <a:xfrm>
            <a:off x="5049425" y="858150"/>
            <a:ext cx="1029374" cy="68059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268" name="Google Shape;21268;p67"/>
          <p:cNvPicPr preferRelativeResize="0"/>
          <p:nvPr/>
        </p:nvPicPr>
        <p:blipFill rotWithShape="1">
          <a:blip r:embed="rId2" cstate="screen"/>
          <a:srcRect/>
          <a:stretch>
            <a:fillRect/>
          </a:stretch>
        </p:blipFill>
        <p:spPr>
          <a:xfrm rot="1439094">
            <a:off x="7508861" y="2940524"/>
            <a:ext cx="1005202" cy="1525128"/>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754"/>
        <p:cNvGrpSpPr/>
        <p:nvPr/>
      </p:nvGrpSpPr>
      <p:grpSpPr>
        <a:xfrm>
          <a:off x="0" y="0"/>
          <a:ext cx="0" cy="0"/>
          <a:chOff x="0" y="0"/>
          <a:chExt cx="0" cy="0"/>
        </a:xfrm>
      </p:grpSpPr>
      <p:grpSp>
        <p:nvGrpSpPr>
          <p:cNvPr id="20755" name="Google Shape;20755;p41"/>
          <p:cNvGrpSpPr/>
          <p:nvPr/>
        </p:nvGrpSpPr>
        <p:grpSpPr>
          <a:xfrm>
            <a:off x="886410" y="3213278"/>
            <a:ext cx="965011" cy="624544"/>
            <a:chOff x="1884850" y="1621575"/>
            <a:chExt cx="1715575" cy="1110300"/>
          </a:xfrm>
        </p:grpSpPr>
        <p:sp>
          <p:nvSpPr>
            <p:cNvPr id="20756" name="Google Shape;20756;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57" name="Google Shape;20757;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758" name="Google Shape;20758;p41"/>
          <p:cNvGrpSpPr/>
          <p:nvPr/>
        </p:nvGrpSpPr>
        <p:grpSpPr>
          <a:xfrm>
            <a:off x="886410" y="1697603"/>
            <a:ext cx="965011" cy="624544"/>
            <a:chOff x="1884850" y="1621575"/>
            <a:chExt cx="1715575" cy="1110300"/>
          </a:xfrm>
        </p:grpSpPr>
        <p:sp>
          <p:nvSpPr>
            <p:cNvPr id="20759" name="Google Shape;20759;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60" name="Google Shape;20760;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761" name="Google Shape;20761;p41"/>
          <p:cNvSpPr txBox="1">
            <a:spLocks noGrp="1"/>
          </p:cNvSpPr>
          <p:nvPr>
            <p:ph type="title"/>
          </p:nvPr>
        </p:nvSpPr>
        <p:spPr>
          <a:xfrm>
            <a:off x="2024649" y="152347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Introduction</a:t>
            </a:r>
            <a:endParaRPr lang="en-GB">
              <a:latin typeface="Calibri" panose="020F0502020204030204"/>
              <a:ea typeface="微软雅黑" panose="020B0503020204020204" pitchFamily="34" charset="-122"/>
              <a:sym typeface="Calibri" panose="020F0502020204030204"/>
            </a:endParaRPr>
          </a:p>
        </p:txBody>
      </p:sp>
      <p:sp>
        <p:nvSpPr>
          <p:cNvPr id="20762" name="Google Shape;20762;p41"/>
          <p:cNvSpPr txBox="1">
            <a:spLocks noGrp="1"/>
          </p:cNvSpPr>
          <p:nvPr>
            <p:ph type="title" idx="9"/>
          </p:nvPr>
        </p:nvSpPr>
        <p:spPr>
          <a:xfrm>
            <a:off x="5750499" y="30365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Conclusions</a:t>
            </a:r>
            <a:endParaRPr lang="en-GB">
              <a:latin typeface="Calibri" panose="020F0502020204030204"/>
              <a:ea typeface="微软雅黑" panose="020B0503020204020204" pitchFamily="34" charset="-122"/>
              <a:sym typeface="Calibri" panose="020F0502020204030204"/>
            </a:endParaRPr>
          </a:p>
        </p:txBody>
      </p:sp>
      <p:sp>
        <p:nvSpPr>
          <p:cNvPr id="20763" name="Google Shape;20763;p41"/>
          <p:cNvSpPr txBox="1">
            <a:spLocks noGrp="1"/>
          </p:cNvSpPr>
          <p:nvPr>
            <p:ph type="subTitle" idx="14"/>
          </p:nvPr>
        </p:nvSpPr>
        <p:spPr>
          <a:xfrm>
            <a:off x="5750499" y="346555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describe the topic of the section here</a:t>
            </a:r>
            <a:endParaRPr lang="en-GB">
              <a:latin typeface="Calibri" panose="020F0502020204030204"/>
              <a:ea typeface="微软雅黑" panose="020B0503020204020204" pitchFamily="34" charset="-122"/>
              <a:sym typeface="Calibri" panose="020F0502020204030204"/>
            </a:endParaRPr>
          </a:p>
        </p:txBody>
      </p:sp>
      <p:sp>
        <p:nvSpPr>
          <p:cNvPr id="20764" name="Google Shape;20764;p41"/>
          <p:cNvSpPr txBox="1">
            <a:spLocks noGrp="1"/>
          </p:cNvSpPr>
          <p:nvPr>
            <p:ph type="title" idx="2"/>
          </p:nvPr>
        </p:nvSpPr>
        <p:spPr>
          <a:xfrm>
            <a:off x="921913" y="1827725"/>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01</a:t>
            </a:r>
            <a:endParaRPr lang="en-GB">
              <a:latin typeface="Calibri" panose="020F0502020204030204"/>
              <a:ea typeface="微软雅黑" panose="020B0503020204020204" pitchFamily="34" charset="-122"/>
              <a:sym typeface="Calibri" panose="020F0502020204030204"/>
            </a:endParaRPr>
          </a:p>
        </p:txBody>
      </p:sp>
      <p:sp>
        <p:nvSpPr>
          <p:cNvPr id="20765" name="Google Shape;20765;p41"/>
          <p:cNvSpPr txBox="1">
            <a:spLocks noGrp="1"/>
          </p:cNvSpPr>
          <p:nvPr>
            <p:ph type="subTitle" idx="1"/>
          </p:nvPr>
        </p:nvSpPr>
        <p:spPr>
          <a:xfrm>
            <a:off x="2024649" y="195245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describe the topic of the section here</a:t>
            </a:r>
            <a:endParaRPr lang="en-GB">
              <a:latin typeface="Calibri" panose="020F0502020204030204"/>
              <a:ea typeface="微软雅黑" panose="020B0503020204020204" pitchFamily="34" charset="-122"/>
              <a:sym typeface="Calibri" panose="020F0502020204030204"/>
            </a:endParaRPr>
          </a:p>
        </p:txBody>
      </p:sp>
      <p:sp>
        <p:nvSpPr>
          <p:cNvPr id="20766" name="Google Shape;20766;p41"/>
          <p:cNvSpPr txBox="1">
            <a:spLocks noGrp="1"/>
          </p:cNvSpPr>
          <p:nvPr>
            <p:ph type="title" idx="3"/>
          </p:nvPr>
        </p:nvSpPr>
        <p:spPr>
          <a:xfrm>
            <a:off x="5750499" y="15208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Concepts</a:t>
            </a:r>
            <a:endParaRPr lang="en-GB">
              <a:latin typeface="Calibri" panose="020F0502020204030204"/>
              <a:ea typeface="微软雅黑" panose="020B0503020204020204" pitchFamily="34" charset="-122"/>
              <a:sym typeface="Calibri" panose="020F0502020204030204"/>
            </a:endParaRPr>
          </a:p>
        </p:txBody>
      </p:sp>
      <p:sp>
        <p:nvSpPr>
          <p:cNvPr id="20767" name="Google Shape;20767;p41"/>
          <p:cNvSpPr txBox="1">
            <a:spLocks noGrp="1"/>
          </p:cNvSpPr>
          <p:nvPr>
            <p:ph type="subTitle" idx="5"/>
          </p:nvPr>
        </p:nvSpPr>
        <p:spPr>
          <a:xfrm>
            <a:off x="5750499" y="194980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describe the topic of the section here</a:t>
            </a:r>
            <a:endParaRPr lang="en-GB">
              <a:latin typeface="Calibri" panose="020F0502020204030204"/>
              <a:ea typeface="微软雅黑" panose="020B0503020204020204" pitchFamily="34" charset="-122"/>
              <a:sym typeface="Calibri" panose="020F0502020204030204"/>
            </a:endParaRPr>
          </a:p>
        </p:txBody>
      </p:sp>
      <p:sp>
        <p:nvSpPr>
          <p:cNvPr id="20768" name="Google Shape;20768;p41"/>
          <p:cNvSpPr txBox="1">
            <a:spLocks noGrp="1"/>
          </p:cNvSpPr>
          <p:nvPr>
            <p:ph type="title" idx="6"/>
          </p:nvPr>
        </p:nvSpPr>
        <p:spPr>
          <a:xfrm>
            <a:off x="2024649" y="30420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Analysis</a:t>
            </a:r>
            <a:endParaRPr lang="en-GB">
              <a:latin typeface="Calibri" panose="020F0502020204030204"/>
              <a:ea typeface="微软雅黑" panose="020B0503020204020204" pitchFamily="34" charset="-122"/>
              <a:sym typeface="Calibri" panose="020F0502020204030204"/>
            </a:endParaRPr>
          </a:p>
        </p:txBody>
      </p:sp>
      <p:grpSp>
        <p:nvGrpSpPr>
          <p:cNvPr id="20769" name="Google Shape;20769;p41"/>
          <p:cNvGrpSpPr/>
          <p:nvPr/>
        </p:nvGrpSpPr>
        <p:grpSpPr>
          <a:xfrm>
            <a:off x="4612273" y="3213278"/>
            <a:ext cx="965011" cy="624544"/>
            <a:chOff x="1884850" y="1621575"/>
            <a:chExt cx="1715575" cy="1110300"/>
          </a:xfrm>
        </p:grpSpPr>
        <p:sp>
          <p:nvSpPr>
            <p:cNvPr id="20770" name="Google Shape;20770;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71" name="Google Shape;20771;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772" name="Google Shape;20772;p41"/>
          <p:cNvGrpSpPr/>
          <p:nvPr/>
        </p:nvGrpSpPr>
        <p:grpSpPr>
          <a:xfrm>
            <a:off x="4612273" y="1697603"/>
            <a:ext cx="965011" cy="624544"/>
            <a:chOff x="1884850" y="1621575"/>
            <a:chExt cx="1715575" cy="1110300"/>
          </a:xfrm>
        </p:grpSpPr>
        <p:sp>
          <p:nvSpPr>
            <p:cNvPr id="20773" name="Google Shape;20773;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74" name="Google Shape;20774;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775" name="Google Shape;20775;p41"/>
          <p:cNvSpPr txBox="1">
            <a:spLocks noGrp="1"/>
          </p:cNvSpPr>
          <p:nvPr>
            <p:ph type="title" idx="4"/>
          </p:nvPr>
        </p:nvSpPr>
        <p:spPr>
          <a:xfrm>
            <a:off x="4647763" y="1827725"/>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02</a:t>
            </a:r>
            <a:endParaRPr lang="en-GB">
              <a:latin typeface="Calibri" panose="020F0502020204030204"/>
              <a:ea typeface="微软雅黑" panose="020B0503020204020204" pitchFamily="34" charset="-122"/>
              <a:sym typeface="Calibri" panose="020F0502020204030204"/>
            </a:endParaRPr>
          </a:p>
        </p:txBody>
      </p:sp>
      <p:sp>
        <p:nvSpPr>
          <p:cNvPr id="20776" name="Google Shape;20776;p41"/>
          <p:cNvSpPr txBox="1">
            <a:spLocks noGrp="1"/>
          </p:cNvSpPr>
          <p:nvPr>
            <p:ph type="title" idx="7"/>
          </p:nvPr>
        </p:nvSpPr>
        <p:spPr>
          <a:xfrm>
            <a:off x="921913" y="3346148"/>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03</a:t>
            </a:r>
            <a:endParaRPr lang="en-GB">
              <a:latin typeface="Calibri" panose="020F0502020204030204"/>
              <a:ea typeface="微软雅黑" panose="020B0503020204020204" pitchFamily="34" charset="-122"/>
              <a:sym typeface="Calibri" panose="020F0502020204030204"/>
            </a:endParaRPr>
          </a:p>
        </p:txBody>
      </p:sp>
      <p:sp>
        <p:nvSpPr>
          <p:cNvPr id="20777" name="Google Shape;20777;p41"/>
          <p:cNvSpPr txBox="1">
            <a:spLocks noGrp="1"/>
          </p:cNvSpPr>
          <p:nvPr>
            <p:ph type="subTitle" idx="8"/>
          </p:nvPr>
        </p:nvSpPr>
        <p:spPr>
          <a:xfrm>
            <a:off x="2024649" y="3471011"/>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describe the topic of the section here</a:t>
            </a:r>
            <a:endParaRPr lang="en-GB">
              <a:latin typeface="Calibri" panose="020F0502020204030204"/>
              <a:ea typeface="微软雅黑" panose="020B0503020204020204" pitchFamily="34" charset="-122"/>
              <a:sym typeface="Calibri" panose="020F0502020204030204"/>
            </a:endParaRPr>
          </a:p>
        </p:txBody>
      </p:sp>
      <p:sp>
        <p:nvSpPr>
          <p:cNvPr id="20778" name="Google Shape;20778;p41"/>
          <p:cNvSpPr txBox="1">
            <a:spLocks noGrp="1"/>
          </p:cNvSpPr>
          <p:nvPr>
            <p:ph type="title" idx="13"/>
          </p:nvPr>
        </p:nvSpPr>
        <p:spPr>
          <a:xfrm>
            <a:off x="4647763" y="3346150"/>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04</a:t>
            </a:r>
            <a:endParaRPr lang="en-GB">
              <a:latin typeface="Calibri" panose="020F0502020204030204"/>
              <a:ea typeface="微软雅黑" panose="020B0503020204020204" pitchFamily="34" charset="-122"/>
              <a:sym typeface="Calibri" panose="020F0502020204030204"/>
            </a:endParaRPr>
          </a:p>
        </p:txBody>
      </p:sp>
      <p:sp>
        <p:nvSpPr>
          <p:cNvPr id="20779" name="Google Shape;20779;p41"/>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Table of contents</a:t>
            </a:r>
            <a:endParaRPr lang="en-GB">
              <a:latin typeface="Calibri" panose="020F0502020204030204"/>
              <a:ea typeface="微软雅黑" panose="020B0503020204020204" pitchFamily="34" charset="-122"/>
              <a:sym typeface="Calibri" panose="020F0502020204030204"/>
            </a:endParaRPr>
          </a:p>
        </p:txBody>
      </p:sp>
      <p:sp>
        <p:nvSpPr>
          <p:cNvPr id="20780" name="Google Shape;20780;p41"/>
          <p:cNvSpPr/>
          <p:nvPr/>
        </p:nvSpPr>
        <p:spPr>
          <a:xfrm flipH="1">
            <a:off x="7631150"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 name="文本框 1"/>
          <p:cNvSpPr txBox="1"/>
          <p:nvPr/>
        </p:nvSpPr>
        <p:spPr>
          <a:xfrm>
            <a:off x="1323833" y="1017725"/>
            <a:ext cx="1139588" cy="200055"/>
          </a:xfrm>
          <a:prstGeom prst="rect">
            <a:avLst/>
          </a:prstGeom>
          <a:noFill/>
        </p:spPr>
        <p:txBody>
          <a:bodyPr wrap="square" rtlCol="0">
            <a:spAutoFit/>
          </a:bodyPr>
          <a:lstStyle/>
          <a:p>
            <a:r>
              <a:rPr lang="en-US" altLang="zh-CN" sz="700" dirty="0">
                <a:solidFill>
                  <a:srgbClr val="F5E9DA"/>
                </a:solidFill>
              </a:rPr>
              <a:t>https://www.ypppt.com/</a:t>
            </a:r>
            <a:endParaRPr lang="zh-CN" altLang="en-US" sz="700" dirty="0">
              <a:solidFill>
                <a:srgbClr val="F5E9DA"/>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1272"/>
        <p:cNvGrpSpPr/>
        <p:nvPr/>
      </p:nvGrpSpPr>
      <p:grpSpPr>
        <a:xfrm>
          <a:off x="0" y="0"/>
          <a:ext cx="0" cy="0"/>
          <a:chOff x="0" y="0"/>
          <a:chExt cx="0" cy="0"/>
        </a:xfrm>
      </p:grpSpPr>
      <p:sp>
        <p:nvSpPr>
          <p:cNvPr id="21273" name="Google Shape;21273;p68"/>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Desktop software</a:t>
            </a:r>
            <a:endParaRPr lang="en-GB">
              <a:latin typeface="Calibri" panose="020F0502020204030204"/>
              <a:ea typeface="微软雅黑" panose="020B0503020204020204" pitchFamily="34" charset="-122"/>
              <a:sym typeface="Calibri" panose="020F0502020204030204"/>
            </a:endParaRPr>
          </a:p>
        </p:txBody>
      </p:sp>
      <p:sp>
        <p:nvSpPr>
          <p:cNvPr id="21274" name="Google Shape;21274;p68"/>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replace the image on the screen with your own work. Just right-click on it and select “Replace image”</a:t>
            </a:r>
            <a:endParaRPr lang="en-GB">
              <a:latin typeface="Calibri" panose="020F0502020204030204"/>
              <a:ea typeface="微软雅黑" panose="020B0503020204020204" pitchFamily="34" charset="-122"/>
              <a:sym typeface="Calibri" panose="020F0502020204030204"/>
            </a:endParaRPr>
          </a:p>
        </p:txBody>
      </p:sp>
      <p:grpSp>
        <p:nvGrpSpPr>
          <p:cNvPr id="21275" name="Google Shape;21275;p68"/>
          <p:cNvGrpSpPr/>
          <p:nvPr/>
        </p:nvGrpSpPr>
        <p:grpSpPr>
          <a:xfrm>
            <a:off x="5048426" y="1599191"/>
            <a:ext cx="3121086" cy="2355581"/>
            <a:chOff x="720010" y="1419647"/>
            <a:chExt cx="4021500" cy="3035152"/>
          </a:xfrm>
        </p:grpSpPr>
        <p:sp>
          <p:nvSpPr>
            <p:cNvPr id="21276" name="Google Shape;21276;p68"/>
            <p:cNvSpPr/>
            <p:nvPr/>
          </p:nvSpPr>
          <p:spPr>
            <a:xfrm>
              <a:off x="720010" y="1419647"/>
              <a:ext cx="4021500" cy="2544300"/>
            </a:xfrm>
            <a:prstGeom prst="roundRect">
              <a:avLst>
                <a:gd name="adj" fmla="val 38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277" name="Google Shape;21277;p68"/>
            <p:cNvSpPr/>
            <p:nvPr/>
          </p:nvSpPr>
          <p:spPr>
            <a:xfrm>
              <a:off x="747353" y="1447364"/>
              <a:ext cx="3966900" cy="2488800"/>
            </a:xfrm>
            <a:prstGeom prst="roundRect">
              <a:avLst>
                <a:gd name="adj" fmla="val 3282"/>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278" name="Google Shape;21278;p68"/>
            <p:cNvSpPr/>
            <p:nvPr/>
          </p:nvSpPr>
          <p:spPr>
            <a:xfrm>
              <a:off x="2042408" y="3936151"/>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2"/>
            </a:solidFill>
            <a:ln>
              <a:noFill/>
            </a:ln>
          </p:spPr>
          <p:txBody>
            <a:bodyPr/>
            <a:lstStyle/>
            <a:p>
              <a:endParaRPr lang="zh-CN" altLang="en-US">
                <a:latin typeface="Calibri" panose="020F0502020204030204"/>
                <a:ea typeface="微软雅黑" panose="020B0503020204020204" pitchFamily="34" charset="-122"/>
                <a:sym typeface="Calibri" panose="020F0502020204030204"/>
              </a:endParaRPr>
            </a:p>
          </p:txBody>
        </p:sp>
        <p:cxnSp>
          <p:nvCxnSpPr>
            <p:cNvPr id="21279" name="Google Shape;21279;p68"/>
            <p:cNvCxnSpPr/>
            <p:nvPr/>
          </p:nvCxnSpPr>
          <p:spPr>
            <a:xfrm>
              <a:off x="2057250" y="4405717"/>
              <a:ext cx="1353300" cy="0"/>
            </a:xfrm>
            <a:prstGeom prst="straightConnector1">
              <a:avLst/>
            </a:prstGeom>
            <a:noFill/>
            <a:ln w="19050" cap="flat" cmpd="sng">
              <a:solidFill>
                <a:schemeClr val="accent6"/>
              </a:solidFill>
              <a:prstDash val="solid"/>
              <a:round/>
              <a:headEnd type="none" w="med" len="med"/>
              <a:tailEnd type="none" w="med" len="med"/>
            </a:ln>
          </p:spPr>
        </p:cxnSp>
      </p:grpSp>
      <p:pic>
        <p:nvPicPr>
          <p:cNvPr id="21280" name="Google Shape;21280;p68"/>
          <p:cNvPicPr preferRelativeResize="0"/>
          <p:nvPr/>
        </p:nvPicPr>
        <p:blipFill rotWithShape="1">
          <a:blip r:embed="rId1" cstate="screen"/>
          <a:srcRect/>
          <a:stretch>
            <a:fillRect/>
          </a:stretch>
        </p:blipFill>
        <p:spPr>
          <a:xfrm>
            <a:off x="5161470" y="1703201"/>
            <a:ext cx="2902606" cy="176819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1284"/>
        <p:cNvGrpSpPr/>
        <p:nvPr/>
      </p:nvGrpSpPr>
      <p:grpSpPr>
        <a:xfrm>
          <a:off x="0" y="0"/>
          <a:ext cx="0" cy="0"/>
          <a:chOff x="0" y="0"/>
          <a:chExt cx="0" cy="0"/>
        </a:xfrm>
      </p:grpSpPr>
      <p:sp>
        <p:nvSpPr>
          <p:cNvPr id="21285" name="Google Shape;21285;p69"/>
          <p:cNvSpPr txBox="1">
            <a:spLocks noGrp="1"/>
          </p:cNvSpPr>
          <p:nvPr>
            <p:ph type="title"/>
          </p:nvPr>
        </p:nvSpPr>
        <p:spPr>
          <a:xfrm flipH="1">
            <a:off x="5213586" y="1451275"/>
            <a:ext cx="2000700" cy="102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Tablet app</a:t>
            </a:r>
            <a:endParaRPr lang="en-GB">
              <a:latin typeface="Calibri" panose="020F0502020204030204"/>
              <a:ea typeface="微软雅黑" panose="020B0503020204020204" pitchFamily="34" charset="-122"/>
              <a:sym typeface="Calibri" panose="020F0502020204030204"/>
            </a:endParaRPr>
          </a:p>
        </p:txBody>
      </p:sp>
      <p:sp>
        <p:nvSpPr>
          <p:cNvPr id="21286" name="Google Shape;21286;p69"/>
          <p:cNvSpPr txBox="1">
            <a:spLocks noGrp="1"/>
          </p:cNvSpPr>
          <p:nvPr>
            <p:ph type="subTitle" idx="1"/>
          </p:nvPr>
        </p:nvSpPr>
        <p:spPr>
          <a:xfrm flipH="1">
            <a:off x="5213725" y="2474443"/>
            <a:ext cx="2790000" cy="133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replace the image on the screen with your own work. Just right-click on it and select “Replace image”</a:t>
            </a:r>
            <a:endParaRPr lang="en-GB">
              <a:latin typeface="Calibri" panose="020F0502020204030204"/>
              <a:ea typeface="微软雅黑" panose="020B0503020204020204" pitchFamily="34" charset="-122"/>
              <a:sym typeface="Calibri" panose="020F0502020204030204"/>
            </a:endParaRPr>
          </a:p>
        </p:txBody>
      </p:sp>
      <p:grpSp>
        <p:nvGrpSpPr>
          <p:cNvPr id="21287" name="Google Shape;21287;p69"/>
          <p:cNvGrpSpPr/>
          <p:nvPr/>
        </p:nvGrpSpPr>
        <p:grpSpPr>
          <a:xfrm flipH="1">
            <a:off x="1592592" y="1497262"/>
            <a:ext cx="1876965" cy="2580974"/>
            <a:chOff x="1835466" y="929768"/>
            <a:chExt cx="2388300" cy="3284100"/>
          </a:xfrm>
        </p:grpSpPr>
        <p:sp>
          <p:nvSpPr>
            <p:cNvPr id="21288" name="Google Shape;21288;p69"/>
            <p:cNvSpPr/>
            <p:nvPr/>
          </p:nvSpPr>
          <p:spPr>
            <a:xfrm>
              <a:off x="1835466" y="929768"/>
              <a:ext cx="2388300" cy="3284100"/>
            </a:xfrm>
            <a:prstGeom prst="roundRect">
              <a:avLst>
                <a:gd name="adj" fmla="val 484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latin typeface="Calibri" panose="020F0502020204030204"/>
                <a:ea typeface="微软雅黑" panose="020B0503020204020204" pitchFamily="34" charset="-122"/>
                <a:sym typeface="Calibri" panose="020F0502020204030204"/>
              </a:endParaRPr>
            </a:p>
          </p:txBody>
        </p:sp>
        <p:sp>
          <p:nvSpPr>
            <p:cNvPr id="21289" name="Google Shape;21289;p69"/>
            <p:cNvSpPr/>
            <p:nvPr/>
          </p:nvSpPr>
          <p:spPr>
            <a:xfrm>
              <a:off x="2010540" y="1124747"/>
              <a:ext cx="2038200" cy="2909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290" name="Google Shape;21290;p69"/>
            <p:cNvSpPr/>
            <p:nvPr/>
          </p:nvSpPr>
          <p:spPr>
            <a:xfrm>
              <a:off x="2947422" y="4067543"/>
              <a:ext cx="164400" cy="97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pic>
        <p:nvPicPr>
          <p:cNvPr id="21291" name="Google Shape;21291;p69"/>
          <p:cNvPicPr preferRelativeResize="0"/>
          <p:nvPr/>
        </p:nvPicPr>
        <p:blipFill rotWithShape="1">
          <a:blip r:embed="rId1" cstate="screen"/>
          <a:srcRect/>
          <a:stretch>
            <a:fillRect/>
          </a:stretch>
        </p:blipFill>
        <p:spPr>
          <a:xfrm>
            <a:off x="1737544" y="1658071"/>
            <a:ext cx="1586938" cy="22716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1295"/>
        <p:cNvGrpSpPr/>
        <p:nvPr/>
      </p:nvGrpSpPr>
      <p:grpSpPr>
        <a:xfrm>
          <a:off x="0" y="0"/>
          <a:ext cx="0" cy="0"/>
          <a:chOff x="0" y="0"/>
          <a:chExt cx="0" cy="0"/>
        </a:xfrm>
      </p:grpSpPr>
      <p:sp>
        <p:nvSpPr>
          <p:cNvPr id="21296" name="Google Shape;21296;p70"/>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Mobile app</a:t>
            </a:r>
            <a:endParaRPr lang="en-GB">
              <a:latin typeface="Calibri" panose="020F0502020204030204"/>
              <a:ea typeface="微软雅黑" panose="020B0503020204020204" pitchFamily="34" charset="-122"/>
              <a:sym typeface="Calibri" panose="020F0502020204030204"/>
            </a:endParaRPr>
          </a:p>
        </p:txBody>
      </p:sp>
      <p:sp>
        <p:nvSpPr>
          <p:cNvPr id="21297" name="Google Shape;21297;p70"/>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replace the image on the screen with your own work. Just right-click on it and select “Replace image”</a:t>
            </a:r>
            <a:endParaRPr lang="en-GB">
              <a:latin typeface="Calibri" panose="020F0502020204030204"/>
              <a:ea typeface="微软雅黑" panose="020B0503020204020204" pitchFamily="34" charset="-122"/>
              <a:sym typeface="Calibri" panose="020F0502020204030204"/>
            </a:endParaRPr>
          </a:p>
        </p:txBody>
      </p:sp>
      <p:sp>
        <p:nvSpPr>
          <p:cNvPr id="21298" name="Google Shape;21298;p70"/>
          <p:cNvSpPr/>
          <p:nvPr/>
        </p:nvSpPr>
        <p:spPr>
          <a:xfrm>
            <a:off x="5940850" y="1353775"/>
            <a:ext cx="1336186" cy="266443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latin typeface="Calibri" panose="020F0502020204030204"/>
              <a:ea typeface="微软雅黑" panose="020B0503020204020204" pitchFamily="34" charset="-122"/>
              <a:sym typeface="Calibri" panose="020F0502020204030204"/>
            </a:endParaRPr>
          </a:p>
        </p:txBody>
      </p:sp>
      <p:pic>
        <p:nvPicPr>
          <p:cNvPr id="21299" name="Google Shape;21299;p70"/>
          <p:cNvPicPr preferRelativeResize="0"/>
          <p:nvPr/>
        </p:nvPicPr>
        <p:blipFill rotWithShape="1">
          <a:blip r:embed="rId1" cstate="screen"/>
          <a:srcRect/>
          <a:stretch>
            <a:fillRect/>
          </a:stretch>
        </p:blipFill>
        <p:spPr>
          <a:xfrm>
            <a:off x="5988605" y="1570839"/>
            <a:ext cx="1244906" cy="2222502"/>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1303"/>
        <p:cNvGrpSpPr/>
        <p:nvPr/>
      </p:nvGrpSpPr>
      <p:grpSpPr>
        <a:xfrm>
          <a:off x="0" y="0"/>
          <a:ext cx="0" cy="0"/>
          <a:chOff x="0" y="0"/>
          <a:chExt cx="0" cy="0"/>
        </a:xfrm>
      </p:grpSpPr>
      <p:sp>
        <p:nvSpPr>
          <p:cNvPr id="21304" name="Google Shape;21304;p7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Our team</a:t>
            </a:r>
            <a:endParaRPr lang="en-GB">
              <a:latin typeface="Calibri" panose="020F0502020204030204"/>
              <a:ea typeface="微软雅黑" panose="020B0503020204020204" pitchFamily="34" charset="-122"/>
              <a:sym typeface="Calibri" panose="020F0502020204030204"/>
            </a:endParaRPr>
          </a:p>
        </p:txBody>
      </p:sp>
      <p:sp>
        <p:nvSpPr>
          <p:cNvPr id="21305" name="Google Shape;21305;p71"/>
          <p:cNvSpPr txBox="1">
            <a:spLocks noGrp="1"/>
          </p:cNvSpPr>
          <p:nvPr>
            <p:ph type="title" idx="2"/>
          </p:nvPr>
        </p:nvSpPr>
        <p:spPr>
          <a:xfrm>
            <a:off x="1885461" y="3098250"/>
            <a:ext cx="22752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Jenna Doe</a:t>
            </a:r>
            <a:endParaRPr lang="en-GB">
              <a:latin typeface="Calibri" panose="020F0502020204030204"/>
              <a:ea typeface="微软雅黑" panose="020B0503020204020204" pitchFamily="34" charset="-122"/>
              <a:sym typeface="Calibri" panose="020F0502020204030204"/>
            </a:endParaRPr>
          </a:p>
        </p:txBody>
      </p:sp>
      <p:sp>
        <p:nvSpPr>
          <p:cNvPr id="21306" name="Google Shape;21306;p71"/>
          <p:cNvSpPr txBox="1">
            <a:spLocks noGrp="1"/>
          </p:cNvSpPr>
          <p:nvPr>
            <p:ph type="subTitle" idx="1"/>
          </p:nvPr>
        </p:nvSpPr>
        <p:spPr>
          <a:xfrm>
            <a:off x="1885461" y="3527225"/>
            <a:ext cx="22752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Here you can talk a bit about this person</a:t>
            </a:r>
            <a:endParaRPr lang="en-GB">
              <a:latin typeface="Calibri" panose="020F0502020204030204"/>
              <a:ea typeface="微软雅黑" panose="020B0503020204020204" pitchFamily="34" charset="-122"/>
              <a:sym typeface="Calibri" panose="020F0502020204030204"/>
            </a:endParaRPr>
          </a:p>
        </p:txBody>
      </p:sp>
      <p:sp>
        <p:nvSpPr>
          <p:cNvPr id="21307" name="Google Shape;21307;p71"/>
          <p:cNvSpPr txBox="1">
            <a:spLocks noGrp="1"/>
          </p:cNvSpPr>
          <p:nvPr>
            <p:ph type="title" idx="3"/>
          </p:nvPr>
        </p:nvSpPr>
        <p:spPr>
          <a:xfrm>
            <a:off x="4983361" y="3098250"/>
            <a:ext cx="22752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John Jimmy</a:t>
            </a:r>
            <a:endParaRPr lang="en-GB">
              <a:latin typeface="Calibri" panose="020F0502020204030204"/>
              <a:ea typeface="微软雅黑" panose="020B0503020204020204" pitchFamily="34" charset="-122"/>
              <a:sym typeface="Calibri" panose="020F0502020204030204"/>
            </a:endParaRPr>
          </a:p>
        </p:txBody>
      </p:sp>
      <p:sp>
        <p:nvSpPr>
          <p:cNvPr id="21308" name="Google Shape;21308;p71"/>
          <p:cNvSpPr txBox="1">
            <a:spLocks noGrp="1"/>
          </p:cNvSpPr>
          <p:nvPr>
            <p:ph type="subTitle" idx="4"/>
          </p:nvPr>
        </p:nvSpPr>
        <p:spPr>
          <a:xfrm>
            <a:off x="4983361" y="3527275"/>
            <a:ext cx="22752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panose="020F0502020204030204"/>
                <a:ea typeface="微软雅黑" panose="020B0503020204020204" pitchFamily="34" charset="-122"/>
                <a:sym typeface="Calibri" panose="020F0502020204030204"/>
              </a:rPr>
              <a:t>Here you can talk a bit about this person</a:t>
            </a:r>
            <a:endParaRPr lang="en-GB">
              <a:latin typeface="Calibri" panose="020F0502020204030204"/>
              <a:ea typeface="微软雅黑" panose="020B0503020204020204" pitchFamily="34" charset="-122"/>
              <a:sym typeface="Calibri" panose="020F0502020204030204"/>
            </a:endParaRPr>
          </a:p>
        </p:txBody>
      </p:sp>
      <p:sp>
        <p:nvSpPr>
          <p:cNvPr id="21309" name="Google Shape;21309;p71"/>
          <p:cNvSpPr/>
          <p:nvPr/>
        </p:nvSpPr>
        <p:spPr>
          <a:xfrm>
            <a:off x="2314298" y="1367085"/>
            <a:ext cx="1417559" cy="1621438"/>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310" name="Google Shape;21310;p71"/>
          <p:cNvPicPr preferRelativeResize="0"/>
          <p:nvPr/>
        </p:nvPicPr>
        <p:blipFill rotWithShape="1">
          <a:blip r:embed="rId1" cstate="screen"/>
          <a:srcRect/>
          <a:stretch>
            <a:fillRect/>
          </a:stretch>
        </p:blipFill>
        <p:spPr>
          <a:xfrm>
            <a:off x="2410985" y="1475610"/>
            <a:ext cx="1220946" cy="1404356"/>
          </a:xfrm>
          <a:prstGeom prst="rect">
            <a:avLst/>
          </a:prstGeom>
          <a:noFill/>
          <a:ln>
            <a:noFill/>
          </a:ln>
        </p:spPr>
      </p:pic>
      <p:sp>
        <p:nvSpPr>
          <p:cNvPr id="21311" name="Google Shape;21311;p71"/>
          <p:cNvSpPr/>
          <p:nvPr/>
        </p:nvSpPr>
        <p:spPr>
          <a:xfrm flipH="1">
            <a:off x="3377513"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12" name="Google Shape;21312;p71"/>
          <p:cNvSpPr/>
          <p:nvPr/>
        </p:nvSpPr>
        <p:spPr>
          <a:xfrm>
            <a:off x="2153875"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13" name="Google Shape;21313;p71"/>
          <p:cNvSpPr/>
          <p:nvPr/>
        </p:nvSpPr>
        <p:spPr>
          <a:xfrm>
            <a:off x="5412198" y="1367085"/>
            <a:ext cx="1417559" cy="1621438"/>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314" name="Google Shape;21314;p71"/>
          <p:cNvPicPr preferRelativeResize="0"/>
          <p:nvPr/>
        </p:nvPicPr>
        <p:blipFill rotWithShape="1">
          <a:blip r:embed="rId2" cstate="screen"/>
          <a:srcRect/>
          <a:stretch>
            <a:fillRect/>
          </a:stretch>
        </p:blipFill>
        <p:spPr>
          <a:xfrm>
            <a:off x="5508885" y="1475610"/>
            <a:ext cx="1220946" cy="1404354"/>
          </a:xfrm>
          <a:prstGeom prst="rect">
            <a:avLst/>
          </a:prstGeom>
          <a:noFill/>
          <a:ln>
            <a:noFill/>
          </a:ln>
        </p:spPr>
      </p:pic>
      <p:sp>
        <p:nvSpPr>
          <p:cNvPr id="21315" name="Google Shape;21315;p71"/>
          <p:cNvSpPr/>
          <p:nvPr/>
        </p:nvSpPr>
        <p:spPr>
          <a:xfrm flipH="1">
            <a:off x="6475413"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16" name="Google Shape;21316;p71"/>
          <p:cNvSpPr/>
          <p:nvPr/>
        </p:nvSpPr>
        <p:spPr>
          <a:xfrm>
            <a:off x="5251775"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1320"/>
        <p:cNvGrpSpPr/>
        <p:nvPr/>
      </p:nvGrpSpPr>
      <p:grpSpPr>
        <a:xfrm>
          <a:off x="0" y="0"/>
          <a:ext cx="0" cy="0"/>
          <a:chOff x="0" y="0"/>
          <a:chExt cx="0" cy="0"/>
        </a:xfrm>
      </p:grpSpPr>
      <p:sp>
        <p:nvSpPr>
          <p:cNvPr id="21321" name="Google Shape;21321;p72"/>
          <p:cNvSpPr txBox="1">
            <a:spLocks noGrp="1"/>
          </p:cNvSpPr>
          <p:nvPr>
            <p:ph type="title"/>
          </p:nvPr>
        </p:nvSpPr>
        <p:spPr>
          <a:xfrm>
            <a:off x="684749" y="1154173"/>
            <a:ext cx="3434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Thanks!</a:t>
            </a:r>
            <a:endParaRPr dirty="0">
              <a:latin typeface="Calibri" panose="020F0502020204030204"/>
              <a:ea typeface="微软雅黑" panose="020B0503020204020204" pitchFamily="34" charset="-122"/>
              <a:sym typeface="Calibri" panose="020F0502020204030204"/>
            </a:endParaRPr>
          </a:p>
        </p:txBody>
      </p:sp>
      <p:sp>
        <p:nvSpPr>
          <p:cNvPr id="21322" name="Google Shape;21322;p72"/>
          <p:cNvSpPr txBox="1">
            <a:spLocks noGrp="1"/>
          </p:cNvSpPr>
          <p:nvPr>
            <p:ph type="subTitle" idx="1"/>
          </p:nvPr>
        </p:nvSpPr>
        <p:spPr>
          <a:xfrm>
            <a:off x="744000" y="2824138"/>
            <a:ext cx="3434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panose="020B0604020202020204"/>
              <a:buNone/>
            </a:pPr>
            <a:r>
              <a:rPr lang="en-GB" dirty="0" err="1">
                <a:latin typeface="Calibri" panose="020F0502020204030204"/>
                <a:ea typeface="微软雅黑" panose="020B0503020204020204" pitchFamily="34" charset="-122"/>
                <a:sym typeface="Calibri" panose="020F0502020204030204"/>
              </a:rPr>
              <a:t>youremail@freepik.com</a:t>
            </a:r>
            <a:r>
              <a:rPr lang="en-GB" dirty="0">
                <a:latin typeface="Calibri" panose="020F0502020204030204"/>
                <a:ea typeface="微软雅黑" panose="020B0503020204020204" pitchFamily="34" charset="-122"/>
                <a:sym typeface="Calibri" panose="020F0502020204030204"/>
              </a:rPr>
              <a:t> </a:t>
            </a:r>
            <a:endParaRPr dirty="0">
              <a:latin typeface="Calibri" panose="020F0502020204030204"/>
              <a:ea typeface="微软雅黑" panose="020B0503020204020204" pitchFamily="34" charset="-122"/>
              <a:sym typeface="Calibri" panose="020F0502020204030204"/>
            </a:endParaRPr>
          </a:p>
          <a:p>
            <a:pPr marL="0" lvl="0" indent="0" algn="l" rtl="0">
              <a:spcBef>
                <a:spcPts val="0"/>
              </a:spcBef>
              <a:spcAft>
                <a:spcPts val="0"/>
              </a:spcAft>
              <a:buClr>
                <a:schemeClr val="lt1"/>
              </a:buClr>
              <a:buSzPts val="1100"/>
              <a:buFont typeface="Arial" panose="020B0604020202020204"/>
              <a:buNone/>
            </a:pPr>
            <a:r>
              <a:rPr lang="en-GB" dirty="0">
                <a:latin typeface="Calibri" panose="020F0502020204030204"/>
                <a:ea typeface="微软雅黑" panose="020B0503020204020204" pitchFamily="34" charset="-122"/>
                <a:sym typeface="Calibri" panose="020F0502020204030204"/>
              </a:rPr>
              <a:t>+91  620 421 838 </a:t>
            </a:r>
            <a:endParaRPr dirty="0">
              <a:latin typeface="Calibri" panose="020F0502020204030204"/>
              <a:ea typeface="微软雅黑" panose="020B0503020204020204" pitchFamily="34" charset="-122"/>
              <a:sym typeface="Calibri" panose="020F0502020204030204"/>
            </a:endParaRPr>
          </a:p>
          <a:p>
            <a:pPr marL="0" lvl="0" indent="0" algn="l" rtl="0">
              <a:spcBef>
                <a:spcPts val="0"/>
              </a:spcBef>
              <a:spcAft>
                <a:spcPts val="0"/>
              </a:spcAft>
              <a:buNone/>
            </a:pPr>
            <a:r>
              <a:rPr lang="en-GB" dirty="0" err="1">
                <a:latin typeface="Calibri" panose="020F0502020204030204"/>
                <a:ea typeface="微软雅黑" panose="020B0503020204020204" pitchFamily="34" charset="-122"/>
                <a:sym typeface="Calibri" panose="020F0502020204030204"/>
              </a:rPr>
              <a:t>yourcompany.com</a:t>
            </a:r>
            <a:endParaRPr dirty="0">
              <a:latin typeface="Calibri" panose="020F0502020204030204"/>
              <a:ea typeface="微软雅黑" panose="020B0503020204020204" pitchFamily="34" charset="-122"/>
              <a:sym typeface="Calibri" panose="020F0502020204030204"/>
            </a:endParaRPr>
          </a:p>
        </p:txBody>
      </p:sp>
      <p:sp>
        <p:nvSpPr>
          <p:cNvPr id="21324" name="Google Shape;21324;p72"/>
          <p:cNvSpPr txBox="1">
            <a:spLocks noGrp="1"/>
          </p:cNvSpPr>
          <p:nvPr>
            <p:ph type="subTitle" idx="2"/>
          </p:nvPr>
        </p:nvSpPr>
        <p:spPr>
          <a:xfrm>
            <a:off x="731189" y="2472104"/>
            <a:ext cx="3434700" cy="40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Do you have any questions?</a:t>
            </a:r>
            <a:endParaRPr dirty="0">
              <a:latin typeface="Calibri" panose="020F0502020204030204"/>
              <a:ea typeface="微软雅黑" panose="020B0503020204020204" pitchFamily="34" charset="-122"/>
              <a:sym typeface="Calibri" panose="020F0502020204030204"/>
            </a:endParaRPr>
          </a:p>
        </p:txBody>
      </p:sp>
      <p:sp>
        <p:nvSpPr>
          <p:cNvPr id="21325" name="Google Shape;21325;p72"/>
          <p:cNvSpPr/>
          <p:nvPr/>
        </p:nvSpPr>
        <p:spPr>
          <a:xfrm>
            <a:off x="5518026" y="1077974"/>
            <a:ext cx="2813384" cy="321801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1326" name="Google Shape;21326;p72"/>
          <p:cNvPicPr preferRelativeResize="0"/>
          <p:nvPr/>
        </p:nvPicPr>
        <p:blipFill rotWithShape="1">
          <a:blip r:embed="rId1" cstate="screen"/>
          <a:srcRect/>
          <a:stretch>
            <a:fillRect/>
          </a:stretch>
        </p:blipFill>
        <p:spPr>
          <a:xfrm>
            <a:off x="5709912" y="1293354"/>
            <a:ext cx="2423104" cy="2787103"/>
          </a:xfrm>
          <a:prstGeom prst="rect">
            <a:avLst/>
          </a:prstGeom>
          <a:noFill/>
          <a:ln>
            <a:noFill/>
          </a:ln>
        </p:spPr>
      </p:pic>
      <p:sp>
        <p:nvSpPr>
          <p:cNvPr id="21327" name="Google Shape;21327;p72"/>
          <p:cNvSpPr/>
          <p:nvPr/>
        </p:nvSpPr>
        <p:spPr>
          <a:xfrm rot="-568148">
            <a:off x="5377747" y="921481"/>
            <a:ext cx="951629" cy="62919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28" name="Google Shape;21328;p72"/>
          <p:cNvSpPr/>
          <p:nvPr/>
        </p:nvSpPr>
        <p:spPr>
          <a:xfrm flipH="1">
            <a:off x="7743863" y="925637"/>
            <a:ext cx="951612" cy="6291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nvGrpSpPr>
          <p:cNvPr id="21329" name="Google Shape;21329;p72"/>
          <p:cNvGrpSpPr/>
          <p:nvPr/>
        </p:nvGrpSpPr>
        <p:grpSpPr>
          <a:xfrm>
            <a:off x="812590" y="2007008"/>
            <a:ext cx="564081" cy="365067"/>
            <a:chOff x="1884850" y="1621575"/>
            <a:chExt cx="1715575" cy="1110300"/>
          </a:xfrm>
        </p:grpSpPr>
        <p:sp>
          <p:nvSpPr>
            <p:cNvPr id="21330" name="Google Shape;21330;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31" name="Google Shape;21331;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332" name="Google Shape;21332;p72"/>
          <p:cNvGrpSpPr/>
          <p:nvPr/>
        </p:nvGrpSpPr>
        <p:grpSpPr>
          <a:xfrm>
            <a:off x="1484690" y="2007008"/>
            <a:ext cx="564081" cy="365067"/>
            <a:chOff x="1884850" y="1621575"/>
            <a:chExt cx="1715575" cy="1110300"/>
          </a:xfrm>
        </p:grpSpPr>
        <p:sp>
          <p:nvSpPr>
            <p:cNvPr id="21333" name="Google Shape;21333;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34" name="Google Shape;21334;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335" name="Google Shape;21335;p72"/>
          <p:cNvGrpSpPr/>
          <p:nvPr/>
        </p:nvGrpSpPr>
        <p:grpSpPr>
          <a:xfrm>
            <a:off x="2156790" y="2007008"/>
            <a:ext cx="564081" cy="365067"/>
            <a:chOff x="1884850" y="1621575"/>
            <a:chExt cx="1715575" cy="1110300"/>
          </a:xfrm>
        </p:grpSpPr>
        <p:sp>
          <p:nvSpPr>
            <p:cNvPr id="21336" name="Google Shape;21336;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37" name="Google Shape;21337;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338" name="Google Shape;21338;p72"/>
          <p:cNvGrpSpPr/>
          <p:nvPr/>
        </p:nvGrpSpPr>
        <p:grpSpPr>
          <a:xfrm>
            <a:off x="2828890" y="2007008"/>
            <a:ext cx="564081" cy="365067"/>
            <a:chOff x="1884850" y="1621575"/>
            <a:chExt cx="1715575" cy="1110300"/>
          </a:xfrm>
        </p:grpSpPr>
        <p:sp>
          <p:nvSpPr>
            <p:cNvPr id="21339" name="Google Shape;21339;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40" name="Google Shape;21340;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pic>
        <p:nvPicPr>
          <p:cNvPr id="21341" name="Google Shape;21341;p72"/>
          <p:cNvPicPr preferRelativeResize="0"/>
          <p:nvPr/>
        </p:nvPicPr>
        <p:blipFill rotWithShape="1">
          <a:blip r:embed="rId2" cstate="screen"/>
          <a:srcRect r="-2824"/>
          <a:stretch>
            <a:fillRect/>
          </a:stretch>
        </p:blipFill>
        <p:spPr>
          <a:xfrm rot="1655977">
            <a:off x="7527295" y="3022623"/>
            <a:ext cx="1068114" cy="1859602"/>
          </a:xfrm>
          <a:prstGeom prst="rect">
            <a:avLst/>
          </a:prstGeom>
          <a:noFill/>
          <a:ln>
            <a:noFill/>
          </a:ln>
          <a:effectLst>
            <a:outerShdw blurRad="57150" dist="19050" dir="5400000" algn="bl" rotWithShape="0">
              <a:schemeClr val="dk2">
                <a:alpha val="50000"/>
              </a:schemeClr>
            </a:outerShdw>
          </a:effectLst>
        </p:spPr>
      </p:pic>
      <p:grpSp>
        <p:nvGrpSpPr>
          <p:cNvPr id="21342" name="Google Shape;21342;p72"/>
          <p:cNvGrpSpPr/>
          <p:nvPr/>
        </p:nvGrpSpPr>
        <p:grpSpPr>
          <a:xfrm>
            <a:off x="986987" y="2081874"/>
            <a:ext cx="215298" cy="215298"/>
            <a:chOff x="3368074" y="3882537"/>
            <a:chExt cx="215298" cy="215298"/>
          </a:xfrm>
        </p:grpSpPr>
        <p:sp>
          <p:nvSpPr>
            <p:cNvPr id="21343" name="Google Shape;21343;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44" name="Google Shape;21344;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45" name="Google Shape;21345;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1346" name="Google Shape;21346;p72"/>
          <p:cNvSpPr/>
          <p:nvPr/>
        </p:nvSpPr>
        <p:spPr>
          <a:xfrm>
            <a:off x="1653032" y="2096668"/>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nvGrpSpPr>
          <p:cNvPr id="21347" name="Google Shape;21347;p72"/>
          <p:cNvGrpSpPr/>
          <p:nvPr/>
        </p:nvGrpSpPr>
        <p:grpSpPr>
          <a:xfrm>
            <a:off x="2283501" y="2089507"/>
            <a:ext cx="262661" cy="200052"/>
            <a:chOff x="5590763" y="3890208"/>
            <a:chExt cx="262661" cy="200052"/>
          </a:xfrm>
        </p:grpSpPr>
        <p:sp>
          <p:nvSpPr>
            <p:cNvPr id="21348" name="Google Shape;21348;p7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49" name="Google Shape;21349;p7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1350" name="Google Shape;21350;p72"/>
          <p:cNvGrpSpPr/>
          <p:nvPr/>
        </p:nvGrpSpPr>
        <p:grpSpPr>
          <a:xfrm>
            <a:off x="3008993" y="2086000"/>
            <a:ext cx="203862" cy="231903"/>
            <a:chOff x="1512725" y="258500"/>
            <a:chExt cx="4570900" cy="5199625"/>
          </a:xfrm>
        </p:grpSpPr>
        <p:sp>
          <p:nvSpPr>
            <p:cNvPr id="21351" name="Google Shape;21351;p7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52" name="Google Shape;21352;p7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356"/>
        <p:cNvGrpSpPr/>
        <p:nvPr/>
      </p:nvGrpSpPr>
      <p:grpSpPr>
        <a:xfrm>
          <a:off x="0" y="0"/>
          <a:ext cx="0" cy="0"/>
          <a:chOff x="0" y="0"/>
          <a:chExt cx="0" cy="0"/>
        </a:xfrm>
      </p:grpSpPr>
      <p:sp>
        <p:nvSpPr>
          <p:cNvPr id="21357" name="Google Shape;21357;p73"/>
          <p:cNvSpPr txBox="1">
            <a:spLocks noGrp="1"/>
          </p:cNvSpPr>
          <p:nvPr>
            <p:ph type="body" idx="4294967295"/>
          </p:nvPr>
        </p:nvSpPr>
        <p:spPr>
          <a:xfrm>
            <a:off x="720000" y="1239375"/>
            <a:ext cx="7704000" cy="616500"/>
          </a:xfrm>
          <a:prstGeom prst="rect">
            <a:avLst/>
          </a:prstGeom>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GB" sz="1400">
                <a:latin typeface="Calibri" panose="020F0502020204030204"/>
                <a:ea typeface="微软雅黑" panose="020B0503020204020204" pitchFamily="34" charset="-122"/>
                <a:sym typeface="Calibri" panose="020F0502020204030204"/>
              </a:rPr>
              <a:t>Here’s an assortment of alternatives resources within the same style of this template</a:t>
            </a:r>
            <a:endParaRPr sz="1400">
              <a:solidFill>
                <a:schemeClr val="accent1"/>
              </a:solidFill>
              <a:latin typeface="Calibri" panose="020F0502020204030204"/>
              <a:ea typeface="微软雅黑" panose="020B0503020204020204" pitchFamily="34" charset="-122"/>
              <a:sym typeface="Calibri" panose="020F0502020204030204"/>
            </a:endParaRPr>
          </a:p>
        </p:txBody>
      </p:sp>
      <p:sp>
        <p:nvSpPr>
          <p:cNvPr id="21358" name="Google Shape;21358;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Alternative resources</a:t>
            </a:r>
            <a:endParaRPr lang="en-GB">
              <a:latin typeface="Calibri" panose="020F0502020204030204"/>
              <a:ea typeface="微软雅黑" panose="020B0503020204020204" pitchFamily="34" charset="-122"/>
              <a:sym typeface="Calibri" panose="020F0502020204030204"/>
            </a:endParaRPr>
          </a:p>
        </p:txBody>
      </p:sp>
      <p:grpSp>
        <p:nvGrpSpPr>
          <p:cNvPr id="21359" name="Google Shape;21359;p73"/>
          <p:cNvGrpSpPr/>
          <p:nvPr/>
        </p:nvGrpSpPr>
        <p:grpSpPr>
          <a:xfrm>
            <a:off x="1238375" y="2421950"/>
            <a:ext cx="1477619" cy="1878736"/>
            <a:chOff x="1238375" y="2421950"/>
            <a:chExt cx="1477619" cy="1878736"/>
          </a:xfrm>
        </p:grpSpPr>
        <p:sp>
          <p:nvSpPr>
            <p:cNvPr id="21360" name="Google Shape;21360;p73"/>
            <p:cNvSpPr/>
            <p:nvPr/>
          </p:nvSpPr>
          <p:spPr>
            <a:xfrm>
              <a:off x="1238375" y="2421950"/>
              <a:ext cx="1477619" cy="1878736"/>
            </a:xfrm>
            <a:custGeom>
              <a:avLst/>
              <a:gdLst/>
              <a:ahLst/>
              <a:cxnLst/>
              <a:rect l="l" t="t" r="r" b="b"/>
              <a:pathLst>
                <a:path w="65921" h="83816" extrusionOk="0">
                  <a:moveTo>
                    <a:pt x="33508" y="1"/>
                  </a:moveTo>
                  <a:cubicBezTo>
                    <a:pt x="32504" y="1"/>
                    <a:pt x="31614" y="572"/>
                    <a:pt x="31180" y="1416"/>
                  </a:cubicBezTo>
                  <a:cubicBezTo>
                    <a:pt x="30718" y="752"/>
                    <a:pt x="29954" y="319"/>
                    <a:pt x="29092" y="319"/>
                  </a:cubicBezTo>
                  <a:cubicBezTo>
                    <a:pt x="28975" y="319"/>
                    <a:pt x="28857" y="327"/>
                    <a:pt x="28738" y="343"/>
                  </a:cubicBezTo>
                  <a:cubicBezTo>
                    <a:pt x="28692" y="343"/>
                    <a:pt x="28647" y="343"/>
                    <a:pt x="28601" y="366"/>
                  </a:cubicBezTo>
                  <a:cubicBezTo>
                    <a:pt x="27597" y="526"/>
                    <a:pt x="26821" y="1256"/>
                    <a:pt x="26570" y="2169"/>
                  </a:cubicBezTo>
                  <a:cubicBezTo>
                    <a:pt x="26083" y="1714"/>
                    <a:pt x="25435" y="1453"/>
                    <a:pt x="24766" y="1453"/>
                  </a:cubicBezTo>
                  <a:cubicBezTo>
                    <a:pt x="24462" y="1453"/>
                    <a:pt x="24153" y="1507"/>
                    <a:pt x="23853" y="1622"/>
                  </a:cubicBezTo>
                  <a:lnTo>
                    <a:pt x="23830" y="1622"/>
                  </a:lnTo>
                  <a:cubicBezTo>
                    <a:pt x="22872" y="1987"/>
                    <a:pt x="22256" y="2831"/>
                    <a:pt x="22164" y="3790"/>
                  </a:cubicBezTo>
                  <a:cubicBezTo>
                    <a:pt x="21730" y="3492"/>
                    <a:pt x="21215" y="3336"/>
                    <a:pt x="20693" y="3336"/>
                  </a:cubicBezTo>
                  <a:cubicBezTo>
                    <a:pt x="20254" y="3336"/>
                    <a:pt x="19809" y="3447"/>
                    <a:pt x="19402" y="3676"/>
                  </a:cubicBezTo>
                  <a:cubicBezTo>
                    <a:pt x="18535" y="4178"/>
                    <a:pt x="18056" y="5137"/>
                    <a:pt x="18101" y="6095"/>
                  </a:cubicBezTo>
                  <a:cubicBezTo>
                    <a:pt x="17759" y="5934"/>
                    <a:pt x="17389" y="5851"/>
                    <a:pt x="17018" y="5851"/>
                  </a:cubicBezTo>
                  <a:cubicBezTo>
                    <a:pt x="16498" y="5851"/>
                    <a:pt x="15975" y="6013"/>
                    <a:pt x="15522" y="6346"/>
                  </a:cubicBezTo>
                  <a:cubicBezTo>
                    <a:pt x="15454" y="6369"/>
                    <a:pt x="15385" y="6438"/>
                    <a:pt x="15339" y="6483"/>
                  </a:cubicBezTo>
                  <a:cubicBezTo>
                    <a:pt x="14586" y="7122"/>
                    <a:pt x="14267" y="8081"/>
                    <a:pt x="14472" y="8994"/>
                  </a:cubicBezTo>
                  <a:cubicBezTo>
                    <a:pt x="14231" y="8922"/>
                    <a:pt x="13982" y="8886"/>
                    <a:pt x="13734" y="8886"/>
                  </a:cubicBezTo>
                  <a:cubicBezTo>
                    <a:pt x="13041" y="8886"/>
                    <a:pt x="12351" y="9164"/>
                    <a:pt x="11847" y="9702"/>
                  </a:cubicBezTo>
                  <a:cubicBezTo>
                    <a:pt x="11162" y="10432"/>
                    <a:pt x="10957" y="11459"/>
                    <a:pt x="11277" y="12349"/>
                  </a:cubicBezTo>
                  <a:cubicBezTo>
                    <a:pt x="11165" y="12335"/>
                    <a:pt x="11052" y="12328"/>
                    <a:pt x="10939" y="12328"/>
                  </a:cubicBezTo>
                  <a:cubicBezTo>
                    <a:pt x="10152" y="12328"/>
                    <a:pt x="9353" y="12675"/>
                    <a:pt x="8834" y="13354"/>
                  </a:cubicBezTo>
                  <a:cubicBezTo>
                    <a:pt x="8811" y="13377"/>
                    <a:pt x="8789" y="13399"/>
                    <a:pt x="8766" y="13445"/>
                  </a:cubicBezTo>
                  <a:cubicBezTo>
                    <a:pt x="8195" y="14244"/>
                    <a:pt x="8149" y="15271"/>
                    <a:pt x="8560" y="16093"/>
                  </a:cubicBezTo>
                  <a:cubicBezTo>
                    <a:pt x="8538" y="16092"/>
                    <a:pt x="8516" y="16092"/>
                    <a:pt x="8493" y="16092"/>
                  </a:cubicBezTo>
                  <a:cubicBezTo>
                    <a:pt x="7583" y="16092"/>
                    <a:pt x="6745" y="16546"/>
                    <a:pt x="6255" y="17348"/>
                  </a:cubicBezTo>
                  <a:cubicBezTo>
                    <a:pt x="6232" y="17394"/>
                    <a:pt x="6187" y="17439"/>
                    <a:pt x="6164" y="17485"/>
                  </a:cubicBezTo>
                  <a:cubicBezTo>
                    <a:pt x="5707" y="18330"/>
                    <a:pt x="5798" y="19334"/>
                    <a:pt x="6278" y="20110"/>
                  </a:cubicBezTo>
                  <a:cubicBezTo>
                    <a:pt x="5342" y="20179"/>
                    <a:pt x="4475" y="20772"/>
                    <a:pt x="4087" y="21685"/>
                  </a:cubicBezTo>
                  <a:cubicBezTo>
                    <a:pt x="3699" y="22598"/>
                    <a:pt x="3858" y="23602"/>
                    <a:pt x="4452" y="24310"/>
                  </a:cubicBezTo>
                  <a:cubicBezTo>
                    <a:pt x="3562" y="24492"/>
                    <a:pt x="2786" y="25109"/>
                    <a:pt x="2466" y="26022"/>
                  </a:cubicBezTo>
                  <a:cubicBezTo>
                    <a:pt x="2466" y="26045"/>
                    <a:pt x="2443" y="26090"/>
                    <a:pt x="2420" y="26113"/>
                  </a:cubicBezTo>
                  <a:cubicBezTo>
                    <a:pt x="2146" y="27049"/>
                    <a:pt x="2398" y="28030"/>
                    <a:pt x="3037" y="28692"/>
                  </a:cubicBezTo>
                  <a:cubicBezTo>
                    <a:pt x="2146" y="28943"/>
                    <a:pt x="1416" y="29674"/>
                    <a:pt x="1211" y="30655"/>
                  </a:cubicBezTo>
                  <a:cubicBezTo>
                    <a:pt x="1005" y="31614"/>
                    <a:pt x="1348" y="32573"/>
                    <a:pt x="2055" y="33189"/>
                  </a:cubicBezTo>
                  <a:cubicBezTo>
                    <a:pt x="1188" y="33508"/>
                    <a:pt x="549" y="34307"/>
                    <a:pt x="435" y="35289"/>
                  </a:cubicBezTo>
                  <a:lnTo>
                    <a:pt x="435" y="35312"/>
                  </a:lnTo>
                  <a:cubicBezTo>
                    <a:pt x="320" y="36293"/>
                    <a:pt x="754" y="37206"/>
                    <a:pt x="1507" y="37731"/>
                  </a:cubicBezTo>
                  <a:cubicBezTo>
                    <a:pt x="663" y="38142"/>
                    <a:pt x="92" y="38987"/>
                    <a:pt x="46" y="39968"/>
                  </a:cubicBezTo>
                  <a:cubicBezTo>
                    <a:pt x="1" y="40950"/>
                    <a:pt x="526" y="41840"/>
                    <a:pt x="1325" y="42319"/>
                  </a:cubicBezTo>
                  <a:cubicBezTo>
                    <a:pt x="526" y="42798"/>
                    <a:pt x="24" y="43689"/>
                    <a:pt x="92" y="44670"/>
                  </a:cubicBezTo>
                  <a:lnTo>
                    <a:pt x="92" y="44693"/>
                  </a:lnTo>
                  <a:cubicBezTo>
                    <a:pt x="138" y="45674"/>
                    <a:pt x="731" y="46496"/>
                    <a:pt x="1553" y="46884"/>
                  </a:cubicBezTo>
                  <a:cubicBezTo>
                    <a:pt x="823" y="47432"/>
                    <a:pt x="389" y="48368"/>
                    <a:pt x="526" y="49349"/>
                  </a:cubicBezTo>
                  <a:cubicBezTo>
                    <a:pt x="663" y="50331"/>
                    <a:pt x="1325" y="51107"/>
                    <a:pt x="2192" y="51426"/>
                  </a:cubicBezTo>
                  <a:cubicBezTo>
                    <a:pt x="1507" y="52043"/>
                    <a:pt x="1165" y="53024"/>
                    <a:pt x="1393" y="53983"/>
                  </a:cubicBezTo>
                  <a:cubicBezTo>
                    <a:pt x="1621" y="54941"/>
                    <a:pt x="2352" y="55649"/>
                    <a:pt x="3242" y="55900"/>
                  </a:cubicBezTo>
                  <a:cubicBezTo>
                    <a:pt x="2603" y="56585"/>
                    <a:pt x="2375" y="57566"/>
                    <a:pt x="2694" y="58502"/>
                  </a:cubicBezTo>
                  <a:cubicBezTo>
                    <a:pt x="2991" y="59438"/>
                    <a:pt x="3790" y="60100"/>
                    <a:pt x="4726" y="60237"/>
                  </a:cubicBezTo>
                  <a:cubicBezTo>
                    <a:pt x="4155" y="60990"/>
                    <a:pt x="4018" y="61994"/>
                    <a:pt x="4406" y="62885"/>
                  </a:cubicBezTo>
                  <a:cubicBezTo>
                    <a:pt x="4817" y="63820"/>
                    <a:pt x="5684" y="64368"/>
                    <a:pt x="6620" y="64437"/>
                  </a:cubicBezTo>
                  <a:cubicBezTo>
                    <a:pt x="6141" y="65213"/>
                    <a:pt x="6095" y="66240"/>
                    <a:pt x="6597" y="67084"/>
                  </a:cubicBezTo>
                  <a:lnTo>
                    <a:pt x="6620" y="67153"/>
                  </a:lnTo>
                  <a:cubicBezTo>
                    <a:pt x="7121" y="67959"/>
                    <a:pt x="7976" y="68411"/>
                    <a:pt x="8846" y="68411"/>
                  </a:cubicBezTo>
                  <a:cubicBezTo>
                    <a:pt x="8888" y="68411"/>
                    <a:pt x="8929" y="68410"/>
                    <a:pt x="8971" y="68408"/>
                  </a:cubicBezTo>
                  <a:lnTo>
                    <a:pt x="8971" y="68408"/>
                  </a:lnTo>
                  <a:cubicBezTo>
                    <a:pt x="8583" y="69253"/>
                    <a:pt x="8674" y="70303"/>
                    <a:pt x="9268" y="71079"/>
                  </a:cubicBezTo>
                  <a:cubicBezTo>
                    <a:pt x="9770" y="71755"/>
                    <a:pt x="10549" y="72120"/>
                    <a:pt x="11344" y="72120"/>
                  </a:cubicBezTo>
                  <a:cubicBezTo>
                    <a:pt x="11489" y="72120"/>
                    <a:pt x="11634" y="72108"/>
                    <a:pt x="11779" y="72083"/>
                  </a:cubicBezTo>
                  <a:lnTo>
                    <a:pt x="11779" y="72083"/>
                  </a:lnTo>
                  <a:cubicBezTo>
                    <a:pt x="11482" y="72973"/>
                    <a:pt x="11710" y="74000"/>
                    <a:pt x="12418" y="74731"/>
                  </a:cubicBezTo>
                  <a:cubicBezTo>
                    <a:pt x="12939" y="75236"/>
                    <a:pt x="13600" y="75497"/>
                    <a:pt x="14260" y="75497"/>
                  </a:cubicBezTo>
                  <a:cubicBezTo>
                    <a:pt x="14524" y="75497"/>
                    <a:pt x="14788" y="75455"/>
                    <a:pt x="15043" y="75370"/>
                  </a:cubicBezTo>
                  <a:lnTo>
                    <a:pt x="15043" y="75370"/>
                  </a:lnTo>
                  <a:cubicBezTo>
                    <a:pt x="14883" y="76260"/>
                    <a:pt x="15180" y="77196"/>
                    <a:pt x="15933" y="77835"/>
                  </a:cubicBezTo>
                  <a:cubicBezTo>
                    <a:pt x="15979" y="77881"/>
                    <a:pt x="16047" y="77926"/>
                    <a:pt x="16116" y="77972"/>
                  </a:cubicBezTo>
                  <a:cubicBezTo>
                    <a:pt x="16572" y="78298"/>
                    <a:pt x="17097" y="78453"/>
                    <a:pt x="17619" y="78453"/>
                  </a:cubicBezTo>
                  <a:cubicBezTo>
                    <a:pt x="18011" y="78453"/>
                    <a:pt x="18402" y="78366"/>
                    <a:pt x="18763" y="78200"/>
                  </a:cubicBezTo>
                  <a:lnTo>
                    <a:pt x="18763" y="78200"/>
                  </a:lnTo>
                  <a:cubicBezTo>
                    <a:pt x="18718" y="79136"/>
                    <a:pt x="19220" y="80072"/>
                    <a:pt x="20133" y="80551"/>
                  </a:cubicBezTo>
                  <a:lnTo>
                    <a:pt x="20133" y="80574"/>
                  </a:lnTo>
                  <a:cubicBezTo>
                    <a:pt x="20524" y="80780"/>
                    <a:pt x="20941" y="80876"/>
                    <a:pt x="21350" y="80876"/>
                  </a:cubicBezTo>
                  <a:cubicBezTo>
                    <a:pt x="21895" y="80876"/>
                    <a:pt x="22428" y="80705"/>
                    <a:pt x="22872" y="80392"/>
                  </a:cubicBezTo>
                  <a:cubicBezTo>
                    <a:pt x="23009" y="81305"/>
                    <a:pt x="23602" y="82126"/>
                    <a:pt x="24538" y="82469"/>
                  </a:cubicBezTo>
                  <a:cubicBezTo>
                    <a:pt x="24584" y="82491"/>
                    <a:pt x="24652" y="82514"/>
                    <a:pt x="24698" y="82514"/>
                  </a:cubicBezTo>
                  <a:cubicBezTo>
                    <a:pt x="24960" y="82602"/>
                    <a:pt x="25225" y="82643"/>
                    <a:pt x="25485" y="82643"/>
                  </a:cubicBezTo>
                  <a:cubicBezTo>
                    <a:pt x="26179" y="82643"/>
                    <a:pt x="26842" y="82350"/>
                    <a:pt x="27323" y="81852"/>
                  </a:cubicBezTo>
                  <a:cubicBezTo>
                    <a:pt x="27619" y="82743"/>
                    <a:pt x="28373" y="83427"/>
                    <a:pt x="29354" y="83587"/>
                  </a:cubicBezTo>
                  <a:cubicBezTo>
                    <a:pt x="29400" y="83610"/>
                    <a:pt x="29468" y="83610"/>
                    <a:pt x="29514" y="83633"/>
                  </a:cubicBezTo>
                  <a:cubicBezTo>
                    <a:pt x="29613" y="83644"/>
                    <a:pt x="29711" y="83649"/>
                    <a:pt x="29808" y="83649"/>
                  </a:cubicBezTo>
                  <a:cubicBezTo>
                    <a:pt x="30698" y="83649"/>
                    <a:pt x="31506" y="83189"/>
                    <a:pt x="31979" y="82469"/>
                  </a:cubicBezTo>
                  <a:cubicBezTo>
                    <a:pt x="32436" y="83290"/>
                    <a:pt x="33280" y="83815"/>
                    <a:pt x="34262" y="83815"/>
                  </a:cubicBezTo>
                  <a:lnTo>
                    <a:pt x="34421" y="83815"/>
                  </a:lnTo>
                  <a:cubicBezTo>
                    <a:pt x="35449" y="83747"/>
                    <a:pt x="36293" y="83108"/>
                    <a:pt x="36658" y="82218"/>
                  </a:cubicBezTo>
                  <a:cubicBezTo>
                    <a:pt x="37151" y="82802"/>
                    <a:pt x="37893" y="83153"/>
                    <a:pt x="38684" y="83153"/>
                  </a:cubicBezTo>
                  <a:cubicBezTo>
                    <a:pt x="38881" y="83153"/>
                    <a:pt x="39082" y="83131"/>
                    <a:pt x="39283" y="83085"/>
                  </a:cubicBezTo>
                  <a:lnTo>
                    <a:pt x="39306" y="83085"/>
                  </a:lnTo>
                  <a:cubicBezTo>
                    <a:pt x="40310" y="82834"/>
                    <a:pt x="41018" y="82035"/>
                    <a:pt x="41223" y="81099"/>
                  </a:cubicBezTo>
                  <a:cubicBezTo>
                    <a:pt x="41682" y="81486"/>
                    <a:pt x="42275" y="81702"/>
                    <a:pt x="42885" y="81702"/>
                  </a:cubicBezTo>
                  <a:cubicBezTo>
                    <a:pt x="43246" y="81702"/>
                    <a:pt x="43614" y="81626"/>
                    <a:pt x="43962" y="81464"/>
                  </a:cubicBezTo>
                  <a:cubicBezTo>
                    <a:pt x="44875" y="81053"/>
                    <a:pt x="45446" y="80163"/>
                    <a:pt x="45492" y="79205"/>
                  </a:cubicBezTo>
                  <a:cubicBezTo>
                    <a:pt x="45885" y="79434"/>
                    <a:pt x="46330" y="79553"/>
                    <a:pt x="46780" y="79553"/>
                  </a:cubicBezTo>
                  <a:cubicBezTo>
                    <a:pt x="47271" y="79553"/>
                    <a:pt x="47767" y="79411"/>
                    <a:pt x="48208" y="79113"/>
                  </a:cubicBezTo>
                  <a:cubicBezTo>
                    <a:pt x="49075" y="78566"/>
                    <a:pt x="49509" y="77584"/>
                    <a:pt x="49395" y="76625"/>
                  </a:cubicBezTo>
                  <a:lnTo>
                    <a:pt x="49395" y="76625"/>
                  </a:lnTo>
                  <a:cubicBezTo>
                    <a:pt x="49689" y="76739"/>
                    <a:pt x="49999" y="76794"/>
                    <a:pt x="50308" y="76794"/>
                  </a:cubicBezTo>
                  <a:cubicBezTo>
                    <a:pt x="50935" y="76794"/>
                    <a:pt x="51561" y="76566"/>
                    <a:pt x="52065" y="76123"/>
                  </a:cubicBezTo>
                  <a:cubicBezTo>
                    <a:pt x="52819" y="75438"/>
                    <a:pt x="53093" y="74434"/>
                    <a:pt x="52841" y="73521"/>
                  </a:cubicBezTo>
                  <a:lnTo>
                    <a:pt x="52841" y="73521"/>
                  </a:lnTo>
                  <a:cubicBezTo>
                    <a:pt x="53029" y="73563"/>
                    <a:pt x="53221" y="73584"/>
                    <a:pt x="53412" y="73584"/>
                  </a:cubicBezTo>
                  <a:cubicBezTo>
                    <a:pt x="54152" y="73584"/>
                    <a:pt x="54890" y="73270"/>
                    <a:pt x="55398" y="72654"/>
                  </a:cubicBezTo>
                  <a:lnTo>
                    <a:pt x="55421" y="72654"/>
                  </a:lnTo>
                  <a:cubicBezTo>
                    <a:pt x="56060" y="71878"/>
                    <a:pt x="56197" y="70851"/>
                    <a:pt x="55832" y="69983"/>
                  </a:cubicBezTo>
                  <a:lnTo>
                    <a:pt x="55832" y="69983"/>
                  </a:lnTo>
                  <a:cubicBezTo>
                    <a:pt x="55915" y="69992"/>
                    <a:pt x="55999" y="69996"/>
                    <a:pt x="56083" y="69996"/>
                  </a:cubicBezTo>
                  <a:cubicBezTo>
                    <a:pt x="56917" y="69996"/>
                    <a:pt x="57753" y="69588"/>
                    <a:pt x="58251" y="68842"/>
                  </a:cubicBezTo>
                  <a:cubicBezTo>
                    <a:pt x="58251" y="68819"/>
                    <a:pt x="58274" y="68796"/>
                    <a:pt x="58274" y="68796"/>
                  </a:cubicBezTo>
                  <a:cubicBezTo>
                    <a:pt x="58822" y="67952"/>
                    <a:pt x="58822" y="66947"/>
                    <a:pt x="58388" y="66126"/>
                  </a:cubicBezTo>
                  <a:cubicBezTo>
                    <a:pt x="59324" y="66103"/>
                    <a:pt x="60214" y="65578"/>
                    <a:pt x="60648" y="64688"/>
                  </a:cubicBezTo>
                  <a:cubicBezTo>
                    <a:pt x="61104" y="63798"/>
                    <a:pt x="60990" y="62770"/>
                    <a:pt x="60465" y="62017"/>
                  </a:cubicBezTo>
                  <a:cubicBezTo>
                    <a:pt x="61401" y="61903"/>
                    <a:pt x="62223" y="61287"/>
                    <a:pt x="62565" y="60351"/>
                  </a:cubicBezTo>
                  <a:lnTo>
                    <a:pt x="62588" y="60328"/>
                  </a:lnTo>
                  <a:cubicBezTo>
                    <a:pt x="62930" y="59415"/>
                    <a:pt x="62725" y="58434"/>
                    <a:pt x="62109" y="57726"/>
                  </a:cubicBezTo>
                  <a:cubicBezTo>
                    <a:pt x="63022" y="57521"/>
                    <a:pt x="63775" y="56836"/>
                    <a:pt x="64049" y="55900"/>
                  </a:cubicBezTo>
                  <a:cubicBezTo>
                    <a:pt x="64323" y="54941"/>
                    <a:pt x="64026" y="53960"/>
                    <a:pt x="63341" y="53298"/>
                  </a:cubicBezTo>
                  <a:cubicBezTo>
                    <a:pt x="64208" y="53024"/>
                    <a:pt x="64893" y="52271"/>
                    <a:pt x="65076" y="51312"/>
                  </a:cubicBezTo>
                  <a:cubicBezTo>
                    <a:pt x="65076" y="51312"/>
                    <a:pt x="65099" y="51289"/>
                    <a:pt x="65099" y="51267"/>
                  </a:cubicBezTo>
                  <a:cubicBezTo>
                    <a:pt x="65258" y="50308"/>
                    <a:pt x="64870" y="49372"/>
                    <a:pt x="64140" y="48801"/>
                  </a:cubicBezTo>
                  <a:cubicBezTo>
                    <a:pt x="64962" y="48436"/>
                    <a:pt x="65578" y="47660"/>
                    <a:pt x="65692" y="46701"/>
                  </a:cubicBezTo>
                  <a:cubicBezTo>
                    <a:pt x="65692" y="46656"/>
                    <a:pt x="65715" y="46587"/>
                    <a:pt x="65715" y="46542"/>
                  </a:cubicBezTo>
                  <a:cubicBezTo>
                    <a:pt x="65761" y="45583"/>
                    <a:pt x="65304" y="44716"/>
                    <a:pt x="64551" y="44214"/>
                  </a:cubicBezTo>
                  <a:cubicBezTo>
                    <a:pt x="65373" y="43780"/>
                    <a:pt x="65920" y="42935"/>
                    <a:pt x="65920" y="41931"/>
                  </a:cubicBezTo>
                  <a:cubicBezTo>
                    <a:pt x="65920" y="41794"/>
                    <a:pt x="65898" y="41657"/>
                    <a:pt x="65875" y="41520"/>
                  </a:cubicBezTo>
                  <a:cubicBezTo>
                    <a:pt x="65898" y="41383"/>
                    <a:pt x="65898" y="41246"/>
                    <a:pt x="65898" y="41109"/>
                  </a:cubicBezTo>
                  <a:cubicBezTo>
                    <a:pt x="65898" y="40128"/>
                    <a:pt x="65327" y="39283"/>
                    <a:pt x="64528" y="38850"/>
                  </a:cubicBezTo>
                  <a:cubicBezTo>
                    <a:pt x="65236" y="38347"/>
                    <a:pt x="65692" y="37503"/>
                    <a:pt x="65646" y="36544"/>
                  </a:cubicBezTo>
                  <a:cubicBezTo>
                    <a:pt x="65646" y="36499"/>
                    <a:pt x="65624" y="36430"/>
                    <a:pt x="65624" y="36384"/>
                  </a:cubicBezTo>
                  <a:cubicBezTo>
                    <a:pt x="65509" y="35426"/>
                    <a:pt x="64893" y="34627"/>
                    <a:pt x="64049" y="34285"/>
                  </a:cubicBezTo>
                  <a:cubicBezTo>
                    <a:pt x="64756" y="33691"/>
                    <a:pt x="65144" y="32732"/>
                    <a:pt x="64939" y="31751"/>
                  </a:cubicBezTo>
                  <a:cubicBezTo>
                    <a:pt x="64756" y="30792"/>
                    <a:pt x="64049" y="30062"/>
                    <a:pt x="63158" y="29788"/>
                  </a:cubicBezTo>
                  <a:cubicBezTo>
                    <a:pt x="63775" y="29172"/>
                    <a:pt x="64071" y="28259"/>
                    <a:pt x="63866" y="27346"/>
                  </a:cubicBezTo>
                  <a:cubicBezTo>
                    <a:pt x="63843" y="27277"/>
                    <a:pt x="63820" y="27209"/>
                    <a:pt x="63820" y="27140"/>
                  </a:cubicBezTo>
                  <a:cubicBezTo>
                    <a:pt x="63524" y="26204"/>
                    <a:pt x="62748" y="25565"/>
                    <a:pt x="61857" y="25383"/>
                  </a:cubicBezTo>
                  <a:cubicBezTo>
                    <a:pt x="62474" y="24652"/>
                    <a:pt x="62656" y="23648"/>
                    <a:pt x="62268" y="22735"/>
                  </a:cubicBezTo>
                  <a:cubicBezTo>
                    <a:pt x="61903" y="21799"/>
                    <a:pt x="61059" y="21206"/>
                    <a:pt x="60146" y="21114"/>
                  </a:cubicBezTo>
                  <a:cubicBezTo>
                    <a:pt x="60671" y="20338"/>
                    <a:pt x="60739" y="19311"/>
                    <a:pt x="60282" y="18444"/>
                  </a:cubicBezTo>
                  <a:lnTo>
                    <a:pt x="60260" y="18421"/>
                  </a:lnTo>
                  <a:cubicBezTo>
                    <a:pt x="59803" y="17554"/>
                    <a:pt x="58913" y="17051"/>
                    <a:pt x="57977" y="17051"/>
                  </a:cubicBezTo>
                  <a:cubicBezTo>
                    <a:pt x="58388" y="16253"/>
                    <a:pt x="58388" y="15248"/>
                    <a:pt x="57863" y="14427"/>
                  </a:cubicBezTo>
                  <a:cubicBezTo>
                    <a:pt x="57840" y="14404"/>
                    <a:pt x="57795" y="14335"/>
                    <a:pt x="57772" y="14312"/>
                  </a:cubicBezTo>
                  <a:cubicBezTo>
                    <a:pt x="57267" y="13605"/>
                    <a:pt x="56475" y="13220"/>
                    <a:pt x="55667" y="13220"/>
                  </a:cubicBezTo>
                  <a:cubicBezTo>
                    <a:pt x="55562" y="13220"/>
                    <a:pt x="55457" y="13227"/>
                    <a:pt x="55352" y="13240"/>
                  </a:cubicBezTo>
                  <a:cubicBezTo>
                    <a:pt x="55695" y="12349"/>
                    <a:pt x="55535" y="11299"/>
                    <a:pt x="54850" y="10569"/>
                  </a:cubicBezTo>
                  <a:cubicBezTo>
                    <a:pt x="54339" y="9988"/>
                    <a:pt x="53638" y="9692"/>
                    <a:pt x="52925" y="9692"/>
                  </a:cubicBezTo>
                  <a:cubicBezTo>
                    <a:pt x="52714" y="9692"/>
                    <a:pt x="52502" y="9718"/>
                    <a:pt x="52294" y="9770"/>
                  </a:cubicBezTo>
                  <a:cubicBezTo>
                    <a:pt x="52499" y="8857"/>
                    <a:pt x="52225" y="7830"/>
                    <a:pt x="51449" y="7191"/>
                  </a:cubicBezTo>
                  <a:lnTo>
                    <a:pt x="51426" y="7168"/>
                  </a:lnTo>
                  <a:cubicBezTo>
                    <a:pt x="50932" y="6761"/>
                    <a:pt x="50337" y="6558"/>
                    <a:pt x="49746" y="6558"/>
                  </a:cubicBezTo>
                  <a:cubicBezTo>
                    <a:pt x="49408" y="6558"/>
                    <a:pt x="49071" y="6624"/>
                    <a:pt x="48756" y="6757"/>
                  </a:cubicBezTo>
                  <a:cubicBezTo>
                    <a:pt x="48847" y="5799"/>
                    <a:pt x="48413" y="4840"/>
                    <a:pt x="47546" y="4292"/>
                  </a:cubicBezTo>
                  <a:cubicBezTo>
                    <a:pt x="47117" y="4021"/>
                    <a:pt x="46644" y="3896"/>
                    <a:pt x="46175" y="3896"/>
                  </a:cubicBezTo>
                  <a:cubicBezTo>
                    <a:pt x="45696" y="3896"/>
                    <a:pt x="45222" y="4027"/>
                    <a:pt x="44807" y="4269"/>
                  </a:cubicBezTo>
                  <a:cubicBezTo>
                    <a:pt x="44738" y="3333"/>
                    <a:pt x="44145" y="2443"/>
                    <a:pt x="43209" y="2055"/>
                  </a:cubicBezTo>
                  <a:cubicBezTo>
                    <a:pt x="42880" y="1911"/>
                    <a:pt x="42534" y="1843"/>
                    <a:pt x="42192" y="1843"/>
                  </a:cubicBezTo>
                  <a:cubicBezTo>
                    <a:pt x="41561" y="1843"/>
                    <a:pt x="40944" y="2075"/>
                    <a:pt x="40470" y="2489"/>
                  </a:cubicBezTo>
                  <a:cubicBezTo>
                    <a:pt x="40242" y="1553"/>
                    <a:pt x="39489" y="800"/>
                    <a:pt x="38507" y="594"/>
                  </a:cubicBezTo>
                  <a:cubicBezTo>
                    <a:pt x="38310" y="551"/>
                    <a:pt x="38114" y="530"/>
                    <a:pt x="37921" y="530"/>
                  </a:cubicBezTo>
                  <a:cubicBezTo>
                    <a:pt x="37109" y="530"/>
                    <a:pt x="36362" y="903"/>
                    <a:pt x="35882" y="1530"/>
                  </a:cubicBezTo>
                  <a:cubicBezTo>
                    <a:pt x="35494" y="686"/>
                    <a:pt x="34672" y="69"/>
                    <a:pt x="33668" y="1"/>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61" name="Google Shape;21361;p73"/>
            <p:cNvSpPr/>
            <p:nvPr/>
          </p:nvSpPr>
          <p:spPr>
            <a:xfrm>
              <a:off x="1341727" y="2537585"/>
              <a:ext cx="1271939" cy="1647973"/>
            </a:xfrm>
            <a:custGeom>
              <a:avLst/>
              <a:gdLst/>
              <a:ahLst/>
              <a:cxnLst/>
              <a:rect l="l" t="t" r="r" b="b"/>
              <a:pathLst>
                <a:path w="56745" h="73521" extrusionOk="0">
                  <a:moveTo>
                    <a:pt x="28372" y="0"/>
                  </a:moveTo>
                  <a:cubicBezTo>
                    <a:pt x="12691" y="0"/>
                    <a:pt x="1" y="16458"/>
                    <a:pt x="1" y="36772"/>
                  </a:cubicBezTo>
                  <a:cubicBezTo>
                    <a:pt x="1" y="57064"/>
                    <a:pt x="12691" y="73521"/>
                    <a:pt x="28372" y="73521"/>
                  </a:cubicBezTo>
                  <a:cubicBezTo>
                    <a:pt x="44031" y="73521"/>
                    <a:pt x="56744" y="57064"/>
                    <a:pt x="56744" y="36772"/>
                  </a:cubicBezTo>
                  <a:cubicBezTo>
                    <a:pt x="56744" y="16458"/>
                    <a:pt x="44031" y="0"/>
                    <a:pt x="2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1362" name="Google Shape;21362;p73"/>
          <p:cNvSpPr/>
          <p:nvPr/>
        </p:nvSpPr>
        <p:spPr>
          <a:xfrm>
            <a:off x="3193775" y="2288700"/>
            <a:ext cx="2038325" cy="566100"/>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nvGrpSpPr>
          <p:cNvPr id="21363" name="Google Shape;21363;p73"/>
          <p:cNvGrpSpPr/>
          <p:nvPr/>
        </p:nvGrpSpPr>
        <p:grpSpPr>
          <a:xfrm>
            <a:off x="3306675" y="2974850"/>
            <a:ext cx="1812528" cy="1555618"/>
            <a:chOff x="3306675" y="2974850"/>
            <a:chExt cx="1812528" cy="1555618"/>
          </a:xfrm>
        </p:grpSpPr>
        <p:sp>
          <p:nvSpPr>
            <p:cNvPr id="21364" name="Google Shape;21364;p73"/>
            <p:cNvSpPr/>
            <p:nvPr/>
          </p:nvSpPr>
          <p:spPr>
            <a:xfrm>
              <a:off x="3306675" y="2974850"/>
              <a:ext cx="1812528" cy="1555618"/>
            </a:xfrm>
            <a:custGeom>
              <a:avLst/>
              <a:gdLst/>
              <a:ahLst/>
              <a:cxnLst/>
              <a:rect l="l" t="t" r="r" b="b"/>
              <a:pathLst>
                <a:path w="83153" h="71375" extrusionOk="0">
                  <a:moveTo>
                    <a:pt x="41565" y="1963"/>
                  </a:moveTo>
                  <a:cubicBezTo>
                    <a:pt x="42775" y="1963"/>
                    <a:pt x="43756" y="2945"/>
                    <a:pt x="43756" y="4177"/>
                  </a:cubicBezTo>
                  <a:cubicBezTo>
                    <a:pt x="43756" y="5387"/>
                    <a:pt x="42775" y="6369"/>
                    <a:pt x="41565" y="6369"/>
                  </a:cubicBezTo>
                  <a:cubicBezTo>
                    <a:pt x="40355" y="6369"/>
                    <a:pt x="39374" y="5387"/>
                    <a:pt x="39374" y="4177"/>
                  </a:cubicBezTo>
                  <a:cubicBezTo>
                    <a:pt x="39374" y="2945"/>
                    <a:pt x="40355" y="1963"/>
                    <a:pt x="41565" y="1963"/>
                  </a:cubicBezTo>
                  <a:close/>
                  <a:moveTo>
                    <a:pt x="79775" y="7282"/>
                  </a:moveTo>
                  <a:lnTo>
                    <a:pt x="56539" y="7282"/>
                  </a:lnTo>
                  <a:lnTo>
                    <a:pt x="56539" y="5501"/>
                  </a:lnTo>
                  <a:cubicBezTo>
                    <a:pt x="56539" y="2466"/>
                    <a:pt x="54074" y="0"/>
                    <a:pt x="51038" y="0"/>
                  </a:cubicBezTo>
                  <a:lnTo>
                    <a:pt x="32093" y="0"/>
                  </a:lnTo>
                  <a:cubicBezTo>
                    <a:pt x="29057" y="0"/>
                    <a:pt x="26592" y="2466"/>
                    <a:pt x="26592" y="5501"/>
                  </a:cubicBezTo>
                  <a:lnTo>
                    <a:pt x="26592" y="7282"/>
                  </a:lnTo>
                  <a:lnTo>
                    <a:pt x="3356" y="7282"/>
                  </a:lnTo>
                  <a:cubicBezTo>
                    <a:pt x="1507" y="7282"/>
                    <a:pt x="0" y="8788"/>
                    <a:pt x="0" y="10660"/>
                  </a:cubicBezTo>
                  <a:lnTo>
                    <a:pt x="0" y="68020"/>
                  </a:lnTo>
                  <a:cubicBezTo>
                    <a:pt x="0" y="69869"/>
                    <a:pt x="1507" y="71375"/>
                    <a:pt x="3356" y="71375"/>
                  </a:cubicBezTo>
                  <a:lnTo>
                    <a:pt x="79775" y="71375"/>
                  </a:lnTo>
                  <a:cubicBezTo>
                    <a:pt x="81624" y="71375"/>
                    <a:pt x="83153" y="69869"/>
                    <a:pt x="83153" y="68020"/>
                  </a:cubicBezTo>
                  <a:lnTo>
                    <a:pt x="83153" y="10660"/>
                  </a:lnTo>
                  <a:cubicBezTo>
                    <a:pt x="83153" y="8788"/>
                    <a:pt x="81624" y="7282"/>
                    <a:pt x="79775" y="7282"/>
                  </a:cubicBezTo>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65" name="Google Shape;21365;p73"/>
            <p:cNvSpPr/>
            <p:nvPr/>
          </p:nvSpPr>
          <p:spPr>
            <a:xfrm>
              <a:off x="3394231" y="3209180"/>
              <a:ext cx="1636905" cy="1245693"/>
            </a:xfrm>
            <a:custGeom>
              <a:avLst/>
              <a:gdLst/>
              <a:ahLst/>
              <a:cxnLst/>
              <a:rect l="l" t="t" r="r" b="b"/>
              <a:pathLst>
                <a:path w="75096" h="57155" extrusionOk="0">
                  <a:moveTo>
                    <a:pt x="3379" y="0"/>
                  </a:moveTo>
                  <a:cubicBezTo>
                    <a:pt x="1530" y="0"/>
                    <a:pt x="1" y="1529"/>
                    <a:pt x="1" y="3378"/>
                  </a:cubicBezTo>
                  <a:lnTo>
                    <a:pt x="1" y="53799"/>
                  </a:lnTo>
                  <a:cubicBezTo>
                    <a:pt x="1" y="55648"/>
                    <a:pt x="1530" y="57155"/>
                    <a:pt x="3379" y="57155"/>
                  </a:cubicBezTo>
                  <a:lnTo>
                    <a:pt x="71718" y="57155"/>
                  </a:lnTo>
                  <a:cubicBezTo>
                    <a:pt x="73589" y="57155"/>
                    <a:pt x="75096" y="55648"/>
                    <a:pt x="75096" y="53799"/>
                  </a:cubicBezTo>
                  <a:lnTo>
                    <a:pt x="75096" y="3378"/>
                  </a:lnTo>
                  <a:cubicBezTo>
                    <a:pt x="75096" y="1529"/>
                    <a:pt x="73589" y="0"/>
                    <a:pt x="71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1366" name="Google Shape;21366;p73"/>
          <p:cNvSpPr/>
          <p:nvPr/>
        </p:nvSpPr>
        <p:spPr>
          <a:xfrm>
            <a:off x="5527800" y="2288700"/>
            <a:ext cx="1035725" cy="725875"/>
          </a:xfrm>
          <a:custGeom>
            <a:avLst/>
            <a:gdLst/>
            <a:ahLst/>
            <a:cxnLst/>
            <a:rect l="l" t="t" r="r" b="b"/>
            <a:pathLst>
              <a:path w="41429" h="29035" extrusionOk="0">
                <a:moveTo>
                  <a:pt x="36453" y="1"/>
                </a:moveTo>
                <a:cubicBezTo>
                  <a:pt x="35905" y="1"/>
                  <a:pt x="35905" y="731"/>
                  <a:pt x="35357" y="731"/>
                </a:cubicBezTo>
                <a:cubicBezTo>
                  <a:pt x="34810" y="731"/>
                  <a:pt x="34810" y="138"/>
                  <a:pt x="34262" y="138"/>
                </a:cubicBezTo>
                <a:cubicBezTo>
                  <a:pt x="33714" y="138"/>
                  <a:pt x="33714" y="343"/>
                  <a:pt x="33143" y="343"/>
                </a:cubicBezTo>
                <a:cubicBezTo>
                  <a:pt x="32595" y="343"/>
                  <a:pt x="32595" y="320"/>
                  <a:pt x="32048" y="320"/>
                </a:cubicBezTo>
                <a:cubicBezTo>
                  <a:pt x="31500" y="320"/>
                  <a:pt x="31500" y="138"/>
                  <a:pt x="30952" y="138"/>
                </a:cubicBezTo>
                <a:cubicBezTo>
                  <a:pt x="30404" y="138"/>
                  <a:pt x="30404" y="343"/>
                  <a:pt x="29856" y="343"/>
                </a:cubicBezTo>
                <a:cubicBezTo>
                  <a:pt x="29309" y="343"/>
                  <a:pt x="29309" y="503"/>
                  <a:pt x="28761" y="503"/>
                </a:cubicBezTo>
                <a:cubicBezTo>
                  <a:pt x="28213" y="503"/>
                  <a:pt x="28213" y="640"/>
                  <a:pt x="27642" y="640"/>
                </a:cubicBezTo>
                <a:cubicBezTo>
                  <a:pt x="27095" y="640"/>
                  <a:pt x="27095" y="434"/>
                  <a:pt x="26547" y="434"/>
                </a:cubicBezTo>
                <a:cubicBezTo>
                  <a:pt x="25999" y="434"/>
                  <a:pt x="25999" y="708"/>
                  <a:pt x="25451" y="708"/>
                </a:cubicBezTo>
                <a:cubicBezTo>
                  <a:pt x="24903" y="708"/>
                  <a:pt x="24903" y="24"/>
                  <a:pt x="24356" y="24"/>
                </a:cubicBezTo>
                <a:cubicBezTo>
                  <a:pt x="23808" y="24"/>
                  <a:pt x="23808" y="526"/>
                  <a:pt x="23260" y="526"/>
                </a:cubicBezTo>
                <a:cubicBezTo>
                  <a:pt x="22712" y="526"/>
                  <a:pt x="22712" y="343"/>
                  <a:pt x="22164" y="343"/>
                </a:cubicBezTo>
                <a:cubicBezTo>
                  <a:pt x="21616" y="343"/>
                  <a:pt x="21616" y="708"/>
                  <a:pt x="21069" y="708"/>
                </a:cubicBezTo>
                <a:cubicBezTo>
                  <a:pt x="20521" y="708"/>
                  <a:pt x="20521" y="183"/>
                  <a:pt x="19973" y="183"/>
                </a:cubicBezTo>
                <a:cubicBezTo>
                  <a:pt x="19402" y="183"/>
                  <a:pt x="19402" y="252"/>
                  <a:pt x="18855" y="252"/>
                </a:cubicBezTo>
                <a:cubicBezTo>
                  <a:pt x="18307" y="252"/>
                  <a:pt x="18307" y="480"/>
                  <a:pt x="17759" y="480"/>
                </a:cubicBezTo>
                <a:cubicBezTo>
                  <a:pt x="17211" y="480"/>
                  <a:pt x="17211" y="708"/>
                  <a:pt x="16663" y="708"/>
                </a:cubicBezTo>
                <a:cubicBezTo>
                  <a:pt x="16116" y="708"/>
                  <a:pt x="16116" y="594"/>
                  <a:pt x="15568" y="594"/>
                </a:cubicBezTo>
                <a:cubicBezTo>
                  <a:pt x="15020" y="594"/>
                  <a:pt x="15020" y="754"/>
                  <a:pt x="14472" y="754"/>
                </a:cubicBezTo>
                <a:cubicBezTo>
                  <a:pt x="13924" y="754"/>
                  <a:pt x="13924" y="480"/>
                  <a:pt x="13377" y="480"/>
                </a:cubicBezTo>
                <a:cubicBezTo>
                  <a:pt x="12806" y="480"/>
                  <a:pt x="12806" y="412"/>
                  <a:pt x="12258" y="412"/>
                </a:cubicBezTo>
                <a:cubicBezTo>
                  <a:pt x="11710" y="412"/>
                  <a:pt x="11710" y="663"/>
                  <a:pt x="11162" y="663"/>
                </a:cubicBezTo>
                <a:cubicBezTo>
                  <a:pt x="10615" y="663"/>
                  <a:pt x="10615" y="138"/>
                  <a:pt x="10067" y="138"/>
                </a:cubicBezTo>
                <a:cubicBezTo>
                  <a:pt x="9519" y="138"/>
                  <a:pt x="9519" y="366"/>
                  <a:pt x="8971" y="366"/>
                </a:cubicBezTo>
                <a:cubicBezTo>
                  <a:pt x="8423" y="366"/>
                  <a:pt x="8423" y="480"/>
                  <a:pt x="7876" y="480"/>
                </a:cubicBezTo>
                <a:cubicBezTo>
                  <a:pt x="7328" y="480"/>
                  <a:pt x="7328" y="708"/>
                  <a:pt x="6780" y="708"/>
                </a:cubicBezTo>
                <a:cubicBezTo>
                  <a:pt x="6232" y="708"/>
                  <a:pt x="6232" y="297"/>
                  <a:pt x="5684" y="297"/>
                </a:cubicBezTo>
                <a:cubicBezTo>
                  <a:pt x="5137" y="297"/>
                  <a:pt x="5137" y="526"/>
                  <a:pt x="4566" y="526"/>
                </a:cubicBezTo>
                <a:cubicBezTo>
                  <a:pt x="4018" y="526"/>
                  <a:pt x="4018" y="343"/>
                  <a:pt x="3470" y="343"/>
                </a:cubicBezTo>
                <a:cubicBezTo>
                  <a:pt x="2923" y="343"/>
                  <a:pt x="2923" y="777"/>
                  <a:pt x="2375" y="777"/>
                </a:cubicBezTo>
                <a:cubicBezTo>
                  <a:pt x="1827" y="777"/>
                  <a:pt x="1827" y="206"/>
                  <a:pt x="1279" y="206"/>
                </a:cubicBezTo>
                <a:cubicBezTo>
                  <a:pt x="731" y="206"/>
                  <a:pt x="731" y="412"/>
                  <a:pt x="184" y="412"/>
                </a:cubicBezTo>
                <a:cubicBezTo>
                  <a:pt x="115" y="412"/>
                  <a:pt x="47" y="389"/>
                  <a:pt x="1" y="389"/>
                </a:cubicBezTo>
                <a:lnTo>
                  <a:pt x="1" y="28509"/>
                </a:lnTo>
                <a:cubicBezTo>
                  <a:pt x="47" y="28487"/>
                  <a:pt x="115" y="28487"/>
                  <a:pt x="184" y="28487"/>
                </a:cubicBezTo>
                <a:cubicBezTo>
                  <a:pt x="731" y="28487"/>
                  <a:pt x="731" y="28464"/>
                  <a:pt x="1279" y="28464"/>
                </a:cubicBezTo>
                <a:cubicBezTo>
                  <a:pt x="1850" y="28464"/>
                  <a:pt x="1850" y="28281"/>
                  <a:pt x="2398" y="28281"/>
                </a:cubicBezTo>
                <a:cubicBezTo>
                  <a:pt x="2945" y="28281"/>
                  <a:pt x="2945" y="28327"/>
                  <a:pt x="3493" y="28327"/>
                </a:cubicBezTo>
                <a:cubicBezTo>
                  <a:pt x="4041" y="28327"/>
                  <a:pt x="4041" y="28829"/>
                  <a:pt x="4589" y="28829"/>
                </a:cubicBezTo>
                <a:cubicBezTo>
                  <a:pt x="5137" y="28829"/>
                  <a:pt x="5137" y="28418"/>
                  <a:pt x="5684" y="28418"/>
                </a:cubicBezTo>
                <a:cubicBezTo>
                  <a:pt x="6232" y="28418"/>
                  <a:pt x="6232" y="28829"/>
                  <a:pt x="6780" y="28829"/>
                </a:cubicBezTo>
                <a:cubicBezTo>
                  <a:pt x="7351" y="28829"/>
                  <a:pt x="7351" y="28464"/>
                  <a:pt x="7898" y="28464"/>
                </a:cubicBezTo>
                <a:cubicBezTo>
                  <a:pt x="8446" y="28464"/>
                  <a:pt x="8446" y="29012"/>
                  <a:pt x="8994" y="29012"/>
                </a:cubicBezTo>
                <a:cubicBezTo>
                  <a:pt x="9542" y="29012"/>
                  <a:pt x="9542" y="28875"/>
                  <a:pt x="10090" y="28875"/>
                </a:cubicBezTo>
                <a:cubicBezTo>
                  <a:pt x="10637" y="28875"/>
                  <a:pt x="10637" y="28532"/>
                  <a:pt x="11185" y="28532"/>
                </a:cubicBezTo>
                <a:cubicBezTo>
                  <a:pt x="11733" y="28532"/>
                  <a:pt x="11733" y="28258"/>
                  <a:pt x="12281" y="28258"/>
                </a:cubicBezTo>
                <a:cubicBezTo>
                  <a:pt x="12852" y="28258"/>
                  <a:pt x="12852" y="28532"/>
                  <a:pt x="13399" y="28532"/>
                </a:cubicBezTo>
                <a:cubicBezTo>
                  <a:pt x="13947" y="28532"/>
                  <a:pt x="13947" y="28943"/>
                  <a:pt x="14495" y="28943"/>
                </a:cubicBezTo>
                <a:cubicBezTo>
                  <a:pt x="15043" y="28943"/>
                  <a:pt x="15043" y="28487"/>
                  <a:pt x="15591" y="28487"/>
                </a:cubicBezTo>
                <a:cubicBezTo>
                  <a:pt x="16138" y="28487"/>
                  <a:pt x="16138" y="28555"/>
                  <a:pt x="16686" y="28555"/>
                </a:cubicBezTo>
                <a:cubicBezTo>
                  <a:pt x="17234" y="28555"/>
                  <a:pt x="17234" y="28236"/>
                  <a:pt x="17782" y="28236"/>
                </a:cubicBezTo>
                <a:cubicBezTo>
                  <a:pt x="18330" y="28236"/>
                  <a:pt x="18330" y="28898"/>
                  <a:pt x="18877" y="28898"/>
                </a:cubicBezTo>
                <a:cubicBezTo>
                  <a:pt x="19425" y="28898"/>
                  <a:pt x="19425" y="29012"/>
                  <a:pt x="19973" y="29012"/>
                </a:cubicBezTo>
                <a:cubicBezTo>
                  <a:pt x="20521" y="29012"/>
                  <a:pt x="20521" y="28236"/>
                  <a:pt x="21091" y="28236"/>
                </a:cubicBezTo>
                <a:cubicBezTo>
                  <a:pt x="21639" y="28236"/>
                  <a:pt x="21639" y="28304"/>
                  <a:pt x="22187" y="28304"/>
                </a:cubicBezTo>
                <a:cubicBezTo>
                  <a:pt x="22735" y="28304"/>
                  <a:pt x="22735" y="28555"/>
                  <a:pt x="23283" y="28555"/>
                </a:cubicBezTo>
                <a:cubicBezTo>
                  <a:pt x="23831" y="28555"/>
                  <a:pt x="23831" y="28966"/>
                  <a:pt x="24378" y="28966"/>
                </a:cubicBezTo>
                <a:cubicBezTo>
                  <a:pt x="24926" y="28966"/>
                  <a:pt x="24926" y="28601"/>
                  <a:pt x="25474" y="28601"/>
                </a:cubicBezTo>
                <a:cubicBezTo>
                  <a:pt x="26022" y="28601"/>
                  <a:pt x="26022" y="29012"/>
                  <a:pt x="26570" y="29012"/>
                </a:cubicBezTo>
                <a:cubicBezTo>
                  <a:pt x="27117" y="29012"/>
                  <a:pt x="27117" y="28669"/>
                  <a:pt x="27665" y="28669"/>
                </a:cubicBezTo>
                <a:cubicBezTo>
                  <a:pt x="28236" y="28669"/>
                  <a:pt x="28236" y="28920"/>
                  <a:pt x="28784" y="28920"/>
                </a:cubicBezTo>
                <a:cubicBezTo>
                  <a:pt x="29331" y="28920"/>
                  <a:pt x="29331" y="28304"/>
                  <a:pt x="29879" y="28304"/>
                </a:cubicBezTo>
                <a:cubicBezTo>
                  <a:pt x="30427" y="28304"/>
                  <a:pt x="30427" y="28213"/>
                  <a:pt x="30975" y="28213"/>
                </a:cubicBezTo>
                <a:cubicBezTo>
                  <a:pt x="31523" y="28213"/>
                  <a:pt x="31523" y="28806"/>
                  <a:pt x="32070" y="28806"/>
                </a:cubicBezTo>
                <a:cubicBezTo>
                  <a:pt x="32618" y="28806"/>
                  <a:pt x="32618" y="28418"/>
                  <a:pt x="33166" y="28418"/>
                </a:cubicBezTo>
                <a:cubicBezTo>
                  <a:pt x="33714" y="28418"/>
                  <a:pt x="33714" y="28441"/>
                  <a:pt x="34262" y="28441"/>
                </a:cubicBezTo>
                <a:cubicBezTo>
                  <a:pt x="34810" y="28441"/>
                  <a:pt x="34810" y="28418"/>
                  <a:pt x="35357" y="28418"/>
                </a:cubicBezTo>
                <a:cubicBezTo>
                  <a:pt x="35928" y="28418"/>
                  <a:pt x="35928" y="28646"/>
                  <a:pt x="36476" y="28646"/>
                </a:cubicBezTo>
                <a:cubicBezTo>
                  <a:pt x="37024" y="28646"/>
                  <a:pt x="37024" y="28418"/>
                  <a:pt x="37571" y="28418"/>
                </a:cubicBezTo>
                <a:cubicBezTo>
                  <a:pt x="38119" y="28418"/>
                  <a:pt x="38119" y="29034"/>
                  <a:pt x="38667" y="29034"/>
                </a:cubicBezTo>
                <a:cubicBezTo>
                  <a:pt x="39215" y="29034"/>
                  <a:pt x="39215" y="28509"/>
                  <a:pt x="39763" y="28509"/>
                </a:cubicBezTo>
                <a:cubicBezTo>
                  <a:pt x="40176" y="28509"/>
                  <a:pt x="40629" y="28953"/>
                  <a:pt x="40935" y="28953"/>
                </a:cubicBezTo>
                <a:cubicBezTo>
                  <a:pt x="41033" y="28953"/>
                  <a:pt x="41116" y="28906"/>
                  <a:pt x="41178" y="28783"/>
                </a:cubicBezTo>
                <a:cubicBezTo>
                  <a:pt x="41429" y="28281"/>
                  <a:pt x="41086" y="27893"/>
                  <a:pt x="40493" y="27391"/>
                </a:cubicBezTo>
                <a:cubicBezTo>
                  <a:pt x="40082" y="27026"/>
                  <a:pt x="39671" y="27391"/>
                  <a:pt x="39352" y="26935"/>
                </a:cubicBezTo>
                <a:cubicBezTo>
                  <a:pt x="39032" y="26455"/>
                  <a:pt x="39489" y="26158"/>
                  <a:pt x="39169" y="25702"/>
                </a:cubicBezTo>
                <a:cubicBezTo>
                  <a:pt x="38872" y="25223"/>
                  <a:pt x="38827" y="25245"/>
                  <a:pt x="38530" y="24789"/>
                </a:cubicBezTo>
                <a:cubicBezTo>
                  <a:pt x="38210" y="24310"/>
                  <a:pt x="38119" y="24378"/>
                  <a:pt x="37800" y="23922"/>
                </a:cubicBezTo>
                <a:cubicBezTo>
                  <a:pt x="37503" y="23442"/>
                  <a:pt x="37138" y="23671"/>
                  <a:pt x="36841" y="23214"/>
                </a:cubicBezTo>
                <a:cubicBezTo>
                  <a:pt x="36521" y="22735"/>
                  <a:pt x="36864" y="22529"/>
                  <a:pt x="36544" y="22050"/>
                </a:cubicBezTo>
                <a:cubicBezTo>
                  <a:pt x="36247" y="21593"/>
                  <a:pt x="36133" y="21662"/>
                  <a:pt x="35837" y="21183"/>
                </a:cubicBezTo>
                <a:cubicBezTo>
                  <a:pt x="35517" y="20726"/>
                  <a:pt x="35426" y="20772"/>
                  <a:pt x="35129" y="20315"/>
                </a:cubicBezTo>
                <a:cubicBezTo>
                  <a:pt x="34810" y="19836"/>
                  <a:pt x="35083" y="19676"/>
                  <a:pt x="34764" y="19197"/>
                </a:cubicBezTo>
                <a:cubicBezTo>
                  <a:pt x="34467" y="18740"/>
                  <a:pt x="34239" y="18877"/>
                  <a:pt x="33942" y="18398"/>
                </a:cubicBezTo>
                <a:cubicBezTo>
                  <a:pt x="33645" y="17941"/>
                  <a:pt x="34102" y="17622"/>
                  <a:pt x="33805" y="17143"/>
                </a:cubicBezTo>
                <a:cubicBezTo>
                  <a:pt x="33486" y="16686"/>
                  <a:pt x="33372" y="16754"/>
                  <a:pt x="33052" y="16298"/>
                </a:cubicBezTo>
                <a:cubicBezTo>
                  <a:pt x="32755" y="15819"/>
                  <a:pt x="32504" y="15978"/>
                  <a:pt x="32207" y="15522"/>
                </a:cubicBezTo>
                <a:cubicBezTo>
                  <a:pt x="31888" y="15043"/>
                  <a:pt x="31568" y="15134"/>
                  <a:pt x="31568" y="14563"/>
                </a:cubicBezTo>
                <a:cubicBezTo>
                  <a:pt x="31568" y="13993"/>
                  <a:pt x="32116" y="14221"/>
                  <a:pt x="32413" y="13742"/>
                </a:cubicBezTo>
                <a:cubicBezTo>
                  <a:pt x="32732" y="13262"/>
                  <a:pt x="32458" y="13080"/>
                  <a:pt x="32755" y="12623"/>
                </a:cubicBezTo>
                <a:cubicBezTo>
                  <a:pt x="33075" y="12144"/>
                  <a:pt x="32869" y="12007"/>
                  <a:pt x="33166" y="11527"/>
                </a:cubicBezTo>
                <a:cubicBezTo>
                  <a:pt x="33486" y="11048"/>
                  <a:pt x="33805" y="11276"/>
                  <a:pt x="34125" y="10797"/>
                </a:cubicBezTo>
                <a:cubicBezTo>
                  <a:pt x="34421" y="10318"/>
                  <a:pt x="34421" y="10318"/>
                  <a:pt x="34718" y="9838"/>
                </a:cubicBezTo>
                <a:cubicBezTo>
                  <a:pt x="35038" y="9382"/>
                  <a:pt x="34718" y="9154"/>
                  <a:pt x="35015" y="8697"/>
                </a:cubicBezTo>
                <a:cubicBezTo>
                  <a:pt x="35334" y="8218"/>
                  <a:pt x="35700" y="8469"/>
                  <a:pt x="36019" y="7990"/>
                </a:cubicBezTo>
                <a:cubicBezTo>
                  <a:pt x="36316" y="7533"/>
                  <a:pt x="35951" y="7282"/>
                  <a:pt x="36270" y="6803"/>
                </a:cubicBezTo>
                <a:cubicBezTo>
                  <a:pt x="36567" y="6346"/>
                  <a:pt x="37001" y="6620"/>
                  <a:pt x="37320" y="6141"/>
                </a:cubicBezTo>
                <a:cubicBezTo>
                  <a:pt x="37617" y="5684"/>
                  <a:pt x="37206" y="5387"/>
                  <a:pt x="37503" y="4931"/>
                </a:cubicBezTo>
                <a:cubicBezTo>
                  <a:pt x="37822" y="4452"/>
                  <a:pt x="38119" y="4657"/>
                  <a:pt x="38439" y="4178"/>
                </a:cubicBezTo>
                <a:cubicBezTo>
                  <a:pt x="38735" y="3698"/>
                  <a:pt x="38370" y="3470"/>
                  <a:pt x="38667" y="2991"/>
                </a:cubicBezTo>
                <a:cubicBezTo>
                  <a:pt x="38987" y="2512"/>
                  <a:pt x="39420" y="2808"/>
                  <a:pt x="39717" y="2329"/>
                </a:cubicBezTo>
                <a:cubicBezTo>
                  <a:pt x="40036" y="1850"/>
                  <a:pt x="39785" y="1690"/>
                  <a:pt x="40082" y="1233"/>
                </a:cubicBezTo>
                <a:cubicBezTo>
                  <a:pt x="40402" y="754"/>
                  <a:pt x="41406" y="731"/>
                  <a:pt x="41155" y="229"/>
                </a:cubicBezTo>
                <a:cubicBezTo>
                  <a:pt x="41082" y="102"/>
                  <a:pt x="40988" y="55"/>
                  <a:pt x="40880" y="55"/>
                </a:cubicBezTo>
                <a:cubicBezTo>
                  <a:pt x="40579" y="55"/>
                  <a:pt x="40165" y="412"/>
                  <a:pt x="39763" y="412"/>
                </a:cubicBezTo>
                <a:cubicBezTo>
                  <a:pt x="39215" y="412"/>
                  <a:pt x="39215" y="275"/>
                  <a:pt x="38644" y="275"/>
                </a:cubicBezTo>
                <a:cubicBezTo>
                  <a:pt x="38096" y="275"/>
                  <a:pt x="38096" y="115"/>
                  <a:pt x="37549" y="115"/>
                </a:cubicBezTo>
                <a:cubicBezTo>
                  <a:pt x="37001" y="115"/>
                  <a:pt x="37001" y="1"/>
                  <a:pt x="36453" y="1"/>
                </a:cubicBez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67" name="Google Shape;21367;p73"/>
          <p:cNvSpPr/>
          <p:nvPr/>
        </p:nvSpPr>
        <p:spPr>
          <a:xfrm>
            <a:off x="5466025" y="3570675"/>
            <a:ext cx="2396275" cy="884200"/>
          </a:xfrm>
          <a:custGeom>
            <a:avLst/>
            <a:gdLst/>
            <a:ahLst/>
            <a:cxnLst/>
            <a:rect l="l" t="t" r="r" b="b"/>
            <a:pathLst>
              <a:path w="95851" h="35368" extrusionOk="0">
                <a:moveTo>
                  <a:pt x="94492" y="1"/>
                </a:moveTo>
                <a:lnTo>
                  <a:pt x="429" y="2911"/>
                </a:lnTo>
                <a:lnTo>
                  <a:pt x="0" y="5735"/>
                </a:lnTo>
                <a:lnTo>
                  <a:pt x="0" y="35368"/>
                </a:lnTo>
                <a:cubicBezTo>
                  <a:pt x="0" y="35368"/>
                  <a:pt x="58477" y="33641"/>
                  <a:pt x="95850" y="32116"/>
                </a:cubicBezTo>
                <a:cubicBezTo>
                  <a:pt x="95850" y="32116"/>
                  <a:pt x="95094" y="1881"/>
                  <a:pt x="94492" y="1"/>
                </a:cubicBez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nvGrpSpPr>
          <p:cNvPr id="21368" name="Google Shape;21368;p73"/>
          <p:cNvGrpSpPr/>
          <p:nvPr/>
        </p:nvGrpSpPr>
        <p:grpSpPr>
          <a:xfrm>
            <a:off x="6803325" y="2244900"/>
            <a:ext cx="1102300" cy="1012950"/>
            <a:chOff x="6803325" y="2244900"/>
            <a:chExt cx="1102300" cy="1012950"/>
          </a:xfrm>
        </p:grpSpPr>
        <p:sp>
          <p:nvSpPr>
            <p:cNvPr id="21369" name="Google Shape;21369;p73"/>
            <p:cNvSpPr/>
            <p:nvPr/>
          </p:nvSpPr>
          <p:spPr>
            <a:xfrm>
              <a:off x="6803325" y="2244900"/>
              <a:ext cx="1102300" cy="1012950"/>
            </a:xfrm>
            <a:custGeom>
              <a:avLst/>
              <a:gdLst/>
              <a:ahLst/>
              <a:cxnLst/>
              <a:rect l="l" t="t" r="r" b="b"/>
              <a:pathLst>
                <a:path w="44092" h="40518" extrusionOk="0">
                  <a:moveTo>
                    <a:pt x="23339" y="1"/>
                  </a:moveTo>
                  <a:cubicBezTo>
                    <a:pt x="19357" y="1"/>
                    <a:pt x="18219" y="3492"/>
                    <a:pt x="18219" y="3492"/>
                  </a:cubicBezTo>
                  <a:cubicBezTo>
                    <a:pt x="18219" y="3492"/>
                    <a:pt x="17795" y="3405"/>
                    <a:pt x="17102" y="3405"/>
                  </a:cubicBezTo>
                  <a:cubicBezTo>
                    <a:pt x="15532" y="3405"/>
                    <a:pt x="12583" y="3849"/>
                    <a:pt x="10063" y="6750"/>
                  </a:cubicBezTo>
                  <a:cubicBezTo>
                    <a:pt x="6424" y="10932"/>
                    <a:pt x="1539" y="10985"/>
                    <a:pt x="1539" y="10985"/>
                  </a:cubicBezTo>
                  <a:lnTo>
                    <a:pt x="1" y="26146"/>
                  </a:lnTo>
                  <a:cubicBezTo>
                    <a:pt x="1" y="26146"/>
                    <a:pt x="4791" y="27089"/>
                    <a:pt x="7594" y="31867"/>
                  </a:cubicBezTo>
                  <a:cubicBezTo>
                    <a:pt x="10321" y="36501"/>
                    <a:pt x="14740" y="36570"/>
                    <a:pt x="15002" y="36570"/>
                  </a:cubicBezTo>
                  <a:cubicBezTo>
                    <a:pt x="15010" y="36570"/>
                    <a:pt x="15014" y="36570"/>
                    <a:pt x="15014" y="36570"/>
                  </a:cubicBezTo>
                  <a:cubicBezTo>
                    <a:pt x="15014" y="36570"/>
                    <a:pt x="15770" y="40076"/>
                    <a:pt x="20133" y="40484"/>
                  </a:cubicBezTo>
                  <a:cubicBezTo>
                    <a:pt x="20382" y="40507"/>
                    <a:pt x="20621" y="40518"/>
                    <a:pt x="20851" y="40518"/>
                  </a:cubicBezTo>
                  <a:cubicBezTo>
                    <a:pt x="24642" y="40518"/>
                    <a:pt x="25873" y="37574"/>
                    <a:pt x="25873" y="37574"/>
                  </a:cubicBezTo>
                  <a:cubicBezTo>
                    <a:pt x="25873" y="37574"/>
                    <a:pt x="26297" y="37660"/>
                    <a:pt x="26990" y="37660"/>
                  </a:cubicBezTo>
                  <a:cubicBezTo>
                    <a:pt x="28558" y="37660"/>
                    <a:pt x="31504" y="37216"/>
                    <a:pt x="34029" y="34315"/>
                  </a:cubicBezTo>
                  <a:cubicBezTo>
                    <a:pt x="37669" y="30134"/>
                    <a:pt x="42546" y="30080"/>
                    <a:pt x="42546" y="30080"/>
                  </a:cubicBezTo>
                  <a:lnTo>
                    <a:pt x="44092" y="14919"/>
                  </a:lnTo>
                  <a:cubicBezTo>
                    <a:pt x="44092" y="14919"/>
                    <a:pt x="39301" y="13976"/>
                    <a:pt x="36491" y="9199"/>
                  </a:cubicBezTo>
                  <a:cubicBezTo>
                    <a:pt x="33772" y="4564"/>
                    <a:pt x="29346" y="4495"/>
                    <a:pt x="29084" y="4495"/>
                  </a:cubicBezTo>
                  <a:cubicBezTo>
                    <a:pt x="29076" y="4495"/>
                    <a:pt x="29071" y="4495"/>
                    <a:pt x="29071" y="4495"/>
                  </a:cubicBezTo>
                  <a:cubicBezTo>
                    <a:pt x="29071" y="4495"/>
                    <a:pt x="28543" y="447"/>
                    <a:pt x="24013" y="33"/>
                  </a:cubicBezTo>
                  <a:cubicBezTo>
                    <a:pt x="23780" y="11"/>
                    <a:pt x="23555" y="1"/>
                    <a:pt x="23339" y="1"/>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70" name="Google Shape;21370;p73"/>
            <p:cNvSpPr/>
            <p:nvPr/>
          </p:nvSpPr>
          <p:spPr>
            <a:xfrm>
              <a:off x="6830750" y="2270275"/>
              <a:ext cx="1047450" cy="961975"/>
            </a:xfrm>
            <a:custGeom>
              <a:avLst/>
              <a:gdLst/>
              <a:ahLst/>
              <a:cxnLst/>
              <a:rect l="l" t="t" r="r" b="b"/>
              <a:pathLst>
                <a:path w="41898" h="38479" extrusionOk="0">
                  <a:moveTo>
                    <a:pt x="22251" y="203"/>
                  </a:moveTo>
                  <a:cubicBezTo>
                    <a:pt x="22427" y="203"/>
                    <a:pt x="22611" y="211"/>
                    <a:pt x="22803" y="229"/>
                  </a:cubicBezTo>
                  <a:cubicBezTo>
                    <a:pt x="26322" y="556"/>
                    <a:pt x="26750" y="3514"/>
                    <a:pt x="26763" y="3634"/>
                  </a:cubicBezTo>
                  <a:cubicBezTo>
                    <a:pt x="26837" y="4209"/>
                    <a:pt x="27292" y="4644"/>
                    <a:pt x="27861" y="4698"/>
                  </a:cubicBezTo>
                  <a:lnTo>
                    <a:pt x="27994" y="4698"/>
                  </a:lnTo>
                  <a:cubicBezTo>
                    <a:pt x="28035" y="4698"/>
                    <a:pt x="28135" y="4705"/>
                    <a:pt x="28282" y="4718"/>
                  </a:cubicBezTo>
                  <a:cubicBezTo>
                    <a:pt x="29446" y="4825"/>
                    <a:pt x="32370" y="5441"/>
                    <a:pt x="34344" y="8799"/>
                  </a:cubicBezTo>
                  <a:cubicBezTo>
                    <a:pt x="36565" y="12579"/>
                    <a:pt x="39864" y="14178"/>
                    <a:pt x="41683" y="14801"/>
                  </a:cubicBezTo>
                  <a:lnTo>
                    <a:pt x="40332" y="27948"/>
                  </a:lnTo>
                  <a:cubicBezTo>
                    <a:pt x="38425" y="28229"/>
                    <a:pt x="34886" y="29192"/>
                    <a:pt x="32009" y="32497"/>
                  </a:cubicBezTo>
                  <a:cubicBezTo>
                    <a:pt x="29823" y="35015"/>
                    <a:pt x="27324" y="35428"/>
                    <a:pt x="25918" y="35428"/>
                  </a:cubicBezTo>
                  <a:cubicBezTo>
                    <a:pt x="25680" y="35428"/>
                    <a:pt x="25473" y="35417"/>
                    <a:pt x="25305" y="35401"/>
                  </a:cubicBezTo>
                  <a:cubicBezTo>
                    <a:pt x="25124" y="35381"/>
                    <a:pt x="25024" y="35368"/>
                    <a:pt x="25010" y="35361"/>
                  </a:cubicBezTo>
                  <a:cubicBezTo>
                    <a:pt x="24970" y="35354"/>
                    <a:pt x="24930" y="35348"/>
                    <a:pt x="24890" y="35348"/>
                  </a:cubicBezTo>
                  <a:cubicBezTo>
                    <a:pt x="24850" y="35344"/>
                    <a:pt x="24810" y="35342"/>
                    <a:pt x="24771" y="35342"/>
                  </a:cubicBezTo>
                  <a:cubicBezTo>
                    <a:pt x="24286" y="35342"/>
                    <a:pt x="23838" y="35639"/>
                    <a:pt x="23652" y="36090"/>
                  </a:cubicBezTo>
                  <a:cubicBezTo>
                    <a:pt x="23605" y="36184"/>
                    <a:pt x="22649" y="38278"/>
                    <a:pt x="19745" y="38278"/>
                  </a:cubicBezTo>
                  <a:cubicBezTo>
                    <a:pt x="19551" y="38278"/>
                    <a:pt x="19350" y="38271"/>
                    <a:pt x="19143" y="38251"/>
                  </a:cubicBezTo>
                  <a:cubicBezTo>
                    <a:pt x="15737" y="37937"/>
                    <a:pt x="15122" y="35328"/>
                    <a:pt x="15115" y="35301"/>
                  </a:cubicBezTo>
                  <a:cubicBezTo>
                    <a:pt x="15001" y="34779"/>
                    <a:pt x="14566" y="34391"/>
                    <a:pt x="14031" y="34344"/>
                  </a:cubicBezTo>
                  <a:cubicBezTo>
                    <a:pt x="13998" y="34337"/>
                    <a:pt x="13958" y="34337"/>
                    <a:pt x="13917" y="34337"/>
                  </a:cubicBezTo>
                  <a:lnTo>
                    <a:pt x="13904" y="34337"/>
                  </a:lnTo>
                  <a:cubicBezTo>
                    <a:pt x="13877" y="34337"/>
                    <a:pt x="13777" y="34331"/>
                    <a:pt x="13616" y="34317"/>
                  </a:cubicBezTo>
                  <a:cubicBezTo>
                    <a:pt x="12452" y="34210"/>
                    <a:pt x="9528" y="33595"/>
                    <a:pt x="7555" y="30236"/>
                  </a:cubicBezTo>
                  <a:cubicBezTo>
                    <a:pt x="5333" y="26456"/>
                    <a:pt x="2035" y="24857"/>
                    <a:pt x="215" y="24234"/>
                  </a:cubicBezTo>
                  <a:lnTo>
                    <a:pt x="1566" y="11087"/>
                  </a:lnTo>
                  <a:cubicBezTo>
                    <a:pt x="3473" y="10806"/>
                    <a:pt x="7006" y="9843"/>
                    <a:pt x="9883" y="6538"/>
                  </a:cubicBezTo>
                  <a:cubicBezTo>
                    <a:pt x="12074" y="4020"/>
                    <a:pt x="14574" y="3607"/>
                    <a:pt x="15980" y="3607"/>
                  </a:cubicBezTo>
                  <a:cubicBezTo>
                    <a:pt x="16218" y="3607"/>
                    <a:pt x="16425" y="3619"/>
                    <a:pt x="16594" y="3634"/>
                  </a:cubicBezTo>
                  <a:cubicBezTo>
                    <a:pt x="16781" y="3654"/>
                    <a:pt x="16881" y="3674"/>
                    <a:pt x="16888" y="3674"/>
                  </a:cubicBezTo>
                  <a:cubicBezTo>
                    <a:pt x="16921" y="3681"/>
                    <a:pt x="16962" y="3688"/>
                    <a:pt x="17002" y="3688"/>
                  </a:cubicBezTo>
                  <a:cubicBezTo>
                    <a:pt x="17040" y="3691"/>
                    <a:pt x="17078" y="3693"/>
                    <a:pt x="17115" y="3693"/>
                  </a:cubicBezTo>
                  <a:cubicBezTo>
                    <a:pt x="17640" y="3693"/>
                    <a:pt x="18117" y="3351"/>
                    <a:pt x="18280" y="2851"/>
                  </a:cubicBezTo>
                  <a:cubicBezTo>
                    <a:pt x="18381" y="2567"/>
                    <a:pt x="19281" y="203"/>
                    <a:pt x="22251" y="203"/>
                  </a:cubicBezTo>
                  <a:close/>
                  <a:moveTo>
                    <a:pt x="22250" y="1"/>
                  </a:moveTo>
                  <a:cubicBezTo>
                    <a:pt x="19142" y="1"/>
                    <a:pt x="18193" y="2488"/>
                    <a:pt x="18092" y="2791"/>
                  </a:cubicBezTo>
                  <a:cubicBezTo>
                    <a:pt x="17955" y="3208"/>
                    <a:pt x="17558" y="3492"/>
                    <a:pt x="17121" y="3492"/>
                  </a:cubicBezTo>
                  <a:cubicBezTo>
                    <a:pt x="17088" y="3492"/>
                    <a:pt x="17055" y="3490"/>
                    <a:pt x="17022" y="3487"/>
                  </a:cubicBezTo>
                  <a:cubicBezTo>
                    <a:pt x="16988" y="3487"/>
                    <a:pt x="16955" y="3480"/>
                    <a:pt x="16928" y="3474"/>
                  </a:cubicBezTo>
                  <a:cubicBezTo>
                    <a:pt x="16915" y="3474"/>
                    <a:pt x="16801" y="3453"/>
                    <a:pt x="16614" y="3433"/>
                  </a:cubicBezTo>
                  <a:cubicBezTo>
                    <a:pt x="16442" y="3418"/>
                    <a:pt x="16231" y="3406"/>
                    <a:pt x="15989" y="3406"/>
                  </a:cubicBezTo>
                  <a:cubicBezTo>
                    <a:pt x="14545" y="3406"/>
                    <a:pt x="11976" y="3825"/>
                    <a:pt x="9736" y="6404"/>
                  </a:cubicBezTo>
                  <a:cubicBezTo>
                    <a:pt x="6859" y="9709"/>
                    <a:pt x="3319" y="10639"/>
                    <a:pt x="1459" y="10900"/>
                  </a:cubicBezTo>
                  <a:cubicBezTo>
                    <a:pt x="1413" y="10907"/>
                    <a:pt x="1379" y="10947"/>
                    <a:pt x="1372" y="10987"/>
                  </a:cubicBezTo>
                  <a:lnTo>
                    <a:pt x="8" y="24295"/>
                  </a:lnTo>
                  <a:cubicBezTo>
                    <a:pt x="1" y="24342"/>
                    <a:pt x="28" y="24382"/>
                    <a:pt x="74" y="24402"/>
                  </a:cubicBezTo>
                  <a:cubicBezTo>
                    <a:pt x="1848" y="24997"/>
                    <a:pt x="5159" y="26563"/>
                    <a:pt x="7381" y="30336"/>
                  </a:cubicBezTo>
                  <a:cubicBezTo>
                    <a:pt x="9401" y="33782"/>
                    <a:pt x="12399" y="34411"/>
                    <a:pt x="13596" y="34518"/>
                  </a:cubicBezTo>
                  <a:cubicBezTo>
                    <a:pt x="13764" y="34531"/>
                    <a:pt x="13871" y="34538"/>
                    <a:pt x="13897" y="34538"/>
                  </a:cubicBezTo>
                  <a:lnTo>
                    <a:pt x="14018" y="34538"/>
                  </a:lnTo>
                  <a:cubicBezTo>
                    <a:pt x="14459" y="34585"/>
                    <a:pt x="14827" y="34906"/>
                    <a:pt x="14921" y="35341"/>
                  </a:cubicBezTo>
                  <a:cubicBezTo>
                    <a:pt x="14921" y="35368"/>
                    <a:pt x="15550" y="38118"/>
                    <a:pt x="19129" y="38452"/>
                  </a:cubicBezTo>
                  <a:cubicBezTo>
                    <a:pt x="19343" y="38472"/>
                    <a:pt x="19544" y="38479"/>
                    <a:pt x="19745" y="38479"/>
                  </a:cubicBezTo>
                  <a:cubicBezTo>
                    <a:pt x="22776" y="38479"/>
                    <a:pt x="23786" y="36271"/>
                    <a:pt x="23833" y="36164"/>
                  </a:cubicBezTo>
                  <a:cubicBezTo>
                    <a:pt x="23995" y="35790"/>
                    <a:pt x="24377" y="35544"/>
                    <a:pt x="24785" y="35544"/>
                  </a:cubicBezTo>
                  <a:cubicBezTo>
                    <a:pt x="24815" y="35544"/>
                    <a:pt x="24846" y="35546"/>
                    <a:pt x="24877" y="35548"/>
                  </a:cubicBezTo>
                  <a:cubicBezTo>
                    <a:pt x="24910" y="35548"/>
                    <a:pt x="24944" y="35555"/>
                    <a:pt x="24977" y="35562"/>
                  </a:cubicBezTo>
                  <a:cubicBezTo>
                    <a:pt x="24984" y="35562"/>
                    <a:pt x="25097" y="35582"/>
                    <a:pt x="25285" y="35602"/>
                  </a:cubicBezTo>
                  <a:cubicBezTo>
                    <a:pt x="25457" y="35617"/>
                    <a:pt x="25667" y="35629"/>
                    <a:pt x="25909" y="35629"/>
                  </a:cubicBezTo>
                  <a:cubicBezTo>
                    <a:pt x="27351" y="35629"/>
                    <a:pt x="29917" y="35210"/>
                    <a:pt x="32163" y="32631"/>
                  </a:cubicBezTo>
                  <a:cubicBezTo>
                    <a:pt x="35033" y="29326"/>
                    <a:pt x="38579" y="28396"/>
                    <a:pt x="40432" y="28135"/>
                  </a:cubicBezTo>
                  <a:cubicBezTo>
                    <a:pt x="40479" y="28128"/>
                    <a:pt x="40519" y="28095"/>
                    <a:pt x="40519" y="28048"/>
                  </a:cubicBezTo>
                  <a:lnTo>
                    <a:pt x="41891" y="14741"/>
                  </a:lnTo>
                  <a:cubicBezTo>
                    <a:pt x="41898" y="14694"/>
                    <a:pt x="41871" y="14654"/>
                    <a:pt x="41824" y="14633"/>
                  </a:cubicBezTo>
                  <a:cubicBezTo>
                    <a:pt x="40044" y="14038"/>
                    <a:pt x="36732" y="12472"/>
                    <a:pt x="34518" y="8699"/>
                  </a:cubicBezTo>
                  <a:cubicBezTo>
                    <a:pt x="32491" y="5260"/>
                    <a:pt x="29493" y="4631"/>
                    <a:pt x="28302" y="4517"/>
                  </a:cubicBezTo>
                  <a:cubicBezTo>
                    <a:pt x="28142" y="4504"/>
                    <a:pt x="28035" y="4497"/>
                    <a:pt x="27994" y="4497"/>
                  </a:cubicBezTo>
                  <a:lnTo>
                    <a:pt x="27881" y="4497"/>
                  </a:lnTo>
                  <a:cubicBezTo>
                    <a:pt x="27406" y="4450"/>
                    <a:pt x="27024" y="4089"/>
                    <a:pt x="26964" y="3614"/>
                  </a:cubicBezTo>
                  <a:cubicBezTo>
                    <a:pt x="26944" y="3480"/>
                    <a:pt x="26496" y="369"/>
                    <a:pt x="22823" y="28"/>
                  </a:cubicBezTo>
                  <a:cubicBezTo>
                    <a:pt x="22624" y="10"/>
                    <a:pt x="22433" y="1"/>
                    <a:pt x="22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1371" name="Google Shape;21371;p73"/>
            <p:cNvSpPr/>
            <p:nvPr/>
          </p:nvSpPr>
          <p:spPr>
            <a:xfrm>
              <a:off x="6846650" y="2285250"/>
              <a:ext cx="1015650" cy="932125"/>
            </a:xfrm>
            <a:custGeom>
              <a:avLst/>
              <a:gdLst/>
              <a:ahLst/>
              <a:cxnLst/>
              <a:rect l="l" t="t" r="r" b="b"/>
              <a:pathLst>
                <a:path w="40626" h="37285" extrusionOk="0">
                  <a:moveTo>
                    <a:pt x="21619" y="134"/>
                  </a:moveTo>
                  <a:cubicBezTo>
                    <a:pt x="21779" y="134"/>
                    <a:pt x="21946" y="142"/>
                    <a:pt x="22120" y="158"/>
                  </a:cubicBezTo>
                  <a:cubicBezTo>
                    <a:pt x="25217" y="446"/>
                    <a:pt x="25592" y="2995"/>
                    <a:pt x="25606" y="3109"/>
                  </a:cubicBezTo>
                  <a:cubicBezTo>
                    <a:pt x="25713" y="3925"/>
                    <a:pt x="26362" y="4547"/>
                    <a:pt x="27178" y="4621"/>
                  </a:cubicBezTo>
                  <a:cubicBezTo>
                    <a:pt x="27238" y="4627"/>
                    <a:pt x="27298" y="4627"/>
                    <a:pt x="27358" y="4627"/>
                  </a:cubicBezTo>
                  <a:cubicBezTo>
                    <a:pt x="27385" y="4627"/>
                    <a:pt x="27472" y="4634"/>
                    <a:pt x="27599" y="4641"/>
                  </a:cubicBezTo>
                  <a:cubicBezTo>
                    <a:pt x="28683" y="4741"/>
                    <a:pt x="31400" y="5317"/>
                    <a:pt x="33253" y="8468"/>
                  </a:cubicBezTo>
                  <a:cubicBezTo>
                    <a:pt x="35454" y="12215"/>
                    <a:pt x="38706" y="13887"/>
                    <a:pt x="40485" y="14556"/>
                  </a:cubicBezTo>
                  <a:lnTo>
                    <a:pt x="39208" y="26894"/>
                  </a:lnTo>
                  <a:cubicBezTo>
                    <a:pt x="37334" y="27228"/>
                    <a:pt x="33828" y="28279"/>
                    <a:pt x="30978" y="31550"/>
                  </a:cubicBezTo>
                  <a:cubicBezTo>
                    <a:pt x="28932" y="33904"/>
                    <a:pt x="26615" y="34301"/>
                    <a:pt x="25303" y="34301"/>
                  </a:cubicBezTo>
                  <a:cubicBezTo>
                    <a:pt x="25074" y="34301"/>
                    <a:pt x="24876" y="34289"/>
                    <a:pt x="24716" y="34274"/>
                  </a:cubicBezTo>
                  <a:cubicBezTo>
                    <a:pt x="24562" y="34260"/>
                    <a:pt x="24475" y="34247"/>
                    <a:pt x="24475" y="34247"/>
                  </a:cubicBezTo>
                  <a:cubicBezTo>
                    <a:pt x="24421" y="34233"/>
                    <a:pt x="24361" y="34227"/>
                    <a:pt x="24308" y="34220"/>
                  </a:cubicBezTo>
                  <a:cubicBezTo>
                    <a:pt x="24255" y="34215"/>
                    <a:pt x="24202" y="34213"/>
                    <a:pt x="24150" y="34213"/>
                  </a:cubicBezTo>
                  <a:cubicBezTo>
                    <a:pt x="23442" y="34213"/>
                    <a:pt x="22802" y="34630"/>
                    <a:pt x="22528" y="35284"/>
                  </a:cubicBezTo>
                  <a:cubicBezTo>
                    <a:pt x="22490" y="35365"/>
                    <a:pt x="21662" y="37150"/>
                    <a:pt x="19113" y="37150"/>
                  </a:cubicBezTo>
                  <a:cubicBezTo>
                    <a:pt x="18937" y="37150"/>
                    <a:pt x="18753" y="37142"/>
                    <a:pt x="18560" y="37124"/>
                  </a:cubicBezTo>
                  <a:cubicBezTo>
                    <a:pt x="15570" y="36849"/>
                    <a:pt x="15014" y="34675"/>
                    <a:pt x="14994" y="34581"/>
                  </a:cubicBezTo>
                  <a:cubicBezTo>
                    <a:pt x="14834" y="33839"/>
                    <a:pt x="14211" y="33290"/>
                    <a:pt x="13449" y="33216"/>
                  </a:cubicBezTo>
                  <a:cubicBezTo>
                    <a:pt x="13395" y="33210"/>
                    <a:pt x="13335" y="33210"/>
                    <a:pt x="13281" y="33210"/>
                  </a:cubicBezTo>
                  <a:lnTo>
                    <a:pt x="13268" y="33210"/>
                  </a:lnTo>
                  <a:cubicBezTo>
                    <a:pt x="13235" y="33210"/>
                    <a:pt x="13154" y="33210"/>
                    <a:pt x="13027" y="33196"/>
                  </a:cubicBezTo>
                  <a:cubicBezTo>
                    <a:pt x="11943" y="33096"/>
                    <a:pt x="9227" y="32521"/>
                    <a:pt x="7374" y="29369"/>
                  </a:cubicBezTo>
                  <a:cubicBezTo>
                    <a:pt x="5172" y="25629"/>
                    <a:pt x="1914" y="23950"/>
                    <a:pt x="141" y="23281"/>
                  </a:cubicBezTo>
                  <a:lnTo>
                    <a:pt x="1419" y="10943"/>
                  </a:lnTo>
                  <a:cubicBezTo>
                    <a:pt x="3286" y="10609"/>
                    <a:pt x="6798" y="9558"/>
                    <a:pt x="9648" y="6287"/>
                  </a:cubicBezTo>
                  <a:cubicBezTo>
                    <a:pt x="11696" y="3925"/>
                    <a:pt x="14026" y="3538"/>
                    <a:pt x="15337" y="3538"/>
                  </a:cubicBezTo>
                  <a:cubicBezTo>
                    <a:pt x="15560" y="3538"/>
                    <a:pt x="15753" y="3549"/>
                    <a:pt x="15911" y="3564"/>
                  </a:cubicBezTo>
                  <a:cubicBezTo>
                    <a:pt x="16045" y="3570"/>
                    <a:pt x="16132" y="3590"/>
                    <a:pt x="16152" y="3590"/>
                  </a:cubicBezTo>
                  <a:cubicBezTo>
                    <a:pt x="16205" y="3604"/>
                    <a:pt x="16265" y="3610"/>
                    <a:pt x="16319" y="3617"/>
                  </a:cubicBezTo>
                  <a:cubicBezTo>
                    <a:pt x="16371" y="3622"/>
                    <a:pt x="16423" y="3624"/>
                    <a:pt x="16475" y="3624"/>
                  </a:cubicBezTo>
                  <a:cubicBezTo>
                    <a:pt x="17225" y="3624"/>
                    <a:pt x="17914" y="3133"/>
                    <a:pt x="18145" y="2420"/>
                  </a:cubicBezTo>
                  <a:cubicBezTo>
                    <a:pt x="18234" y="2174"/>
                    <a:pt x="19011" y="134"/>
                    <a:pt x="21619" y="134"/>
                  </a:cubicBezTo>
                  <a:close/>
                  <a:moveTo>
                    <a:pt x="21621" y="0"/>
                  </a:moveTo>
                  <a:cubicBezTo>
                    <a:pt x="18915" y="0"/>
                    <a:pt x="18107" y="2120"/>
                    <a:pt x="18018" y="2373"/>
                  </a:cubicBezTo>
                  <a:cubicBezTo>
                    <a:pt x="17806" y="3043"/>
                    <a:pt x="17171" y="3490"/>
                    <a:pt x="16476" y="3490"/>
                  </a:cubicBezTo>
                  <a:cubicBezTo>
                    <a:pt x="16429" y="3490"/>
                    <a:pt x="16381" y="3488"/>
                    <a:pt x="16332" y="3483"/>
                  </a:cubicBezTo>
                  <a:cubicBezTo>
                    <a:pt x="16279" y="3477"/>
                    <a:pt x="16225" y="3470"/>
                    <a:pt x="16178" y="3457"/>
                  </a:cubicBezTo>
                  <a:cubicBezTo>
                    <a:pt x="16152" y="3457"/>
                    <a:pt x="16058" y="3443"/>
                    <a:pt x="15918" y="3430"/>
                  </a:cubicBezTo>
                  <a:cubicBezTo>
                    <a:pt x="15756" y="3414"/>
                    <a:pt x="15556" y="3402"/>
                    <a:pt x="15326" y="3402"/>
                  </a:cubicBezTo>
                  <a:cubicBezTo>
                    <a:pt x="13993" y="3402"/>
                    <a:pt x="11625" y="3804"/>
                    <a:pt x="9548" y="6200"/>
                  </a:cubicBezTo>
                  <a:cubicBezTo>
                    <a:pt x="6698" y="9471"/>
                    <a:pt x="3185" y="10502"/>
                    <a:pt x="1345" y="10823"/>
                  </a:cubicBezTo>
                  <a:cubicBezTo>
                    <a:pt x="1319" y="10823"/>
                    <a:pt x="1292" y="10850"/>
                    <a:pt x="1292" y="10876"/>
                  </a:cubicBezTo>
                  <a:lnTo>
                    <a:pt x="0" y="23314"/>
                  </a:lnTo>
                  <a:cubicBezTo>
                    <a:pt x="0" y="23348"/>
                    <a:pt x="14" y="23375"/>
                    <a:pt x="41" y="23388"/>
                  </a:cubicBezTo>
                  <a:cubicBezTo>
                    <a:pt x="1794" y="24037"/>
                    <a:pt x="5059" y="25696"/>
                    <a:pt x="7253" y="29436"/>
                  </a:cubicBezTo>
                  <a:cubicBezTo>
                    <a:pt x="9140" y="32641"/>
                    <a:pt x="11910" y="33223"/>
                    <a:pt x="13014" y="33330"/>
                  </a:cubicBezTo>
                  <a:cubicBezTo>
                    <a:pt x="13141" y="33337"/>
                    <a:pt x="13228" y="33344"/>
                    <a:pt x="13268" y="33344"/>
                  </a:cubicBezTo>
                  <a:cubicBezTo>
                    <a:pt x="13322" y="33344"/>
                    <a:pt x="13382" y="33344"/>
                    <a:pt x="13435" y="33350"/>
                  </a:cubicBezTo>
                  <a:cubicBezTo>
                    <a:pt x="14138" y="33417"/>
                    <a:pt x="14713" y="33926"/>
                    <a:pt x="14860" y="34615"/>
                  </a:cubicBezTo>
                  <a:cubicBezTo>
                    <a:pt x="14887" y="34708"/>
                    <a:pt x="15463" y="36977"/>
                    <a:pt x="18547" y="37258"/>
                  </a:cubicBezTo>
                  <a:cubicBezTo>
                    <a:pt x="18741" y="37278"/>
                    <a:pt x="18928" y="37284"/>
                    <a:pt x="19102" y="37284"/>
                  </a:cubicBezTo>
                  <a:cubicBezTo>
                    <a:pt x="21745" y="37284"/>
                    <a:pt x="22608" y="35424"/>
                    <a:pt x="22648" y="35337"/>
                  </a:cubicBezTo>
                  <a:cubicBezTo>
                    <a:pt x="22903" y="34736"/>
                    <a:pt x="23491" y="34347"/>
                    <a:pt x="24140" y="34347"/>
                  </a:cubicBezTo>
                  <a:cubicBezTo>
                    <a:pt x="24191" y="34347"/>
                    <a:pt x="24243" y="34349"/>
                    <a:pt x="24294" y="34354"/>
                  </a:cubicBezTo>
                  <a:cubicBezTo>
                    <a:pt x="24348" y="34361"/>
                    <a:pt x="24401" y="34367"/>
                    <a:pt x="24448" y="34381"/>
                  </a:cubicBezTo>
                  <a:cubicBezTo>
                    <a:pt x="24455" y="34381"/>
                    <a:pt x="24542" y="34394"/>
                    <a:pt x="24702" y="34407"/>
                  </a:cubicBezTo>
                  <a:cubicBezTo>
                    <a:pt x="24865" y="34423"/>
                    <a:pt x="25065" y="34435"/>
                    <a:pt x="25296" y="34435"/>
                  </a:cubicBezTo>
                  <a:cubicBezTo>
                    <a:pt x="26632" y="34435"/>
                    <a:pt x="28996" y="34033"/>
                    <a:pt x="31078" y="31637"/>
                  </a:cubicBezTo>
                  <a:cubicBezTo>
                    <a:pt x="33929" y="28366"/>
                    <a:pt x="37441" y="27335"/>
                    <a:pt x="39281" y="27014"/>
                  </a:cubicBezTo>
                  <a:cubicBezTo>
                    <a:pt x="39308" y="27014"/>
                    <a:pt x="39328" y="26987"/>
                    <a:pt x="39335" y="26961"/>
                  </a:cubicBezTo>
                  <a:lnTo>
                    <a:pt x="40626" y="14523"/>
                  </a:lnTo>
                  <a:cubicBezTo>
                    <a:pt x="40626" y="14489"/>
                    <a:pt x="40613" y="14463"/>
                    <a:pt x="40579" y="14449"/>
                  </a:cubicBezTo>
                  <a:cubicBezTo>
                    <a:pt x="38833" y="13800"/>
                    <a:pt x="35568" y="12141"/>
                    <a:pt x="33367" y="8401"/>
                  </a:cubicBezTo>
                  <a:cubicBezTo>
                    <a:pt x="31487" y="5196"/>
                    <a:pt x="28717" y="4614"/>
                    <a:pt x="27613" y="4507"/>
                  </a:cubicBezTo>
                  <a:cubicBezTo>
                    <a:pt x="27486" y="4500"/>
                    <a:pt x="27399" y="4494"/>
                    <a:pt x="27358" y="4494"/>
                  </a:cubicBezTo>
                  <a:cubicBezTo>
                    <a:pt x="27298" y="4494"/>
                    <a:pt x="27245" y="4494"/>
                    <a:pt x="27191" y="4487"/>
                  </a:cubicBezTo>
                  <a:cubicBezTo>
                    <a:pt x="26435" y="4420"/>
                    <a:pt x="25840" y="3845"/>
                    <a:pt x="25739" y="3089"/>
                  </a:cubicBezTo>
                  <a:cubicBezTo>
                    <a:pt x="25726" y="2975"/>
                    <a:pt x="25338" y="319"/>
                    <a:pt x="22133" y="24"/>
                  </a:cubicBezTo>
                  <a:cubicBezTo>
                    <a:pt x="21955" y="8"/>
                    <a:pt x="21784" y="0"/>
                    <a:pt x="21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784"/>
        <p:cNvGrpSpPr/>
        <p:nvPr/>
      </p:nvGrpSpPr>
      <p:grpSpPr>
        <a:xfrm>
          <a:off x="0" y="0"/>
          <a:ext cx="0" cy="0"/>
          <a:chOff x="0" y="0"/>
          <a:chExt cx="0" cy="0"/>
        </a:xfrm>
      </p:grpSpPr>
      <p:grpSp>
        <p:nvGrpSpPr>
          <p:cNvPr id="20785" name="Google Shape;20785;p42"/>
          <p:cNvGrpSpPr/>
          <p:nvPr/>
        </p:nvGrpSpPr>
        <p:grpSpPr>
          <a:xfrm>
            <a:off x="2303041" y="1428486"/>
            <a:ext cx="1389444" cy="899232"/>
            <a:chOff x="1884850" y="1621575"/>
            <a:chExt cx="1715575" cy="1110300"/>
          </a:xfrm>
        </p:grpSpPr>
        <p:sp>
          <p:nvSpPr>
            <p:cNvPr id="20786" name="Google Shape;20786;p4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87" name="Google Shape;20787;p4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788" name="Google Shape;20788;p42"/>
          <p:cNvSpPr txBox="1">
            <a:spLocks noGrp="1"/>
          </p:cNvSpPr>
          <p:nvPr>
            <p:ph type="title"/>
          </p:nvPr>
        </p:nvSpPr>
        <p:spPr>
          <a:xfrm>
            <a:off x="846825" y="2511288"/>
            <a:ext cx="4302000" cy="6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Introduction</a:t>
            </a:r>
            <a:endParaRPr lang="en-GB" dirty="0">
              <a:latin typeface="Calibri" panose="020F0502020204030204"/>
              <a:ea typeface="微软雅黑" panose="020B0503020204020204" pitchFamily="34" charset="-122"/>
              <a:sym typeface="Calibri" panose="020F0502020204030204"/>
            </a:endParaRPr>
          </a:p>
        </p:txBody>
      </p:sp>
      <p:sp>
        <p:nvSpPr>
          <p:cNvPr id="20789" name="Google Shape;20789;p42"/>
          <p:cNvSpPr txBox="1">
            <a:spLocks noGrp="1"/>
          </p:cNvSpPr>
          <p:nvPr>
            <p:ph type="title" idx="2"/>
          </p:nvPr>
        </p:nvSpPr>
        <p:spPr>
          <a:xfrm>
            <a:off x="2371875" y="1580388"/>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01</a:t>
            </a:r>
            <a:endParaRPr lang="en-GB">
              <a:latin typeface="Calibri" panose="020F0502020204030204"/>
              <a:ea typeface="微软雅黑" panose="020B0503020204020204" pitchFamily="34" charset="-122"/>
              <a:sym typeface="Calibri" panose="020F0502020204030204"/>
            </a:endParaRPr>
          </a:p>
        </p:txBody>
      </p:sp>
      <p:sp>
        <p:nvSpPr>
          <p:cNvPr id="20790" name="Google Shape;20790;p42"/>
          <p:cNvSpPr txBox="1">
            <a:spLocks noGrp="1"/>
          </p:cNvSpPr>
          <p:nvPr>
            <p:ph type="subTitle" idx="1"/>
          </p:nvPr>
        </p:nvSpPr>
        <p:spPr>
          <a:xfrm>
            <a:off x="846813" y="3199638"/>
            <a:ext cx="43020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enter a subtitle here if you need it</a:t>
            </a:r>
            <a:endParaRPr lang="en-GB">
              <a:latin typeface="Calibri" panose="020F0502020204030204"/>
              <a:ea typeface="微软雅黑" panose="020B0503020204020204" pitchFamily="34" charset="-122"/>
              <a:sym typeface="Calibri" panose="020F0502020204030204"/>
            </a:endParaRPr>
          </a:p>
        </p:txBody>
      </p:sp>
      <p:sp>
        <p:nvSpPr>
          <p:cNvPr id="20791" name="Google Shape;20791;p42"/>
          <p:cNvSpPr/>
          <p:nvPr/>
        </p:nvSpPr>
        <p:spPr>
          <a:xfrm>
            <a:off x="568166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792" name="Google Shape;20792;p42"/>
          <p:cNvPicPr preferRelativeResize="0"/>
          <p:nvPr/>
        </p:nvPicPr>
        <p:blipFill rotWithShape="1">
          <a:blip r:embed="rId1" cstate="screen"/>
          <a:srcRect/>
          <a:stretch>
            <a:fillRect/>
          </a:stretch>
        </p:blipFill>
        <p:spPr>
          <a:xfrm>
            <a:off x="5850852" y="1343075"/>
            <a:ext cx="2136448" cy="2457375"/>
          </a:xfrm>
          <a:prstGeom prst="rect">
            <a:avLst/>
          </a:prstGeom>
          <a:noFill/>
          <a:ln>
            <a:noFill/>
          </a:ln>
        </p:spPr>
      </p:pic>
      <p:sp>
        <p:nvSpPr>
          <p:cNvPr id="20793" name="Google Shape;20793;p42"/>
          <p:cNvSpPr/>
          <p:nvPr/>
        </p:nvSpPr>
        <p:spPr>
          <a:xfrm>
            <a:off x="540095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794" name="Google Shape;20794;p42"/>
          <p:cNvSpPr/>
          <p:nvPr/>
        </p:nvSpPr>
        <p:spPr>
          <a:xfrm flipH="1">
            <a:off x="754215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798"/>
        <p:cNvGrpSpPr/>
        <p:nvPr/>
      </p:nvGrpSpPr>
      <p:grpSpPr>
        <a:xfrm>
          <a:off x="0" y="0"/>
          <a:ext cx="0" cy="0"/>
          <a:chOff x="0" y="0"/>
          <a:chExt cx="0" cy="0"/>
        </a:xfrm>
      </p:grpSpPr>
      <p:sp>
        <p:nvSpPr>
          <p:cNvPr id="20799" name="Google Shape;20799;p43"/>
          <p:cNvSpPr txBox="1">
            <a:spLocks noGrp="1"/>
          </p:cNvSpPr>
          <p:nvPr>
            <p:ph type="title"/>
          </p:nvPr>
        </p:nvSpPr>
        <p:spPr>
          <a:xfrm>
            <a:off x="2088300" y="1607100"/>
            <a:ext cx="4967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Introduction</a:t>
            </a:r>
            <a:endParaRPr lang="en-GB">
              <a:latin typeface="Calibri" panose="020F0502020204030204"/>
              <a:ea typeface="微软雅黑" panose="020B0503020204020204" pitchFamily="34" charset="-122"/>
              <a:sym typeface="Calibri" panose="020F0502020204030204"/>
            </a:endParaRPr>
          </a:p>
        </p:txBody>
      </p:sp>
      <p:sp>
        <p:nvSpPr>
          <p:cNvPr id="20800" name="Google Shape;20800;p43"/>
          <p:cNvSpPr txBox="1">
            <a:spLocks noGrp="1"/>
          </p:cNvSpPr>
          <p:nvPr>
            <p:ph type="subTitle" idx="1"/>
          </p:nvPr>
        </p:nvSpPr>
        <p:spPr>
          <a:xfrm>
            <a:off x="2088300" y="2448900"/>
            <a:ext cx="4967400" cy="108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Here you could give a brief description of the topic you want to talk about. For example, if you want to talk about Mercury, you could say that it’s the smallest planet in the entire Solar System</a:t>
            </a:r>
            <a:endParaRPr lang="en-GB">
              <a:latin typeface="Calibri" panose="020F0502020204030204"/>
              <a:ea typeface="微软雅黑" panose="020B0503020204020204" pitchFamily="34" charset="-122"/>
              <a:sym typeface="Calibri" panose="020F0502020204030204"/>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804"/>
        <p:cNvGrpSpPr/>
        <p:nvPr/>
      </p:nvGrpSpPr>
      <p:grpSpPr>
        <a:xfrm>
          <a:off x="0" y="0"/>
          <a:ext cx="0" cy="0"/>
          <a:chOff x="0" y="0"/>
          <a:chExt cx="0" cy="0"/>
        </a:xfrm>
      </p:grpSpPr>
      <p:sp>
        <p:nvSpPr>
          <p:cNvPr id="20805" name="Google Shape;20805;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Emotional intelligence</a:t>
            </a:r>
            <a:endParaRPr lang="en-GB">
              <a:latin typeface="Calibri" panose="020F0502020204030204"/>
              <a:ea typeface="微软雅黑" panose="020B0503020204020204" pitchFamily="34" charset="-122"/>
              <a:sym typeface="Calibri" panose="020F0502020204030204"/>
            </a:endParaRPr>
          </a:p>
        </p:txBody>
      </p:sp>
      <p:sp>
        <p:nvSpPr>
          <p:cNvPr id="20806" name="Google Shape;20806;p44"/>
          <p:cNvSpPr txBox="1">
            <a:spLocks noGrp="1"/>
          </p:cNvSpPr>
          <p:nvPr>
            <p:ph type="title" idx="2"/>
          </p:nvPr>
        </p:nvSpPr>
        <p:spPr>
          <a:xfrm>
            <a:off x="1384075" y="2498300"/>
            <a:ext cx="26352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Emotion</a:t>
            </a:r>
            <a:endParaRPr lang="en-GB">
              <a:latin typeface="Calibri" panose="020F0502020204030204"/>
              <a:ea typeface="微软雅黑" panose="020B0503020204020204" pitchFamily="34" charset="-122"/>
              <a:sym typeface="Calibri" panose="020F0502020204030204"/>
            </a:endParaRPr>
          </a:p>
        </p:txBody>
      </p:sp>
      <p:sp>
        <p:nvSpPr>
          <p:cNvPr id="20807" name="Google Shape;20807;p44"/>
          <p:cNvSpPr txBox="1">
            <a:spLocks noGrp="1"/>
          </p:cNvSpPr>
          <p:nvPr>
            <p:ph type="title" idx="3"/>
          </p:nvPr>
        </p:nvSpPr>
        <p:spPr>
          <a:xfrm>
            <a:off x="5124700" y="2498425"/>
            <a:ext cx="26352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Empathy</a:t>
            </a:r>
            <a:endParaRPr lang="en-GB">
              <a:latin typeface="Calibri" panose="020F0502020204030204"/>
              <a:ea typeface="微软雅黑" panose="020B0503020204020204" pitchFamily="34" charset="-122"/>
              <a:sym typeface="Calibri" panose="020F0502020204030204"/>
            </a:endParaRPr>
          </a:p>
        </p:txBody>
      </p:sp>
      <p:sp>
        <p:nvSpPr>
          <p:cNvPr id="20808" name="Google Shape;20808;p44"/>
          <p:cNvSpPr txBox="1">
            <a:spLocks noGrp="1"/>
          </p:cNvSpPr>
          <p:nvPr>
            <p:ph type="subTitle" idx="1"/>
          </p:nvPr>
        </p:nvSpPr>
        <p:spPr>
          <a:xfrm>
            <a:off x="5124716" y="2948400"/>
            <a:ext cx="26352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Venus has a beautiful name and is the second planet from the Sun. It’s hot and has a poisonous atmosphere</a:t>
            </a:r>
            <a:endParaRPr lang="en-GB">
              <a:latin typeface="Calibri" panose="020F0502020204030204"/>
              <a:ea typeface="微软雅黑" panose="020B0503020204020204" pitchFamily="34" charset="-122"/>
              <a:sym typeface="Calibri" panose="020F0502020204030204"/>
            </a:endParaRPr>
          </a:p>
        </p:txBody>
      </p:sp>
      <p:sp>
        <p:nvSpPr>
          <p:cNvPr id="20809" name="Google Shape;20809;p44"/>
          <p:cNvSpPr txBox="1">
            <a:spLocks noGrp="1"/>
          </p:cNvSpPr>
          <p:nvPr>
            <p:ph type="subTitle" idx="4"/>
          </p:nvPr>
        </p:nvSpPr>
        <p:spPr>
          <a:xfrm>
            <a:off x="1384075" y="2948400"/>
            <a:ext cx="26352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Mercury is the closest planet to the Sun and the smallest one in the Solar System—it’s only a bit larger than the Moon</a:t>
            </a:r>
            <a:endParaRPr lang="en-GB" dirty="0">
              <a:latin typeface="Calibri" panose="020F0502020204030204"/>
              <a:ea typeface="微软雅黑" panose="020B0503020204020204" pitchFamily="34" charset="-122"/>
              <a:sym typeface="Calibri" panose="020F0502020204030204"/>
            </a:endParaRPr>
          </a:p>
        </p:txBody>
      </p:sp>
      <p:grpSp>
        <p:nvGrpSpPr>
          <p:cNvPr id="20810" name="Google Shape;20810;p44"/>
          <p:cNvGrpSpPr/>
          <p:nvPr/>
        </p:nvGrpSpPr>
        <p:grpSpPr>
          <a:xfrm>
            <a:off x="2219173" y="1728178"/>
            <a:ext cx="965011" cy="624544"/>
            <a:chOff x="1884850" y="1621575"/>
            <a:chExt cx="1715575" cy="1110300"/>
          </a:xfrm>
        </p:grpSpPr>
        <p:sp>
          <p:nvSpPr>
            <p:cNvPr id="20811" name="Google Shape;20811;p44"/>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12" name="Google Shape;20812;p44"/>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grpSp>
        <p:nvGrpSpPr>
          <p:cNvPr id="20813" name="Google Shape;20813;p44"/>
          <p:cNvGrpSpPr/>
          <p:nvPr/>
        </p:nvGrpSpPr>
        <p:grpSpPr>
          <a:xfrm>
            <a:off x="5959798" y="1728178"/>
            <a:ext cx="965011" cy="624544"/>
            <a:chOff x="1884850" y="1621575"/>
            <a:chExt cx="1715575" cy="1110300"/>
          </a:xfrm>
        </p:grpSpPr>
        <p:sp>
          <p:nvSpPr>
            <p:cNvPr id="20814" name="Google Shape;20814;p44"/>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15" name="Google Shape;20815;p44"/>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816" name="Google Shape;20816;p44"/>
          <p:cNvSpPr/>
          <p:nvPr/>
        </p:nvSpPr>
        <p:spPr>
          <a:xfrm>
            <a:off x="2519891" y="1884622"/>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nvGrpSpPr>
          <p:cNvPr id="20817" name="Google Shape;20817;p44"/>
          <p:cNvGrpSpPr/>
          <p:nvPr/>
        </p:nvGrpSpPr>
        <p:grpSpPr>
          <a:xfrm>
            <a:off x="6274986" y="1873133"/>
            <a:ext cx="334666" cy="334634"/>
            <a:chOff x="7976174" y="2925108"/>
            <a:chExt cx="334666" cy="334634"/>
          </a:xfrm>
        </p:grpSpPr>
        <p:sp>
          <p:nvSpPr>
            <p:cNvPr id="20818" name="Google Shape;20818;p4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19" name="Google Shape;20819;p4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0" name="Google Shape;20820;p4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1" name="Google Shape;20821;p4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2" name="Google Shape;20822;p4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3" name="Google Shape;20823;p4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4" name="Google Shape;20824;p4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5" name="Google Shape;20825;p4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26" name="Google Shape;20826;p4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830"/>
        <p:cNvGrpSpPr/>
        <p:nvPr/>
      </p:nvGrpSpPr>
      <p:grpSpPr>
        <a:xfrm>
          <a:off x="0" y="0"/>
          <a:ext cx="0" cy="0"/>
          <a:chOff x="0" y="0"/>
          <a:chExt cx="0" cy="0"/>
        </a:xfrm>
      </p:grpSpPr>
      <p:sp>
        <p:nvSpPr>
          <p:cNvPr id="20831" name="Google Shape;20831;p45"/>
          <p:cNvSpPr txBox="1">
            <a:spLocks noGrp="1"/>
          </p:cNvSpPr>
          <p:nvPr>
            <p:ph type="title"/>
          </p:nvPr>
        </p:nvSpPr>
        <p:spPr>
          <a:xfrm>
            <a:off x="800450" y="689200"/>
            <a:ext cx="3633300" cy="114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panose="020F0502020204030204"/>
                <a:ea typeface="微软雅黑" panose="020B0503020204020204" pitchFamily="34" charset="-122"/>
                <a:sym typeface="Calibri" panose="020F0502020204030204"/>
              </a:rPr>
              <a:t>The slide title goes here!</a:t>
            </a:r>
            <a:endParaRPr lang="en-GB" dirty="0">
              <a:latin typeface="Calibri" panose="020F0502020204030204"/>
              <a:ea typeface="微软雅黑" panose="020B0503020204020204" pitchFamily="34" charset="-122"/>
              <a:sym typeface="Calibri" panose="020F0502020204030204"/>
            </a:endParaRPr>
          </a:p>
        </p:txBody>
      </p:sp>
      <p:sp>
        <p:nvSpPr>
          <p:cNvPr id="20832" name="Google Shape;20832;p45"/>
          <p:cNvSpPr txBox="1">
            <a:spLocks noGrp="1"/>
          </p:cNvSpPr>
          <p:nvPr>
            <p:ph type="body" idx="1"/>
          </p:nvPr>
        </p:nvSpPr>
        <p:spPr>
          <a:xfrm>
            <a:off x="800450" y="1837725"/>
            <a:ext cx="3633300" cy="261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73D40"/>
              </a:buClr>
              <a:buSzPts val="600"/>
              <a:buFont typeface="Arial" panose="020B0604020202020204"/>
              <a:buNone/>
            </a:pPr>
            <a:r>
              <a:rPr lang="en-GB">
                <a:latin typeface="Calibri" panose="020F0502020204030204"/>
                <a:ea typeface="微软雅黑" panose="020B0503020204020204" pitchFamily="34" charset="-122"/>
                <a:sym typeface="Calibri" panose="020F0502020204030204"/>
              </a:rPr>
              <a:t>Do you know what helps you make your point clear?</a:t>
            </a:r>
            <a:br>
              <a:rPr lang="en-GB">
                <a:latin typeface="Calibri" panose="020F0502020204030204"/>
                <a:ea typeface="微软雅黑" panose="020B0503020204020204" pitchFamily="34" charset="-122"/>
                <a:sym typeface="Calibri" panose="020F0502020204030204"/>
              </a:rPr>
            </a:br>
            <a:r>
              <a:rPr lang="en-GB">
                <a:latin typeface="Calibri" panose="020F0502020204030204"/>
                <a:ea typeface="微软雅黑" panose="020B0503020204020204" pitchFamily="34" charset="-122"/>
                <a:sym typeface="Calibri" panose="020F0502020204030204"/>
              </a:rPr>
              <a:t>Lists like this one:</a:t>
            </a:r>
            <a:endParaRPr lang="en-GB">
              <a:latin typeface="Calibri" panose="020F0502020204030204"/>
              <a:ea typeface="微软雅黑" panose="020B0503020204020204" pitchFamily="34" charset="-122"/>
              <a:sym typeface="Calibri" panose="020F0502020204030204"/>
            </a:endParaRPr>
          </a:p>
          <a:p>
            <a:pPr marL="241300" lvl="0" indent="-215900" algn="l" rtl="0">
              <a:spcBef>
                <a:spcPts val="1600"/>
              </a:spcBef>
              <a:spcAft>
                <a:spcPts val="0"/>
              </a:spcAft>
              <a:buSzPts val="1400"/>
              <a:buChar char="●"/>
            </a:pPr>
            <a:r>
              <a:rPr lang="en-GB">
                <a:latin typeface="Calibri" panose="020F0502020204030204"/>
                <a:ea typeface="微软雅黑" panose="020B0503020204020204" pitchFamily="34" charset="-122"/>
                <a:sym typeface="Calibri" panose="020F0502020204030204"/>
              </a:rPr>
              <a:t>They’re simple </a:t>
            </a:r>
            <a:endParaRPr lang="en-GB">
              <a:latin typeface="Calibri" panose="020F0502020204030204"/>
              <a:ea typeface="微软雅黑" panose="020B0503020204020204" pitchFamily="34" charset="-122"/>
              <a:sym typeface="Calibri" panose="020F0502020204030204"/>
            </a:endParaRPr>
          </a:p>
          <a:p>
            <a:pPr marL="241300" lvl="0" indent="-215900" algn="l" rtl="0">
              <a:spcBef>
                <a:spcPts val="0"/>
              </a:spcBef>
              <a:spcAft>
                <a:spcPts val="0"/>
              </a:spcAft>
              <a:buSzPts val="1400"/>
              <a:buChar char="●"/>
            </a:pPr>
            <a:r>
              <a:rPr lang="en-GB">
                <a:latin typeface="Calibri" panose="020F0502020204030204"/>
                <a:ea typeface="微软雅黑" panose="020B0503020204020204" pitchFamily="34" charset="-122"/>
                <a:sym typeface="Calibri" panose="020F0502020204030204"/>
              </a:rPr>
              <a:t>You can organize your ideas clearly</a:t>
            </a:r>
            <a:endParaRPr lang="en-GB">
              <a:latin typeface="Calibri" panose="020F0502020204030204"/>
              <a:ea typeface="微软雅黑" panose="020B0503020204020204" pitchFamily="34" charset="-122"/>
              <a:sym typeface="Calibri" panose="020F0502020204030204"/>
            </a:endParaRPr>
          </a:p>
          <a:p>
            <a:pPr marL="241300" lvl="0" indent="-215900" algn="l" rtl="0">
              <a:spcBef>
                <a:spcPts val="0"/>
              </a:spcBef>
              <a:spcAft>
                <a:spcPts val="0"/>
              </a:spcAft>
              <a:buSzPts val="1400"/>
              <a:buChar char="●"/>
            </a:pPr>
            <a:r>
              <a:rPr lang="en-GB">
                <a:latin typeface="Calibri" panose="020F0502020204030204"/>
                <a:ea typeface="微软雅黑" panose="020B0503020204020204" pitchFamily="34" charset="-122"/>
                <a:sym typeface="Calibri" panose="020F0502020204030204"/>
              </a:rPr>
              <a:t>You’ll never forget to buy milk!</a:t>
            </a:r>
            <a:endParaRPr lang="en-GB">
              <a:latin typeface="Calibri" panose="020F0502020204030204"/>
              <a:ea typeface="微软雅黑" panose="020B0503020204020204" pitchFamily="34" charset="-122"/>
              <a:sym typeface="Calibri" panose="020F0502020204030204"/>
            </a:endParaRPr>
          </a:p>
          <a:p>
            <a:pPr marL="0" lvl="0" indent="0" algn="l" rtl="0">
              <a:spcBef>
                <a:spcPts val="1600"/>
              </a:spcBef>
              <a:spcAft>
                <a:spcPts val="1600"/>
              </a:spcAft>
              <a:buClr>
                <a:srgbClr val="273D40"/>
              </a:buClr>
              <a:buSzPts val="600"/>
              <a:buFont typeface="Arial" panose="020B0604020202020204"/>
              <a:buNone/>
            </a:pPr>
            <a:r>
              <a:rPr lang="en-GB">
                <a:latin typeface="Calibri" panose="020F0502020204030204"/>
                <a:ea typeface="微软雅黑" panose="020B0503020204020204" pitchFamily="34" charset="-122"/>
                <a:sym typeface="Calibri" panose="020F0502020204030204"/>
              </a:rPr>
              <a:t>And the most important thing: the audience won’t miss the point of your presentation</a:t>
            </a:r>
            <a:endParaRPr lang="en-GB">
              <a:latin typeface="Calibri" panose="020F0502020204030204"/>
              <a:ea typeface="微软雅黑" panose="020B0503020204020204" pitchFamily="34" charset="-122"/>
              <a:sym typeface="Calibri" panose="020F0502020204030204"/>
            </a:endParaRPr>
          </a:p>
        </p:txBody>
      </p:sp>
      <p:sp>
        <p:nvSpPr>
          <p:cNvPr id="20833" name="Google Shape;20833;p45"/>
          <p:cNvSpPr/>
          <p:nvPr/>
        </p:nvSpPr>
        <p:spPr>
          <a:xfrm>
            <a:off x="5341075" y="821924"/>
            <a:ext cx="3059591" cy="3499632"/>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834" name="Google Shape;20834;p45"/>
          <p:cNvPicPr preferRelativeResize="0"/>
          <p:nvPr/>
        </p:nvPicPr>
        <p:blipFill rotWithShape="1">
          <a:blip r:embed="rId1" cstate="screen"/>
          <a:srcRect/>
          <a:stretch>
            <a:fillRect/>
          </a:stretch>
        </p:blipFill>
        <p:spPr>
          <a:xfrm>
            <a:off x="5549766" y="1056165"/>
            <a:ext cx="2635315" cy="3031185"/>
          </a:xfrm>
          <a:prstGeom prst="rect">
            <a:avLst/>
          </a:prstGeom>
          <a:noFill/>
          <a:ln>
            <a:noFill/>
          </a:ln>
        </p:spPr>
      </p:pic>
      <p:sp>
        <p:nvSpPr>
          <p:cNvPr id="20835" name="Google Shape;20835;p45"/>
          <p:cNvSpPr/>
          <p:nvPr/>
        </p:nvSpPr>
        <p:spPr>
          <a:xfrm rot="-1159313">
            <a:off x="5033452" y="6914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36" name="Google Shape;20836;p45"/>
          <p:cNvSpPr/>
          <p:nvPr/>
        </p:nvSpPr>
        <p:spPr>
          <a:xfrm rot="1159313" flipH="1">
            <a:off x="7665752" y="6914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837" name="Google Shape;20837;p45"/>
          <p:cNvPicPr preferRelativeResize="0"/>
          <p:nvPr/>
        </p:nvPicPr>
        <p:blipFill rotWithShape="1">
          <a:blip r:embed="rId2" cstate="screen"/>
          <a:srcRect/>
          <a:stretch>
            <a:fillRect/>
          </a:stretch>
        </p:blipFill>
        <p:spPr>
          <a:xfrm rot="2007365" flipH="1">
            <a:off x="7529424" y="3237687"/>
            <a:ext cx="1047376" cy="158912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841"/>
        <p:cNvGrpSpPr/>
        <p:nvPr/>
      </p:nvGrpSpPr>
      <p:grpSpPr>
        <a:xfrm>
          <a:off x="0" y="0"/>
          <a:ext cx="0" cy="0"/>
          <a:chOff x="0" y="0"/>
          <a:chExt cx="0" cy="0"/>
        </a:xfrm>
      </p:grpSpPr>
      <p:sp>
        <p:nvSpPr>
          <p:cNvPr id="20842" name="Google Shape;20842;p46"/>
          <p:cNvSpPr txBox="1">
            <a:spLocks noGrp="1"/>
          </p:cNvSpPr>
          <p:nvPr>
            <p:ph type="title"/>
          </p:nvPr>
        </p:nvSpPr>
        <p:spPr>
          <a:xfrm>
            <a:off x="1749140" y="3043939"/>
            <a:ext cx="5645700" cy="41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—Someone Famous</a:t>
            </a:r>
            <a:endParaRPr lang="en-GB">
              <a:latin typeface="Calibri" panose="020F0502020204030204"/>
              <a:ea typeface="微软雅黑" panose="020B0503020204020204" pitchFamily="34" charset="-122"/>
              <a:sym typeface="Calibri" panose="020F0502020204030204"/>
            </a:endParaRPr>
          </a:p>
        </p:txBody>
      </p:sp>
      <p:sp>
        <p:nvSpPr>
          <p:cNvPr id="20843" name="Google Shape;20843;p46"/>
          <p:cNvSpPr txBox="1">
            <a:spLocks noGrp="1"/>
          </p:cNvSpPr>
          <p:nvPr>
            <p:ph type="subTitle" idx="1"/>
          </p:nvPr>
        </p:nvSpPr>
        <p:spPr>
          <a:xfrm>
            <a:off x="1749140" y="1685863"/>
            <a:ext cx="5645700" cy="1358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panose="020F0502020204030204"/>
                <a:ea typeface="微软雅黑" panose="020B0503020204020204" pitchFamily="34" charset="-122"/>
                <a:sym typeface="Calibri" panose="020F0502020204030204"/>
              </a:rPr>
              <a:t>“This is a quote, words full of wisdom that someone important said and can make the reader get inspired.”</a:t>
            </a:r>
            <a:endParaRPr lang="en-GB">
              <a:latin typeface="Calibri" panose="020F0502020204030204"/>
              <a:ea typeface="微软雅黑" panose="020B0503020204020204" pitchFamily="34" charset="-122"/>
              <a:sym typeface="Calibri" panose="020F0502020204030204"/>
            </a:endParaRPr>
          </a:p>
        </p:txBody>
      </p:sp>
      <p:pic>
        <p:nvPicPr>
          <p:cNvPr id="20844" name="Google Shape;20844;p46"/>
          <p:cNvPicPr preferRelativeResize="0"/>
          <p:nvPr/>
        </p:nvPicPr>
        <p:blipFill rotWithShape="1">
          <a:blip r:embed="rId1" cstate="screen"/>
          <a:srcRect/>
          <a:stretch>
            <a:fillRect/>
          </a:stretch>
        </p:blipFill>
        <p:spPr>
          <a:xfrm rot="-1382860">
            <a:off x="1534714" y="2812146"/>
            <a:ext cx="1212474" cy="1839610"/>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848"/>
        <p:cNvGrpSpPr/>
        <p:nvPr/>
      </p:nvGrpSpPr>
      <p:grpSpPr>
        <a:xfrm>
          <a:off x="0" y="0"/>
          <a:ext cx="0" cy="0"/>
          <a:chOff x="0" y="0"/>
          <a:chExt cx="0" cy="0"/>
        </a:xfrm>
      </p:grpSpPr>
      <p:grpSp>
        <p:nvGrpSpPr>
          <p:cNvPr id="20849" name="Google Shape;20849;p47"/>
          <p:cNvGrpSpPr/>
          <p:nvPr/>
        </p:nvGrpSpPr>
        <p:grpSpPr>
          <a:xfrm>
            <a:off x="5451416" y="1428486"/>
            <a:ext cx="1389444" cy="899232"/>
            <a:chOff x="1884850" y="1621575"/>
            <a:chExt cx="1715575" cy="1110300"/>
          </a:xfrm>
        </p:grpSpPr>
        <p:sp>
          <p:nvSpPr>
            <p:cNvPr id="20850" name="Google Shape;20850;p47"/>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
          <p:nvSpPr>
            <p:cNvPr id="20851" name="Google Shape;20851;p47"/>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grpSp>
      <p:sp>
        <p:nvSpPr>
          <p:cNvPr id="20852" name="Google Shape;20852;p47"/>
          <p:cNvSpPr txBox="1">
            <a:spLocks noGrp="1"/>
          </p:cNvSpPr>
          <p:nvPr>
            <p:ph type="title"/>
          </p:nvPr>
        </p:nvSpPr>
        <p:spPr>
          <a:xfrm>
            <a:off x="3995200" y="2511288"/>
            <a:ext cx="4302000" cy="6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Concepts</a:t>
            </a:r>
            <a:endParaRPr lang="en-GB">
              <a:latin typeface="Calibri" panose="020F0502020204030204"/>
              <a:ea typeface="微软雅黑" panose="020B0503020204020204" pitchFamily="34" charset="-122"/>
              <a:sym typeface="Calibri" panose="020F0502020204030204"/>
            </a:endParaRPr>
          </a:p>
        </p:txBody>
      </p:sp>
      <p:sp>
        <p:nvSpPr>
          <p:cNvPr id="20853" name="Google Shape;20853;p47"/>
          <p:cNvSpPr txBox="1">
            <a:spLocks noGrp="1"/>
          </p:cNvSpPr>
          <p:nvPr>
            <p:ph type="title" idx="2"/>
          </p:nvPr>
        </p:nvSpPr>
        <p:spPr>
          <a:xfrm>
            <a:off x="5520250" y="1580388"/>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02</a:t>
            </a:r>
            <a:endParaRPr lang="en-GB">
              <a:latin typeface="Calibri" panose="020F0502020204030204"/>
              <a:ea typeface="微软雅黑" panose="020B0503020204020204" pitchFamily="34" charset="-122"/>
              <a:sym typeface="Calibri" panose="020F0502020204030204"/>
            </a:endParaRPr>
          </a:p>
        </p:txBody>
      </p:sp>
      <p:sp>
        <p:nvSpPr>
          <p:cNvPr id="20854" name="Google Shape;20854;p47"/>
          <p:cNvSpPr txBox="1">
            <a:spLocks noGrp="1"/>
          </p:cNvSpPr>
          <p:nvPr>
            <p:ph type="subTitle" idx="1"/>
          </p:nvPr>
        </p:nvSpPr>
        <p:spPr>
          <a:xfrm>
            <a:off x="3995188" y="3199638"/>
            <a:ext cx="43020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panose="020F0502020204030204"/>
                <a:ea typeface="微软雅黑" panose="020B0503020204020204" pitchFamily="34" charset="-122"/>
                <a:sym typeface="Calibri" panose="020F0502020204030204"/>
              </a:rPr>
              <a:t>You can enter a subtitle here if you need it</a:t>
            </a:r>
            <a:endParaRPr lang="en-GB">
              <a:latin typeface="Calibri" panose="020F0502020204030204"/>
              <a:ea typeface="微软雅黑" panose="020B0503020204020204" pitchFamily="34" charset="-122"/>
              <a:sym typeface="Calibri" panose="020F0502020204030204"/>
            </a:endParaRPr>
          </a:p>
        </p:txBody>
      </p:sp>
      <p:sp>
        <p:nvSpPr>
          <p:cNvPr id="20855" name="Google Shape;20855;p47"/>
          <p:cNvSpPr/>
          <p:nvPr/>
        </p:nvSpPr>
        <p:spPr>
          <a:xfrm>
            <a:off x="99381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856" name="Google Shape;20856;p47"/>
          <p:cNvPicPr preferRelativeResize="0"/>
          <p:nvPr/>
        </p:nvPicPr>
        <p:blipFill rotWithShape="1">
          <a:blip r:embed="rId1" cstate="screen"/>
          <a:srcRect/>
          <a:stretch>
            <a:fillRect/>
          </a:stretch>
        </p:blipFill>
        <p:spPr>
          <a:xfrm>
            <a:off x="1163002" y="1343075"/>
            <a:ext cx="2136447" cy="2457375"/>
          </a:xfrm>
          <a:prstGeom prst="rect">
            <a:avLst/>
          </a:prstGeom>
          <a:noFill/>
          <a:ln>
            <a:noFill/>
          </a:ln>
        </p:spPr>
      </p:pic>
      <p:sp>
        <p:nvSpPr>
          <p:cNvPr id="20857" name="Google Shape;20857;p47"/>
          <p:cNvSpPr/>
          <p:nvPr/>
        </p:nvSpPr>
        <p:spPr>
          <a:xfrm>
            <a:off x="7131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pic>
        <p:nvPicPr>
          <p:cNvPr id="20858" name="Google Shape;20858;p47"/>
          <p:cNvPicPr preferRelativeResize="0"/>
          <p:nvPr/>
        </p:nvPicPr>
        <p:blipFill rotWithShape="1">
          <a:blip r:embed="rId2" cstate="screen"/>
          <a:srcRect/>
          <a:stretch>
            <a:fillRect/>
          </a:stretch>
        </p:blipFill>
        <p:spPr>
          <a:xfrm rot="-2007366">
            <a:off x="568943" y="3368938"/>
            <a:ext cx="1188965" cy="1803949"/>
          </a:xfrm>
          <a:prstGeom prst="rect">
            <a:avLst/>
          </a:prstGeom>
          <a:noFill/>
          <a:ln>
            <a:noFill/>
          </a:ln>
          <a:effectLst>
            <a:outerShdw blurRad="57150" dist="19050" dir="5400000" algn="bl" rotWithShape="0">
              <a:schemeClr val="dk2">
                <a:alpha val="50000"/>
              </a:schemeClr>
            </a:outerShdw>
          </a:effectLst>
        </p:spPr>
      </p:pic>
      <p:sp>
        <p:nvSpPr>
          <p:cNvPr id="20859" name="Google Shape;20859;p47"/>
          <p:cNvSpPr/>
          <p:nvPr/>
        </p:nvSpPr>
        <p:spPr>
          <a:xfrm rot="-3755891" flipH="1">
            <a:off x="2854304" y="3447663"/>
            <a:ext cx="900651" cy="59548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panose="020F0502020204030204"/>
              <a:ea typeface="微软雅黑" panose="020B0503020204020204" pitchFamily="34" charset="-122"/>
              <a:sym typeface="Calibri" panose="020F0502020204030204"/>
            </a:endParaRPr>
          </a:p>
        </p:txBody>
      </p:sp>
    </p:spTree>
  </p:cSld>
  <p:clrMapOvr>
    <a:masterClrMapping/>
  </p:clrMapOvr>
</p:sld>
</file>

<file path=ppt/theme/theme1.xml><?xml version="1.0" encoding="utf-8"?>
<a:theme xmlns:a="http://schemas.openxmlformats.org/drawingml/2006/main" name="第一PPT，www.1ppt.com">
  <a:themeElements>
    <a:clrScheme name="Simple Light">
      <a:dk1>
        <a:srgbClr val="66411B"/>
      </a:dk1>
      <a:lt1>
        <a:srgbClr val="C7998D"/>
      </a:lt1>
      <a:dk2>
        <a:srgbClr val="000000"/>
      </a:dk2>
      <a:lt2>
        <a:srgbClr val="3A757E"/>
      </a:lt2>
      <a:accent1>
        <a:srgbClr val="A8BC96"/>
      </a:accent1>
      <a:accent2>
        <a:srgbClr val="F5E9DA"/>
      </a:accent2>
      <a:accent3>
        <a:srgbClr val="B5887C"/>
      </a:accent3>
      <a:accent4>
        <a:srgbClr val="D5C2A7"/>
      </a:accent4>
      <a:accent5>
        <a:srgbClr val="C5D6B6"/>
      </a:accent5>
      <a:accent6>
        <a:srgbClr val="FFFB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5708</Words>
  <Application>WPS 演示</Application>
  <PresentationFormat>全屏显示(16:9)</PresentationFormat>
  <Paragraphs>416</Paragraphs>
  <Slides>35</Slides>
  <Notes>36</Notes>
  <HiddenSlides>0</HiddenSlides>
  <MMClips>0</MMClips>
  <ScaleCrop>false</ScaleCrop>
  <HeadingPairs>
    <vt:vector size="6" baseType="variant">
      <vt:variant>
        <vt:lpstr>已用的字体</vt:lpstr>
      </vt:variant>
      <vt:variant>
        <vt:i4>17</vt:i4>
      </vt:variant>
      <vt:variant>
        <vt:lpstr>主题</vt:lpstr>
      </vt:variant>
      <vt:variant>
        <vt:i4>2</vt:i4>
      </vt:variant>
      <vt:variant>
        <vt:lpstr>幻灯片标题</vt:lpstr>
      </vt:variant>
      <vt:variant>
        <vt:i4>35</vt:i4>
      </vt:variant>
    </vt:vector>
  </HeadingPairs>
  <TitlesOfParts>
    <vt:vector size="54" baseType="lpstr">
      <vt:lpstr>Arial</vt:lpstr>
      <vt:lpstr>宋体</vt:lpstr>
      <vt:lpstr>Wingdings</vt:lpstr>
      <vt:lpstr>Arial</vt:lpstr>
      <vt:lpstr>Bodoni Moda</vt:lpstr>
      <vt:lpstr>Bodoni</vt:lpstr>
      <vt:lpstr>Bebas Neue</vt:lpstr>
      <vt:lpstr>Actor</vt:lpstr>
      <vt:lpstr>qtquickcontrols</vt:lpstr>
      <vt:lpstr>PT Sans</vt:lpstr>
      <vt:lpstr>微软雅黑</vt:lpstr>
      <vt:lpstr>Calibri</vt:lpstr>
      <vt:lpstr>Arial Unicode MS</vt:lpstr>
      <vt:lpstr>Meiryo</vt:lpstr>
      <vt:lpstr>Arial Narrow</vt:lpstr>
      <vt:lpstr>Calibri</vt:lpstr>
      <vt:lpstr>Calibri Light</vt:lpstr>
      <vt:lpstr>第一PPT，www.1ppt.com</vt:lpstr>
      <vt:lpstr>自定义设计方案</vt:lpstr>
      <vt:lpstr>9th Grade</vt:lpstr>
      <vt:lpstr>Whoa!</vt:lpstr>
      <vt:lpstr>Table of contents</vt:lpstr>
      <vt:lpstr>01</vt:lpstr>
      <vt:lpstr>Introduction</vt:lpstr>
      <vt:lpstr>Empathy</vt:lpstr>
      <vt:lpstr>The slide title goes here!</vt:lpstr>
      <vt:lpstr>—Someone Famous</vt:lpstr>
      <vt:lpstr>02</vt:lpstr>
      <vt:lpstr>Domains and competencies</vt:lpstr>
      <vt:lpstr>Why is it important?</vt:lpstr>
      <vt:lpstr>Awesome words</vt:lpstr>
      <vt:lpstr>The four branch model</vt:lpstr>
      <vt:lpstr>03</vt:lpstr>
      <vt:lpstr>Individual</vt:lpstr>
      <vt:lpstr>The ability model</vt:lpstr>
      <vt:lpstr>Percentages improvement</vt:lpstr>
      <vt:lpstr>150,000</vt:lpstr>
      <vt:lpstr>75%</vt:lpstr>
      <vt:lpstr>50,000</vt:lpstr>
      <vt:lpstr>Comparing high and low</vt:lpstr>
      <vt:lpstr>This is a map</vt:lpstr>
      <vt:lpstr>A picture is worth a thousand words</vt:lpstr>
      <vt:lpstr>04</vt:lpstr>
      <vt:lpstr>Extending</vt:lpstr>
      <vt:lpstr>What is empathy?</vt:lpstr>
      <vt:lpstr>Empathy activities</vt:lpstr>
      <vt:lpstr>Saturn</vt:lpstr>
      <vt:lpstr>A picture always reinforces the concept</vt:lpstr>
      <vt:lpstr>Desktop software</vt:lpstr>
      <vt:lpstr>Tablet app</vt:lpstr>
      <vt:lpstr>Mobile app</vt:lpstr>
      <vt:lpstr>John Jimmy</vt:lpstr>
      <vt:lpstr>Thanks!</vt:lpstr>
      <vt:lpstr>Alternative resources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https://www.ypppt.com/</dc:title>
  <dc:creator>优品PPT</dc:creator>
  <dc:subject>https://www.ypppt.com/</dc:subject>
  <cp:lastModifiedBy>WPS_1715560161</cp:lastModifiedBy>
  <cp:revision>7</cp:revision>
  <dcterms:created xsi:type="dcterms:W3CDTF">2023-10-25T01:41:00Z</dcterms:created>
  <dcterms:modified xsi:type="dcterms:W3CDTF">2025-05-21T08:51:37Z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1526630C265949F594E48F0ACE3FADB5_12</vt:lpwstr>
  </property>
  <property fmtid="{D5CDD505-2E9C-101B-9397-08002B2CF9AE}" pid="3" name="KSOProductBuildVer">
    <vt:lpwstr>2052-12.1.0.21171</vt:lpwstr>
  </property>
</Properties>
</file>