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7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2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Workbook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solidFill>
                <a:schemeClr val="bg1">
                  <a:lumMod val="95000"/>
                </a:schemeClr>
              </a:solidFill>
            </a:ln>
          </c:spPr>
          <c:explosion val="0"/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pattFill prst="pct25">
                <a:fgClr>
                  <a:schemeClr val="bg1"/>
                </a:fgClr>
                <a:bgClr>
                  <a:schemeClr val="bg1">
                    <a:lumMod val="85000"/>
                  </a:schemeClr>
                </a:bgClr>
              </a:patt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uri="{0b15fc19-7d7d-44ad-8c2d-2c3a37ce22c3}">
        <chartProps xmlns="https://web.wps.cn/et/2018/main" chartId="{2c23a52a-af15-43c6-9729-84973fc5a377}"/>
      </c:ext>
    </c:extLst>
  </c:chart>
  <c:spPr>
    <a:noFill/>
    <a:ln>
      <a:noFill/>
    </a:ln>
    <a:effectLst/>
  </c:spPr>
  <c:txPr>
    <a:bodyPr/>
    <a:lstStyle/>
    <a:p>
      <a:pPr>
        <a:defRPr lang="zh-CN" sz="1000">
          <a:latin typeface="+mn-lt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solidFill>
                <a:schemeClr val="bg1">
                  <a:lumMod val="95000"/>
                </a:schemeClr>
              </a:solidFill>
            </a:ln>
          </c:spPr>
          <c:explosion val="0"/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pattFill prst="pct25">
                <a:fgClr>
                  <a:schemeClr val="bg1"/>
                </a:fgClr>
                <a:bgClr>
                  <a:schemeClr val="bg1">
                    <a:lumMod val="85000"/>
                  </a:schemeClr>
                </a:bgClr>
              </a:patt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uri="{0b15fc19-7d7d-44ad-8c2d-2c3a37ce22c3}">
        <chartProps xmlns="https://web.wps.cn/et/2018/main" chartId="{e6c46ad4-2156-458a-92e3-120a87ab0ac3}"/>
      </c:ext>
    </c:extLst>
  </c:chart>
  <c:spPr>
    <a:noFill/>
    <a:ln>
      <a:noFill/>
    </a:ln>
    <a:effectLst/>
  </c:spPr>
  <c:txPr>
    <a:bodyPr/>
    <a:lstStyle/>
    <a:p>
      <a:pPr>
        <a:defRPr lang="zh-CN" sz="1000">
          <a:latin typeface="+mn-lt"/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solidFill>
                <a:schemeClr val="bg1">
                  <a:lumMod val="95000"/>
                </a:schemeClr>
              </a:solidFill>
            </a:ln>
          </c:spPr>
          <c:explosion val="0"/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pattFill prst="pct25">
                <a:fgClr>
                  <a:schemeClr val="bg1"/>
                </a:fgClr>
                <a:bgClr>
                  <a:schemeClr val="bg1">
                    <a:lumMod val="85000"/>
                  </a:schemeClr>
                </a:bgClr>
              </a:patt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uri="{0b15fc19-7d7d-44ad-8c2d-2c3a37ce22c3}">
        <chartProps xmlns="https://web.wps.cn/et/2018/main" chartId="{3542dc95-4fa7-48ef-a3ad-1f0e61ea4bda}"/>
      </c:ext>
    </c:extLst>
  </c:chart>
  <c:spPr>
    <a:noFill/>
    <a:ln>
      <a:noFill/>
    </a:ln>
    <a:effectLst/>
  </c:spPr>
  <c:txPr>
    <a:bodyPr/>
    <a:lstStyle/>
    <a:p>
      <a:pPr>
        <a:defRPr lang="zh-CN" sz="1000">
          <a:latin typeface="+mn-lt"/>
        </a:defRPr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19050">
              <a:solidFill>
                <a:schemeClr val="bg1">
                  <a:lumMod val="95000"/>
                </a:schemeClr>
              </a:solidFill>
            </a:ln>
          </c:spPr>
          <c:explosion val="0"/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pattFill prst="pct25">
                <a:fgClr>
                  <a:schemeClr val="bg1"/>
                </a:fgClr>
                <a:bgClr>
                  <a:schemeClr val="bg1">
                    <a:lumMod val="85000"/>
                  </a:schemeClr>
                </a:bgClr>
              </a:patt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uri="{0b15fc19-7d7d-44ad-8c2d-2c3a37ce22c3}">
        <chartProps xmlns="https://web.wps.cn/et/2018/main" chartId="{e82241a3-19e4-4681-a459-a86ddead713b}"/>
      </c:ext>
    </c:extLst>
  </c:chart>
  <c:spPr>
    <a:noFill/>
    <a:ln>
      <a:noFill/>
    </a:ln>
    <a:effectLst/>
  </c:spPr>
  <c:txPr>
    <a:bodyPr/>
    <a:lstStyle/>
    <a:p>
      <a:pPr>
        <a:defRPr lang="zh-CN" sz="1000">
          <a:latin typeface="+mn-lt"/>
        </a:defRPr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solidFill>
                <a:schemeClr val="bg1">
                  <a:lumMod val="95000"/>
                </a:schemeClr>
              </a:solidFill>
            </a:ln>
          </c:spPr>
          <c:explosion val="0"/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pattFill prst="pct25">
                <a:fgClr>
                  <a:schemeClr val="bg1"/>
                </a:fgClr>
                <a:bgClr>
                  <a:schemeClr val="bg1">
                    <a:lumMod val="85000"/>
                  </a:schemeClr>
                </a:bgClr>
              </a:patt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bg1">
                    <a:lumMod val="95000"/>
                  </a:schemeClr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uri="{0b15fc19-7d7d-44ad-8c2d-2c3a37ce22c3}">
        <chartProps xmlns="https://web.wps.cn/et/2018/main" chartId="{1fb221d5-0f77-45fc-bfb0-bf705f36b98d}"/>
      </c:ext>
    </c:extLst>
  </c:chart>
  <c:spPr>
    <a:noFill/>
    <a:ln>
      <a:noFill/>
    </a:ln>
    <a:effectLst/>
  </c:spPr>
  <c:txPr>
    <a:bodyPr/>
    <a:lstStyle/>
    <a:p>
      <a:pPr>
        <a:defRPr lang="zh-CN" sz="1000">
          <a:latin typeface="+mn-lt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ACF95-D728-4C8B-AE35-808F4B58B0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2F5DD-4FF9-4435-87CD-0EE841CEB70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08A1-7713-47CE-97B4-863D833656A0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58500" y="6356350"/>
            <a:ext cx="495300" cy="365125"/>
          </a:xfrm>
          <a:prstGeom prst="rect">
            <a:avLst/>
          </a:prstGeom>
        </p:spPr>
        <p:txBody>
          <a:bodyPr/>
          <a:lstStyle/>
          <a:p>
            <a:fld id="{BD3C9449-514E-4F2F-BDF6-E5528CC1E8B5}" type="slidenum">
              <a:rPr lang="id-ID" smtClean="0"/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08A1-7713-47CE-97B4-863D833656A0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58500" y="6356350"/>
            <a:ext cx="495300" cy="365125"/>
          </a:xfrm>
          <a:prstGeom prst="rect">
            <a:avLst/>
          </a:prstGeom>
        </p:spPr>
        <p:txBody>
          <a:bodyPr/>
          <a:lstStyle/>
          <a:p>
            <a:fld id="{BD3C9449-514E-4F2F-BDF6-E5528CC1E8B5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08A1-7713-47CE-97B4-863D833656A0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58500" y="6356350"/>
            <a:ext cx="495300" cy="365125"/>
          </a:xfrm>
          <a:prstGeom prst="rect">
            <a:avLst/>
          </a:prstGeom>
        </p:spPr>
        <p:txBody>
          <a:bodyPr/>
          <a:lstStyle/>
          <a:p>
            <a:fld id="{BD3C9449-514E-4F2F-BDF6-E5528CC1E8B5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08A1-7713-47CE-97B4-863D833656A0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58500" y="6356350"/>
            <a:ext cx="495300" cy="365125"/>
          </a:xfrm>
          <a:prstGeom prst="rect">
            <a:avLst/>
          </a:prstGeom>
        </p:spPr>
        <p:txBody>
          <a:bodyPr/>
          <a:lstStyle/>
          <a:p>
            <a:fld id="{BD3C9449-514E-4F2F-BDF6-E5528CC1E8B5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08A1-7713-47CE-97B4-863D833656A0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58500" y="6356350"/>
            <a:ext cx="495300" cy="365125"/>
          </a:xfrm>
          <a:prstGeom prst="rect">
            <a:avLst/>
          </a:prstGeom>
        </p:spPr>
        <p:txBody>
          <a:bodyPr/>
          <a:lstStyle/>
          <a:p>
            <a:fld id="{BD3C9449-514E-4F2F-BDF6-E5528CC1E8B5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08A1-7713-47CE-97B4-863D833656A0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8500" y="6356350"/>
            <a:ext cx="495300" cy="365125"/>
          </a:xfrm>
          <a:prstGeom prst="rect">
            <a:avLst/>
          </a:prstGeom>
        </p:spPr>
        <p:txBody>
          <a:bodyPr/>
          <a:lstStyle/>
          <a:p>
            <a:fld id="{BD3C9449-514E-4F2F-BDF6-E5528CC1E8B5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08A1-7713-47CE-97B4-863D833656A0}" type="datetimeFigureOut">
              <a:rPr lang="id-ID" smtClean="0"/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858500" y="6356350"/>
            <a:ext cx="495300" cy="365125"/>
          </a:xfrm>
          <a:prstGeom prst="rect">
            <a:avLst/>
          </a:prstGeom>
        </p:spPr>
        <p:txBody>
          <a:bodyPr/>
          <a:lstStyle/>
          <a:p>
            <a:fld id="{BD3C9449-514E-4F2F-BDF6-E5528CC1E8B5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08A1-7713-47CE-97B4-863D833656A0}" type="datetimeFigureOut">
              <a:rPr lang="id-ID" smtClean="0"/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58500" y="6356350"/>
            <a:ext cx="495300" cy="365125"/>
          </a:xfrm>
          <a:prstGeom prst="rect">
            <a:avLst/>
          </a:prstGeom>
        </p:spPr>
        <p:txBody>
          <a:bodyPr/>
          <a:lstStyle/>
          <a:p>
            <a:fld id="{BD3C9449-514E-4F2F-BDF6-E5528CC1E8B5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08A1-7713-47CE-97B4-863D833656A0}" type="datetimeFigureOut">
              <a:rPr lang="id-ID" smtClean="0"/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8500" y="6356350"/>
            <a:ext cx="495300" cy="365125"/>
          </a:xfrm>
          <a:prstGeom prst="rect">
            <a:avLst/>
          </a:prstGeom>
        </p:spPr>
        <p:txBody>
          <a:bodyPr/>
          <a:lstStyle/>
          <a:p>
            <a:fld id="{BD3C9449-514E-4F2F-BDF6-E5528CC1E8B5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08A1-7713-47CE-97B4-863D833656A0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8500" y="6356350"/>
            <a:ext cx="495300" cy="365125"/>
          </a:xfrm>
          <a:prstGeom prst="rect">
            <a:avLst/>
          </a:prstGeom>
        </p:spPr>
        <p:txBody>
          <a:bodyPr/>
          <a:lstStyle/>
          <a:p>
            <a:fld id="{BD3C9449-514E-4F2F-BDF6-E5528CC1E8B5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08A1-7713-47CE-97B4-863D833656A0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8500" y="6356350"/>
            <a:ext cx="495300" cy="365125"/>
          </a:xfrm>
          <a:prstGeom prst="rect">
            <a:avLst/>
          </a:prstGeom>
        </p:spPr>
        <p:txBody>
          <a:bodyPr/>
          <a:lstStyle/>
          <a:p>
            <a:fld id="{BD3C9449-514E-4F2F-BDF6-E5528CC1E8B5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 txBox="1"/>
          <p:nvPr/>
        </p:nvSpPr>
        <p:spPr>
          <a:xfrm>
            <a:off x="4042252" y="228609"/>
            <a:ext cx="4125845" cy="66979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Chart Sample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4659526" y="749768"/>
            <a:ext cx="2891295" cy="363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Put a relevant subtitle in this line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55304" y="1620030"/>
          <a:ext cx="2646031" cy="208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511089" y="1620030"/>
          <a:ext cx="2646031" cy="208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721082" y="1620030"/>
          <a:ext cx="2646031" cy="208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9134633" y="1620030"/>
          <a:ext cx="2646031" cy="208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6927667" y="1598259"/>
          <a:ext cx="2646031" cy="208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7763" y="2437527"/>
            <a:ext cx="1291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</a:rPr>
              <a:t>20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</a:rPr>
              <a:t>17</a:t>
            </a:r>
            <a:endParaRPr lang="id-ID" sz="2000" b="1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0653" y="2437526"/>
            <a:ext cx="1291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</a:rPr>
              <a:t>201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</a:rPr>
              <a:t>8</a:t>
            </a:r>
            <a:endParaRPr lang="id-ID" sz="2000" b="1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3542" y="2437525"/>
            <a:ext cx="1291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</a:rPr>
              <a:t>201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</a:rPr>
              <a:t>9</a:t>
            </a:r>
            <a:endParaRPr lang="id-ID" sz="2000" b="1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76431" y="2437525"/>
            <a:ext cx="1291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</a:rPr>
              <a:t>20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</a:rPr>
              <a:t>20</a:t>
            </a:r>
            <a:endParaRPr lang="id-ID" sz="2000" b="1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33404" y="2437525"/>
            <a:ext cx="1291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</a:rPr>
              <a:t>20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</a:rPr>
              <a:t>21</a:t>
            </a:r>
            <a:endParaRPr lang="id-ID" sz="2000" b="1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829008" y="3791360"/>
            <a:ext cx="1689252" cy="93600"/>
            <a:chOff x="821415" y="5132620"/>
            <a:chExt cx="3298056" cy="182741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821415" y="5132620"/>
              <a:ext cx="1080000" cy="0"/>
            </a:xfrm>
            <a:prstGeom prst="line">
              <a:avLst/>
            </a:prstGeom>
            <a:ln w="76200">
              <a:solidFill>
                <a:schemeClr val="accent1">
                  <a:alpha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039471" y="5132620"/>
              <a:ext cx="1080000" cy="0"/>
            </a:xfrm>
            <a:prstGeom prst="line">
              <a:avLst/>
            </a:prstGeom>
            <a:ln w="76200">
              <a:solidFill>
                <a:schemeClr val="accent1">
                  <a:alpha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1930443" y="5132620"/>
              <a:ext cx="1080000" cy="182741"/>
              <a:chOff x="1930443" y="5132620"/>
              <a:chExt cx="1080000" cy="182741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1930443" y="5132620"/>
                <a:ext cx="1080000" cy="0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Flowchart: Merge 19"/>
              <p:cNvSpPr/>
              <p:nvPr/>
            </p:nvSpPr>
            <p:spPr>
              <a:xfrm>
                <a:off x="2368840" y="5206293"/>
                <a:ext cx="203205" cy="109068"/>
              </a:xfrm>
              <a:prstGeom prst="flowChartMerge">
                <a:avLst/>
              </a:prstGeom>
              <a:solidFill>
                <a:schemeClr val="accent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</p:grpSp>
      <p:grpSp>
        <p:nvGrpSpPr>
          <p:cNvPr id="21" name="Group 20"/>
          <p:cNvGrpSpPr>
            <a:grpSpLocks noChangeAspect="1"/>
          </p:cNvGrpSpPr>
          <p:nvPr/>
        </p:nvGrpSpPr>
        <p:grpSpPr>
          <a:xfrm>
            <a:off x="3011898" y="3791360"/>
            <a:ext cx="1689252" cy="93600"/>
            <a:chOff x="821415" y="5132620"/>
            <a:chExt cx="3298056" cy="182741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821415" y="5132620"/>
              <a:ext cx="1080000" cy="0"/>
            </a:xfrm>
            <a:prstGeom prst="line">
              <a:avLst/>
            </a:prstGeom>
            <a:ln w="76200">
              <a:solidFill>
                <a:schemeClr val="accent2">
                  <a:alpha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039471" y="5132620"/>
              <a:ext cx="1080000" cy="0"/>
            </a:xfrm>
            <a:prstGeom prst="line">
              <a:avLst/>
            </a:prstGeom>
            <a:ln w="76200">
              <a:solidFill>
                <a:schemeClr val="accent2">
                  <a:alpha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1930443" y="5132620"/>
              <a:ext cx="1080000" cy="182741"/>
              <a:chOff x="1930443" y="5132620"/>
              <a:chExt cx="1080000" cy="182741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930443" y="5132620"/>
                <a:ext cx="1080000" cy="0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  <a:alpha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Flowchart: Merge 25"/>
              <p:cNvSpPr/>
              <p:nvPr/>
            </p:nvSpPr>
            <p:spPr>
              <a:xfrm>
                <a:off x="2368840" y="5206293"/>
                <a:ext cx="203205" cy="109068"/>
              </a:xfrm>
              <a:prstGeom prst="flowChartMerge">
                <a:avLst/>
              </a:prstGeom>
              <a:solidFill>
                <a:schemeClr val="accent2">
                  <a:lumMod val="75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</p:grp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5228172" y="3781199"/>
            <a:ext cx="1689252" cy="93600"/>
            <a:chOff x="821415" y="5132620"/>
            <a:chExt cx="3298056" cy="182741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821415" y="5132620"/>
              <a:ext cx="1080000" cy="0"/>
            </a:xfrm>
            <a:prstGeom prst="line">
              <a:avLst/>
            </a:prstGeom>
            <a:ln w="76200">
              <a:solidFill>
                <a:schemeClr val="accent3">
                  <a:alpha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039471" y="5132620"/>
              <a:ext cx="1080000" cy="0"/>
            </a:xfrm>
            <a:prstGeom prst="line">
              <a:avLst/>
            </a:prstGeom>
            <a:ln w="76200">
              <a:solidFill>
                <a:schemeClr val="accent3">
                  <a:alpha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/>
            <p:nvPr/>
          </p:nvGrpSpPr>
          <p:grpSpPr>
            <a:xfrm>
              <a:off x="1930443" y="5132620"/>
              <a:ext cx="1080000" cy="182741"/>
              <a:chOff x="1930443" y="5132620"/>
              <a:chExt cx="1080000" cy="182741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930443" y="5132620"/>
                <a:ext cx="1080000" cy="0"/>
              </a:xfrm>
              <a:prstGeom prst="line">
                <a:avLst/>
              </a:prstGeom>
              <a:ln w="76200">
                <a:solidFill>
                  <a:schemeClr val="accent3">
                    <a:lumMod val="75000"/>
                    <a:alpha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Flowchart: Merge 31"/>
              <p:cNvSpPr/>
              <p:nvPr/>
            </p:nvSpPr>
            <p:spPr>
              <a:xfrm>
                <a:off x="2368840" y="5206293"/>
                <a:ext cx="203205" cy="109068"/>
              </a:xfrm>
              <a:prstGeom prst="flowChartMerge">
                <a:avLst/>
              </a:prstGeom>
              <a:solidFill>
                <a:schemeClr val="accent3">
                  <a:lumMod val="75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</p:grp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377676" y="3782295"/>
            <a:ext cx="1689252" cy="93600"/>
            <a:chOff x="821415" y="5132620"/>
            <a:chExt cx="3298056" cy="182741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821415" y="5132620"/>
              <a:ext cx="1080000" cy="0"/>
            </a:xfrm>
            <a:prstGeom prst="line">
              <a:avLst/>
            </a:prstGeom>
            <a:ln w="76200">
              <a:solidFill>
                <a:schemeClr val="accent4">
                  <a:alpha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039471" y="5132620"/>
              <a:ext cx="1080000" cy="0"/>
            </a:xfrm>
            <a:prstGeom prst="line">
              <a:avLst/>
            </a:prstGeom>
            <a:ln w="76200">
              <a:solidFill>
                <a:schemeClr val="accent4">
                  <a:alpha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1930443" y="5132620"/>
              <a:ext cx="1080000" cy="182741"/>
              <a:chOff x="1930443" y="5132620"/>
              <a:chExt cx="1080000" cy="182741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1930443" y="5132620"/>
                <a:ext cx="1080000" cy="0"/>
              </a:xfrm>
              <a:prstGeom prst="line">
                <a:avLst/>
              </a:prstGeom>
              <a:ln w="76200">
                <a:solidFill>
                  <a:schemeClr val="accent4">
                    <a:lumMod val="75000"/>
                    <a:alpha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Flowchart: Merge 37"/>
              <p:cNvSpPr/>
              <p:nvPr/>
            </p:nvSpPr>
            <p:spPr>
              <a:xfrm>
                <a:off x="2368840" y="5206293"/>
                <a:ext cx="203205" cy="109068"/>
              </a:xfrm>
              <a:prstGeom prst="flowChartMerge">
                <a:avLst/>
              </a:prstGeom>
              <a:solidFill>
                <a:schemeClr val="accent4">
                  <a:lumMod val="75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</p:grp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9634649" y="3782295"/>
            <a:ext cx="1689252" cy="93600"/>
            <a:chOff x="821415" y="5132620"/>
            <a:chExt cx="3298056" cy="182741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821415" y="5132620"/>
              <a:ext cx="1080000" cy="0"/>
            </a:xfrm>
            <a:prstGeom prst="line">
              <a:avLst/>
            </a:prstGeom>
            <a:ln w="76200">
              <a:solidFill>
                <a:schemeClr val="accent5">
                  <a:alpha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039471" y="5132620"/>
              <a:ext cx="1080000" cy="0"/>
            </a:xfrm>
            <a:prstGeom prst="line">
              <a:avLst/>
            </a:prstGeom>
            <a:ln w="76200">
              <a:solidFill>
                <a:schemeClr val="accent5">
                  <a:alpha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1930443" y="5132620"/>
              <a:ext cx="1080000" cy="182741"/>
              <a:chOff x="1930443" y="5132620"/>
              <a:chExt cx="1080000" cy="182741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930443" y="5132620"/>
                <a:ext cx="1080000" cy="0"/>
              </a:xfrm>
              <a:prstGeom prst="line">
                <a:avLst/>
              </a:prstGeom>
              <a:ln w="76200">
                <a:solidFill>
                  <a:schemeClr val="accent5">
                    <a:lumMod val="75000"/>
                    <a:alpha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Flowchart: Merge 43"/>
              <p:cNvSpPr/>
              <p:nvPr/>
            </p:nvSpPr>
            <p:spPr>
              <a:xfrm>
                <a:off x="2368840" y="5206293"/>
                <a:ext cx="203205" cy="109068"/>
              </a:xfrm>
              <a:prstGeom prst="flowChartMerge">
                <a:avLst/>
              </a:prstGeom>
              <a:solidFill>
                <a:schemeClr val="accent5">
                  <a:lumMod val="75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829008" y="4009777"/>
            <a:ext cx="1722637" cy="1883017"/>
            <a:chOff x="1074051" y="1333691"/>
            <a:chExt cx="2950339" cy="4268819"/>
          </a:xfrm>
        </p:grpSpPr>
        <p:sp>
          <p:nvSpPr>
            <p:cNvPr id="46" name="Rectangle 45"/>
            <p:cNvSpPr/>
            <p:nvPr/>
          </p:nvSpPr>
          <p:spPr>
            <a:xfrm>
              <a:off x="1074051" y="1333694"/>
              <a:ext cx="2950339" cy="38914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7" name="Flowchart: Merge 46"/>
            <p:cNvSpPr/>
            <p:nvPr/>
          </p:nvSpPr>
          <p:spPr>
            <a:xfrm>
              <a:off x="1092692" y="5225139"/>
              <a:ext cx="2917185" cy="377371"/>
            </a:xfrm>
            <a:prstGeom prst="flowChartMerg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74051" y="1333691"/>
              <a:ext cx="2950339" cy="1224185"/>
            </a:xfrm>
            <a:prstGeom prst="rect">
              <a:avLst/>
            </a:prstGeom>
            <a:solidFill>
              <a:schemeClr val="accent1">
                <a:lumMod val="90000"/>
                <a:lumOff val="1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995204" y="4009777"/>
            <a:ext cx="1722637" cy="1883017"/>
            <a:chOff x="1074051" y="1333691"/>
            <a:chExt cx="2950339" cy="4268818"/>
          </a:xfrm>
        </p:grpSpPr>
        <p:sp>
          <p:nvSpPr>
            <p:cNvPr id="50" name="Rectangle 49"/>
            <p:cNvSpPr/>
            <p:nvPr/>
          </p:nvSpPr>
          <p:spPr>
            <a:xfrm>
              <a:off x="1074051" y="1333694"/>
              <a:ext cx="2950339" cy="38914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1" name="Flowchart: Merge 50"/>
            <p:cNvSpPr/>
            <p:nvPr/>
          </p:nvSpPr>
          <p:spPr>
            <a:xfrm>
              <a:off x="1092692" y="5225138"/>
              <a:ext cx="2917184" cy="377371"/>
            </a:xfrm>
            <a:prstGeom prst="flowChartMerg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74051" y="1333691"/>
              <a:ext cx="2950339" cy="1224185"/>
            </a:xfrm>
            <a:prstGeom prst="rect">
              <a:avLst/>
            </a:pr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200613" y="4009777"/>
            <a:ext cx="1722637" cy="1883017"/>
            <a:chOff x="1074051" y="1333691"/>
            <a:chExt cx="2950339" cy="4268818"/>
          </a:xfrm>
          <a:solidFill>
            <a:schemeClr val="accent3"/>
          </a:solidFill>
        </p:grpSpPr>
        <p:sp>
          <p:nvSpPr>
            <p:cNvPr id="54" name="Rectangle 53"/>
            <p:cNvSpPr/>
            <p:nvPr/>
          </p:nvSpPr>
          <p:spPr>
            <a:xfrm>
              <a:off x="1074051" y="1333694"/>
              <a:ext cx="2950339" cy="3891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5" name="Flowchart: Merge 54"/>
            <p:cNvSpPr/>
            <p:nvPr/>
          </p:nvSpPr>
          <p:spPr>
            <a:xfrm>
              <a:off x="1092692" y="5225138"/>
              <a:ext cx="2917184" cy="377371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74051" y="1333691"/>
              <a:ext cx="2950339" cy="1224185"/>
            </a:xfrm>
            <a:prstGeom prst="rect">
              <a:avLst/>
            </a:prstGeom>
            <a:solidFill>
              <a:schemeClr val="accent3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360982" y="4014035"/>
            <a:ext cx="1722637" cy="1883017"/>
            <a:chOff x="1074051" y="1333691"/>
            <a:chExt cx="2950339" cy="4268818"/>
          </a:xfrm>
          <a:solidFill>
            <a:schemeClr val="accent4"/>
          </a:solidFill>
        </p:grpSpPr>
        <p:sp>
          <p:nvSpPr>
            <p:cNvPr id="58" name="Rectangle 57"/>
            <p:cNvSpPr/>
            <p:nvPr/>
          </p:nvSpPr>
          <p:spPr>
            <a:xfrm>
              <a:off x="1074051" y="1333694"/>
              <a:ext cx="2950339" cy="3891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9" name="Flowchart: Merge 58"/>
            <p:cNvSpPr/>
            <p:nvPr/>
          </p:nvSpPr>
          <p:spPr>
            <a:xfrm>
              <a:off x="1092692" y="5225138"/>
              <a:ext cx="2917184" cy="377371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74051" y="1333691"/>
              <a:ext cx="2950339" cy="1224185"/>
            </a:xfrm>
            <a:prstGeom prst="rect">
              <a:avLst/>
            </a:prstGeom>
            <a:solidFill>
              <a:schemeClr val="accent4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9617955" y="4009777"/>
            <a:ext cx="1722637" cy="1883017"/>
            <a:chOff x="1074051" y="1333691"/>
            <a:chExt cx="2950339" cy="4268818"/>
          </a:xfrm>
          <a:solidFill>
            <a:schemeClr val="accent5"/>
          </a:solidFill>
        </p:grpSpPr>
        <p:sp>
          <p:nvSpPr>
            <p:cNvPr id="62" name="Rectangle 61"/>
            <p:cNvSpPr/>
            <p:nvPr/>
          </p:nvSpPr>
          <p:spPr>
            <a:xfrm>
              <a:off x="1074051" y="1333694"/>
              <a:ext cx="2950339" cy="3891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3" name="Flowchart: Merge 62"/>
            <p:cNvSpPr/>
            <p:nvPr/>
          </p:nvSpPr>
          <p:spPr>
            <a:xfrm>
              <a:off x="1092692" y="5225138"/>
              <a:ext cx="2917184" cy="377371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74051" y="1333691"/>
              <a:ext cx="2950339" cy="1224185"/>
            </a:xfrm>
            <a:prstGeom prst="rect">
              <a:avLst/>
            </a:prstGeom>
            <a:solidFill>
              <a:schemeClr val="accent5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959591" y="4040885"/>
            <a:ext cx="1490497" cy="1362967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bg1"/>
                </a:solidFill>
                <a:ea typeface="Roboto" panose="02000000000000000000" pitchFamily="2" charset="0"/>
                <a:cs typeface="Helvetica Neue"/>
              </a:rPr>
              <a:t>40%</a:t>
            </a:r>
            <a:endParaRPr lang="id-ID" sz="3600" dirty="0" smtClean="0">
              <a:solidFill>
                <a:schemeClr val="bg1"/>
              </a:solidFill>
              <a:ea typeface="Roboto" panose="02000000000000000000" pitchFamily="2" charset="0"/>
              <a:cs typeface="Helvetica Neue"/>
            </a:endParaRPr>
          </a:p>
          <a:p>
            <a:pPr algn="ctr"/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Integer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neque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lacus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vestibulum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vel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tellussed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sagittis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suscipit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eros</a:t>
            </a:r>
            <a:r>
              <a:rPr lang="id-ID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.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Cras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consequat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orci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eget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sem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ullamcorper</a:t>
            </a:r>
            <a:r>
              <a:rPr lang="id-ID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vulputate.</a:t>
            </a:r>
            <a:endParaRPr lang="id-ID" sz="1100" dirty="0">
              <a:solidFill>
                <a:schemeClr val="bg1">
                  <a:lumMod val="9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111273" y="4040884"/>
            <a:ext cx="1490497" cy="1362967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bg1"/>
                </a:solidFill>
                <a:ea typeface="Roboto" panose="02000000000000000000" pitchFamily="2" charset="0"/>
                <a:cs typeface="Helvetica Neue"/>
              </a:rPr>
              <a:t>50%</a:t>
            </a:r>
            <a:endParaRPr lang="id-ID" sz="1400" dirty="0" smtClean="0">
              <a:solidFill>
                <a:schemeClr val="bg1"/>
              </a:solidFill>
              <a:ea typeface="Roboto" panose="02000000000000000000" pitchFamily="2" charset="0"/>
              <a:cs typeface="Helvetica Neue"/>
            </a:endParaRPr>
          </a:p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Integer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neque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lacus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vestibulum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vel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tellussed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sagittis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suscipit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eros</a:t>
            </a:r>
            <a:r>
              <a:rPr lang="id-ID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.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Cras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consequat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orci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eget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sem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ullamcorper</a:t>
            </a:r>
            <a:r>
              <a:rPr lang="id-ID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vulputate.</a:t>
            </a:r>
            <a:endParaRPr lang="id-ID" sz="1100" dirty="0">
              <a:solidFill>
                <a:schemeClr val="bg1">
                  <a:lumMod val="9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36149" y="4044770"/>
            <a:ext cx="1490497" cy="1362967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bg1"/>
                </a:solidFill>
                <a:ea typeface="Roboto" panose="02000000000000000000" pitchFamily="2" charset="0"/>
                <a:cs typeface="Helvetica Neue"/>
              </a:rPr>
              <a:t>60%</a:t>
            </a:r>
            <a:endParaRPr lang="id-ID" sz="1400" dirty="0" smtClean="0">
              <a:solidFill>
                <a:schemeClr val="bg1"/>
              </a:solidFill>
              <a:ea typeface="Roboto" panose="02000000000000000000" pitchFamily="2" charset="0"/>
              <a:cs typeface="Helvetica Neue"/>
            </a:endParaRPr>
          </a:p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Integer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neque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lacus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vestibulum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vel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tellussed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sagittis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suscipit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eros</a:t>
            </a:r>
            <a:r>
              <a:rPr lang="id-ID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.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Cras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consequat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orci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eget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sem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ullamcorper</a:t>
            </a:r>
            <a:r>
              <a:rPr lang="id-ID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vulputate.</a:t>
            </a:r>
            <a:endParaRPr lang="id-ID" sz="1100" dirty="0">
              <a:solidFill>
                <a:schemeClr val="bg1">
                  <a:lumMod val="9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477051" y="4040884"/>
            <a:ext cx="1490497" cy="1362967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bg1"/>
                </a:solidFill>
                <a:ea typeface="Roboto" panose="02000000000000000000" pitchFamily="2" charset="0"/>
                <a:cs typeface="Helvetica Neue"/>
              </a:rPr>
              <a:t>70%</a:t>
            </a:r>
            <a:endParaRPr lang="id-ID" sz="1400" dirty="0" smtClean="0">
              <a:solidFill>
                <a:schemeClr val="bg1"/>
              </a:solidFill>
              <a:ea typeface="Roboto" panose="02000000000000000000" pitchFamily="2" charset="0"/>
              <a:cs typeface="Helvetica Neue"/>
            </a:endParaRPr>
          </a:p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Integer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neque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lacus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vestibulum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vel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tellussed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sagittis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suscipit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eros</a:t>
            </a:r>
            <a:r>
              <a:rPr lang="id-ID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.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Cras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consequat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orci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eget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sem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ullamcorper</a:t>
            </a:r>
            <a:r>
              <a:rPr lang="id-ID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vulputate.</a:t>
            </a:r>
            <a:endParaRPr lang="id-ID" sz="1100" dirty="0">
              <a:solidFill>
                <a:schemeClr val="bg1">
                  <a:lumMod val="9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734024" y="4040884"/>
            <a:ext cx="1490497" cy="1362967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bg1"/>
                </a:solidFill>
                <a:ea typeface="Roboto" panose="02000000000000000000" pitchFamily="2" charset="0"/>
                <a:cs typeface="Helvetica Neue"/>
              </a:rPr>
              <a:t>80%</a:t>
            </a:r>
            <a:endParaRPr lang="id-ID" sz="1400" dirty="0" smtClean="0">
              <a:solidFill>
                <a:schemeClr val="bg1"/>
              </a:solidFill>
              <a:ea typeface="Roboto" panose="02000000000000000000" pitchFamily="2" charset="0"/>
              <a:cs typeface="Helvetica Neue"/>
            </a:endParaRPr>
          </a:p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Integer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neque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lacus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vestibulum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vel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tellussed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sagittis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suscipit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eros</a:t>
            </a:r>
            <a:r>
              <a:rPr lang="id-ID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.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Cras</a:t>
            </a:r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consequat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orci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eget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sem</a:t>
            </a:r>
            <a:r>
              <a:rPr lang="en-US" sz="1100" dirty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</a:t>
            </a:r>
            <a:r>
              <a:rPr lang="en-US" sz="1100" dirty="0" err="1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ullamcorper</a:t>
            </a:r>
            <a:r>
              <a:rPr lang="id-ID" sz="1100" dirty="0" smtClean="0">
                <a:solidFill>
                  <a:schemeClr val="bg1">
                    <a:lumMod val="95000"/>
                  </a:schemeClr>
                </a:solidFill>
                <a:ea typeface="Roboto" panose="02000000000000000000" pitchFamily="2" charset="0"/>
                <a:cs typeface="Calibri" panose="020F0502020204030204"/>
              </a:rPr>
              <a:t> vulputate.</a:t>
            </a:r>
            <a:endParaRPr lang="id-ID" sz="1100" dirty="0">
              <a:solidFill>
                <a:schemeClr val="bg1">
                  <a:lumMod val="95000"/>
                </a:schemeClr>
              </a:solidFill>
              <a:ea typeface="Roboto" panose="02000000000000000000" pitchFamily="2" charset="0"/>
            </a:endParaRPr>
          </a:p>
        </p:txBody>
      </p:sp>
      <p:grpSp>
        <p:nvGrpSpPr>
          <p:cNvPr id="70" name="Group 5"/>
          <p:cNvGrpSpPr>
            <a:grpSpLocks noChangeAspect="1"/>
          </p:cNvGrpSpPr>
          <p:nvPr/>
        </p:nvGrpSpPr>
        <p:grpSpPr>
          <a:xfrm>
            <a:off x="5852698" y="6509082"/>
            <a:ext cx="479439" cy="218278"/>
            <a:chOff x="5174774" y="2569166"/>
            <a:chExt cx="532711" cy="242528"/>
          </a:xfrm>
        </p:grpSpPr>
        <p:grpSp>
          <p:nvGrpSpPr>
            <p:cNvPr id="71" name="Group 7"/>
            <p:cNvGrpSpPr/>
            <p:nvPr userDrawn="1"/>
          </p:nvGrpSpPr>
          <p:grpSpPr>
            <a:xfrm>
              <a:off x="5462685" y="2572354"/>
              <a:ext cx="244800" cy="239340"/>
              <a:chOff x="5462685" y="2572354"/>
              <a:chExt cx="244800" cy="239340"/>
            </a:xfrm>
          </p:grpSpPr>
          <p:sp>
            <p:nvSpPr>
              <p:cNvPr id="75" name="Oval 14"/>
              <p:cNvSpPr/>
              <p:nvPr userDrawn="1"/>
            </p:nvSpPr>
            <p:spPr>
              <a:xfrm>
                <a:off x="5462685" y="2572354"/>
                <a:ext cx="244800" cy="23934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76" name="Chevron 15"/>
              <p:cNvSpPr/>
              <p:nvPr userDrawn="1"/>
            </p:nvSpPr>
            <p:spPr>
              <a:xfrm>
                <a:off x="5547183" y="2623708"/>
                <a:ext cx="126000" cy="143998"/>
              </a:xfrm>
              <a:prstGeom prst="chevron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2" name="Group 11"/>
            <p:cNvGrpSpPr/>
            <p:nvPr userDrawn="1"/>
          </p:nvGrpSpPr>
          <p:grpSpPr>
            <a:xfrm rot="10800000">
              <a:off x="5174774" y="2569166"/>
              <a:ext cx="244800" cy="239339"/>
              <a:chOff x="5420353" y="2561777"/>
              <a:chExt cx="244800" cy="239339"/>
            </a:xfrm>
          </p:grpSpPr>
          <p:sp>
            <p:nvSpPr>
              <p:cNvPr id="73" name="Oval 12"/>
              <p:cNvSpPr/>
              <p:nvPr userDrawn="1"/>
            </p:nvSpPr>
            <p:spPr>
              <a:xfrm>
                <a:off x="5420353" y="2561777"/>
                <a:ext cx="244800" cy="23933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74" name="Chevron 13"/>
              <p:cNvSpPr/>
              <p:nvPr userDrawn="1"/>
            </p:nvSpPr>
            <p:spPr>
              <a:xfrm>
                <a:off x="5490336" y="2602557"/>
                <a:ext cx="126000" cy="144000"/>
              </a:xfrm>
              <a:prstGeom prst="chevron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  <p:bldP spid="10" grpId="0"/>
      <p:bldP spid="11" grpId="0"/>
      <p:bldP spid="12" grpId="0"/>
      <p:bldP spid="13" grpId="0"/>
      <p:bldP spid="14" grpId="0"/>
      <p:bldP spid="65" grpId="0"/>
      <p:bldP spid="66" grpId="0"/>
      <p:bldP spid="67" grpId="0"/>
      <p:bldP spid="68" grpId="0"/>
      <p:bldP spid="69" grpId="0"/>
    </p:bldLst>
  </p:timing>
</p:sld>
</file>

<file path=ppt/theme/theme1.xml><?xml version="1.0" encoding="utf-8"?>
<a:theme xmlns:a="http://schemas.openxmlformats.org/drawingml/2006/main" name="Office Theme">
  <a:themeElements>
    <a:clrScheme name="Tikal Colored">
      <a:dk1>
        <a:sysClr val="windowText" lastClr="000000"/>
      </a:dk1>
      <a:lt1>
        <a:sysClr val="window" lastClr="FFFFFF"/>
      </a:lt1>
      <a:dk2>
        <a:srgbClr val="959596"/>
      </a:dk2>
      <a:lt2>
        <a:srgbClr val="D9D9D9"/>
      </a:lt2>
      <a:accent1>
        <a:srgbClr val="202F3D"/>
      </a:accent1>
      <a:accent2>
        <a:srgbClr val="1C9494"/>
      </a:accent2>
      <a:accent3>
        <a:srgbClr val="7CB554"/>
      </a:accent3>
      <a:accent4>
        <a:srgbClr val="FAC14D"/>
      </a:accent4>
      <a:accent5>
        <a:srgbClr val="F95647"/>
      </a:accent5>
      <a:accent6>
        <a:srgbClr val="002672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688</Words>
  <Application>WPS 演示</Application>
  <PresentationFormat>宽屏</PresentationFormat>
  <Paragraphs>29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0" baseType="lpstr">
      <vt:lpstr>Arial</vt:lpstr>
      <vt:lpstr>宋体</vt:lpstr>
      <vt:lpstr>Wingdings</vt:lpstr>
      <vt:lpstr>Open Sans</vt:lpstr>
      <vt:lpstr>Segoe Print</vt:lpstr>
      <vt:lpstr>Source Sans Pro Light</vt:lpstr>
      <vt:lpstr>Roboto</vt:lpstr>
      <vt:lpstr>Helvetica Neue</vt:lpstr>
      <vt:lpstr>Calibri</vt:lpstr>
      <vt:lpstr>微软雅黑</vt:lpstr>
      <vt:lpstr>Meiryo</vt:lpstr>
      <vt:lpstr>Yu Gothic UI</vt:lpstr>
      <vt:lpstr>Arial Narrow</vt:lpstr>
      <vt:lpstr>Calibri</vt:lpstr>
      <vt:lpstr>Arial Unicode MS</vt:lpstr>
      <vt:lpstr>Calibri Light</vt:lpstr>
      <vt:lpstr>Times New Roman</vt:lpstr>
      <vt:lpstr>AMGDT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Administrator</cp:lastModifiedBy>
  <cp:revision>157</cp:revision>
  <dcterms:created xsi:type="dcterms:W3CDTF">2015-02-13T02:29:00Z</dcterms:created>
  <dcterms:modified xsi:type="dcterms:W3CDTF">2025-04-21T06:54:06Z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ABDDA035F34C46B1ABAC8CA83421B8F8_12</vt:lpwstr>
  </property>
  <property fmtid="{D5CDD505-2E9C-101B-9397-08002B2CF9AE}" pid="3" name="KSOProductBuildVer">
    <vt:lpwstr>2052-12.1.0.20784</vt:lpwstr>
  </property>
</Properties>
</file>