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FB7"/>
    <a:srgbClr val="B9D51F"/>
    <a:srgbClr val="45C1A4"/>
    <a:srgbClr val="F2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 showGuides="1">
      <p:cViewPr varScale="1">
        <p:scale>
          <a:sx n="145" d="100"/>
          <a:sy n="145" d="100"/>
        </p:scale>
        <p:origin x="5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D415-CAD4-4010-82F8-D06B85EB581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AC5B-BB50-402A-BEC3-F143D98CD77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0569-685A-4BDA-B28B-035309B2045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DDED-3E2C-4902-B6AF-83316DAF6D0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11430" y="361950"/>
            <a:ext cx="2844946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5720" tIns="22860" rIns="45720" bIns="22860">
            <a:spAutoFit/>
          </a:bodyPr>
          <a:lstStyle/>
          <a:p>
            <a:pPr algn="ctr" defTabSz="1088390"/>
            <a:r>
              <a:rPr lang="en-CA" sz="3600" spc="-15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Market Conduct</a:t>
            </a:r>
            <a:endParaRPr lang="en-CA" sz="3600" spc="-15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958666"/>
            <a:ext cx="7848600" cy="38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390"/>
            <a:r>
              <a:rPr lang="en-US" sz="1100" i="1">
                <a:solidFill>
                  <a:schemeClr val="bg1">
                    <a:lumMod val="50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Vivamus quam dolor, tempor ac gravida sit amet, porta fermentum magna. Aliquam euismod commodo nisl, vel luctus lorem fermentum quis. Duis quis purus adipiscing mi scelerisque dictum quis vel eros. </a:t>
            </a:r>
            <a:endParaRPr lang="en-US" sz="1100" i="1" smtClean="0">
              <a:solidFill>
                <a:schemeClr val="bg1">
                  <a:lumMod val="50000"/>
                </a:schemeClr>
              </a:solidFill>
              <a:latin typeface="Yu Gothic UI" panose="020B0500000000000000" charset="-128"/>
              <a:ea typeface="Yu Gothic UI" panose="020B0500000000000000" charset="-128"/>
              <a:cs typeface="Open Sans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19599" y="1681682"/>
            <a:ext cx="805243" cy="778229"/>
          </a:xfrm>
          <a:prstGeom prst="roundRect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90%</a:t>
            </a:r>
            <a:endParaRPr lang="en-US" sz="200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9599" y="2759619"/>
            <a:ext cx="805243" cy="778229"/>
          </a:xfrm>
          <a:prstGeom prst="roundRect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60%</a:t>
            </a:r>
            <a:endParaRPr lang="en-US" sz="200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19599" y="3844157"/>
            <a:ext cx="805243" cy="778229"/>
          </a:xfrm>
          <a:prstGeom prst="roundRect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80%</a:t>
            </a:r>
            <a:endParaRPr lang="en-US" sz="200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4428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57476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60524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63572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66620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69668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5"/>
          <p:cNvSpPr>
            <a:spLocks noEditPoints="1"/>
          </p:cNvSpPr>
          <p:nvPr/>
        </p:nvSpPr>
        <p:spPr bwMode="auto">
          <a:xfrm>
            <a:off x="72716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5"/>
          <p:cNvSpPr>
            <a:spLocks noEditPoints="1"/>
          </p:cNvSpPr>
          <p:nvPr/>
        </p:nvSpPr>
        <p:spPr bwMode="auto">
          <a:xfrm>
            <a:off x="75764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5"/>
          <p:cNvSpPr>
            <a:spLocks noEditPoints="1"/>
          </p:cNvSpPr>
          <p:nvPr/>
        </p:nvSpPr>
        <p:spPr bwMode="auto">
          <a:xfrm>
            <a:off x="78812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81860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" y="3638548"/>
            <a:ext cx="3276600" cy="1006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Partnership</a:t>
            </a:r>
            <a:endParaRPr lang="en-US" sz="105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Vivamus quam dolor, tempor ac gravida sit amet, porta fermentum magna. </a:t>
            </a:r>
            <a:r>
              <a:rPr lang="en-US" sz="1050" smtClean="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Aliquam. Aliquam euismod commodo </a:t>
            </a:r>
            <a:r>
              <a:rPr lang="en-US" sz="1050" smtClean="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nisl.</a:t>
            </a:r>
            <a:endParaRPr lang="en-US" sz="1050" smtClean="0">
              <a:solidFill>
                <a:schemeClr val="bg1">
                  <a:lumMod val="65000"/>
                </a:schemeClr>
              </a:solidFill>
              <a:latin typeface="Yu Gothic UI" panose="020B0500000000000000" charset="-128"/>
              <a:ea typeface="Yu Gothic UI" panose="020B0500000000000000" charset="-128"/>
              <a:cs typeface="Open Sans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2572364"/>
            <a:ext cx="3276600" cy="1006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Compositing</a:t>
            </a:r>
            <a:endParaRPr lang="en-US" sz="105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Vivamus quam dolor, tempor ac gravida sit amet, porta fermentum magna. </a:t>
            </a:r>
            <a:r>
              <a:rPr lang="en-US" sz="1050" smtClean="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Aliquam. Aliquam euismod commodo nisl.</a:t>
            </a:r>
            <a:endParaRPr lang="en-US" sz="1050" smtClean="0">
              <a:solidFill>
                <a:schemeClr val="bg1">
                  <a:lumMod val="65000"/>
                </a:schemeClr>
              </a:solidFill>
              <a:latin typeface="Yu Gothic UI" panose="020B0500000000000000" charset="-128"/>
              <a:ea typeface="Yu Gothic UI" panose="020B0500000000000000" charset="-128"/>
              <a:cs typeface="Open Sans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" y="1480931"/>
            <a:ext cx="3276600" cy="1006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Branding</a:t>
            </a:r>
            <a:endParaRPr lang="en-US" sz="105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Vivamus quam dolor, tempor ac gravida sit amet, porta fermentum magna. </a:t>
            </a:r>
            <a:r>
              <a:rPr lang="en-US" sz="1050" smtClean="0">
                <a:solidFill>
                  <a:schemeClr val="bg1">
                    <a:lumMod val="65000"/>
                  </a:schemeClr>
                </a:solidFill>
                <a:latin typeface="Yu Gothic UI" panose="020B0500000000000000" charset="-128"/>
                <a:ea typeface="Yu Gothic UI" panose="020B0500000000000000" charset="-128"/>
                <a:cs typeface="Open Sans" pitchFamily="34" charset="0"/>
              </a:rPr>
              <a:t>Aliquam euismod commodo nisl.</a:t>
            </a:r>
            <a:endParaRPr lang="en-US" sz="1050" smtClean="0">
              <a:solidFill>
                <a:schemeClr val="bg1">
                  <a:lumMod val="65000"/>
                </a:schemeClr>
              </a:solidFill>
              <a:latin typeface="Yu Gothic UI" panose="020B0500000000000000" charset="-128"/>
              <a:ea typeface="Yu Gothic UI" panose="020B0500000000000000" charset="-128"/>
              <a:cs typeface="Open Sans" pitchFamily="34" charset="0"/>
            </a:endParaRPr>
          </a:p>
        </p:txBody>
      </p:sp>
      <p:sp>
        <p:nvSpPr>
          <p:cNvPr id="23" name="Freeform 5"/>
          <p:cNvSpPr>
            <a:spLocks noEditPoints="1"/>
          </p:cNvSpPr>
          <p:nvPr/>
        </p:nvSpPr>
        <p:spPr bwMode="auto">
          <a:xfrm>
            <a:off x="54247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5"/>
          <p:cNvSpPr>
            <a:spLocks noEditPoints="1"/>
          </p:cNvSpPr>
          <p:nvPr/>
        </p:nvSpPr>
        <p:spPr bwMode="auto">
          <a:xfrm>
            <a:off x="57295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60343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Freeform 5"/>
          <p:cNvSpPr>
            <a:spLocks noEditPoints="1"/>
          </p:cNvSpPr>
          <p:nvPr/>
        </p:nvSpPr>
        <p:spPr bwMode="auto">
          <a:xfrm>
            <a:off x="63391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5"/>
          <p:cNvSpPr>
            <a:spLocks noEditPoints="1"/>
          </p:cNvSpPr>
          <p:nvPr/>
        </p:nvSpPr>
        <p:spPr bwMode="auto">
          <a:xfrm>
            <a:off x="66439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69487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72535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Freeform 5"/>
          <p:cNvSpPr>
            <a:spLocks noEditPoints="1"/>
          </p:cNvSpPr>
          <p:nvPr/>
        </p:nvSpPr>
        <p:spPr bwMode="auto">
          <a:xfrm>
            <a:off x="75583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5"/>
          <p:cNvSpPr>
            <a:spLocks noEditPoints="1"/>
          </p:cNvSpPr>
          <p:nvPr/>
        </p:nvSpPr>
        <p:spPr bwMode="auto">
          <a:xfrm>
            <a:off x="78631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2" name="Freeform 5"/>
          <p:cNvSpPr>
            <a:spLocks noEditPoints="1"/>
          </p:cNvSpPr>
          <p:nvPr/>
        </p:nvSpPr>
        <p:spPr bwMode="auto">
          <a:xfrm>
            <a:off x="81679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3" name="Freeform 5"/>
          <p:cNvSpPr>
            <a:spLocks noEditPoints="1"/>
          </p:cNvSpPr>
          <p:nvPr/>
        </p:nvSpPr>
        <p:spPr bwMode="auto">
          <a:xfrm>
            <a:off x="54247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4" name="Freeform 5"/>
          <p:cNvSpPr>
            <a:spLocks noEditPoints="1"/>
          </p:cNvSpPr>
          <p:nvPr/>
        </p:nvSpPr>
        <p:spPr bwMode="auto">
          <a:xfrm>
            <a:off x="57295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5"/>
          <p:cNvSpPr>
            <a:spLocks noEditPoints="1"/>
          </p:cNvSpPr>
          <p:nvPr/>
        </p:nvSpPr>
        <p:spPr bwMode="auto">
          <a:xfrm>
            <a:off x="60343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63391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66439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69487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5"/>
          <p:cNvSpPr>
            <a:spLocks noEditPoints="1"/>
          </p:cNvSpPr>
          <p:nvPr/>
        </p:nvSpPr>
        <p:spPr bwMode="auto">
          <a:xfrm>
            <a:off x="72535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75583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Freeform 5"/>
          <p:cNvSpPr>
            <a:spLocks noEditPoints="1"/>
          </p:cNvSpPr>
          <p:nvPr/>
        </p:nvSpPr>
        <p:spPr bwMode="auto">
          <a:xfrm>
            <a:off x="78631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2" name="Freeform 5"/>
          <p:cNvSpPr>
            <a:spLocks noEditPoints="1"/>
          </p:cNvSpPr>
          <p:nvPr/>
        </p:nvSpPr>
        <p:spPr bwMode="auto">
          <a:xfrm>
            <a:off x="81679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WPS 演示</Application>
  <PresentationFormat>全屏显示(16:9)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8" baseType="lpstr">
      <vt:lpstr>Arial</vt:lpstr>
      <vt:lpstr>宋体</vt:lpstr>
      <vt:lpstr>Wingdings</vt:lpstr>
      <vt:lpstr>Open Sans</vt:lpstr>
      <vt:lpstr>AMGDT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楷体</vt:lpstr>
      <vt:lpstr>黑体</vt:lpstr>
      <vt:lpstr>Malgun Gothic</vt:lpstr>
      <vt:lpstr>Microsoft JhengHei</vt:lpstr>
      <vt:lpstr>Microsoft YaHei UI</vt:lpstr>
      <vt:lpstr>Microsoft YaHei UI Light</vt:lpstr>
      <vt:lpstr>Noto Sans SC Medium</vt:lpstr>
      <vt:lpstr>Yu Gothic Light</vt:lpstr>
      <vt:lpstr>PMingLiU-ExtB</vt:lpstr>
      <vt:lpstr>Source Han Serif SC Heavy</vt:lpstr>
      <vt:lpstr>SimSun-ExtB</vt:lpstr>
      <vt:lpstr>Yu Gothic</vt:lpstr>
      <vt:lpstr>Yu Gothic UI Semibold</vt:lpstr>
      <vt:lpstr>Microsoft JhengHei UI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560</cp:revision>
  <dcterms:created xsi:type="dcterms:W3CDTF">2014-03-20T10:23:00Z</dcterms:created>
  <dcterms:modified xsi:type="dcterms:W3CDTF">2025-04-21T06:25:57Z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504AB1B8B1BC4D6FBD4A61E6481C3E5B_12</vt:lpwstr>
  </property>
  <property fmtid="{D5CDD505-2E9C-101B-9397-08002B2CF9AE}" pid="3" name="KSOProductBuildVer">
    <vt:lpwstr>2052-12.1.0.20784</vt:lpwstr>
  </property>
</Properties>
</file>