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</p:sldMasterIdLst>
  <p:notesMasterIdLst>
    <p:notesMasterId r:id="rId16"/>
  </p:notesMasterIdLst>
  <p:sldIdLst>
    <p:sldId id="256" r:id="rId5"/>
    <p:sldId id="257" r:id="rId6"/>
    <p:sldId id="258" r:id="rId7"/>
    <p:sldId id="269" r:id="rId8"/>
    <p:sldId id="260" r:id="rId9"/>
    <p:sldId id="272" r:id="rId10"/>
    <p:sldId id="265" r:id="rId11"/>
    <p:sldId id="261" r:id="rId12"/>
    <p:sldId id="266" r:id="rId13"/>
    <p:sldId id="270" r:id="rId14"/>
    <p:sldId id="267" r:id="rId15"/>
    <p:sldId id="262" r:id="rId17"/>
    <p:sldId id="268" r:id="rId18"/>
    <p:sldId id="259" r:id="rId19"/>
    <p:sldId id="274" r:id="rId20"/>
    <p:sldId id="276" r:id="rId21"/>
    <p:sldId id="263" r:id="rId22"/>
    <p:sldId id="278" r:id="rId23"/>
    <p:sldId id="279" r:id="rId24"/>
    <p:sldId id="277" r:id="rId25"/>
    <p:sldId id="264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5D8"/>
    <a:srgbClr val="91B4C3"/>
    <a:srgbClr val="2E4A4E"/>
    <a:srgbClr val="D9D5CA"/>
    <a:srgbClr val="8BB6CB"/>
    <a:srgbClr val="BA764F"/>
    <a:srgbClr val="C5A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6314" autoAdjust="0"/>
  </p:normalViewPr>
  <p:slideViewPr>
    <p:cSldViewPr snapToGrid="0" showGuides="1">
      <p:cViewPr varScale="1">
        <p:scale>
          <a:sx n="106" d="100"/>
          <a:sy n="106" d="100"/>
        </p:scale>
        <p:origin x="7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D5249-D815-4588-BCEE-6603870A05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11A0F-645E-4F09-A813-2B445DDDBEA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1A0F-645E-4F09-A813-2B445DDDBE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15819" y="6697213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EACB9642-1EBE-45E7-B5AE-0172AB928B2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47A79A4A-B0CA-4AA8-9E06-3641428E21F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EACB9642-1EBE-45E7-B5AE-0172AB928B2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47A79A4A-B0CA-4AA8-9E06-3641428E21F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hemeOverride" Target="../theme/themeOverride10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3.xml"/><Relationship Id="rId6" Type="http://schemas.openxmlformats.org/officeDocument/2006/relationships/themeOverride" Target="../theme/themeOverride1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hemeOverride" Target="../theme/themeOverride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935206" y="-1063682"/>
            <a:ext cx="2127364" cy="2127364"/>
          </a:xfrm>
          <a:prstGeom prst="ellipse">
            <a:avLst/>
          </a:prstGeom>
          <a:solidFill>
            <a:srgbClr val="267FAB">
              <a:alpha val="4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667241" y="1044272"/>
            <a:ext cx="1147267" cy="1147266"/>
          </a:xfrm>
          <a:prstGeom prst="ellipse">
            <a:avLst/>
          </a:prstGeom>
          <a:solidFill>
            <a:srgbClr val="C5A0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520739" y="4093269"/>
            <a:ext cx="2179251" cy="2179250"/>
          </a:xfrm>
          <a:prstGeom prst="ellipse">
            <a:avLst/>
          </a:prstGeom>
          <a:solidFill>
            <a:srgbClr val="2E4A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757137" y="2019278"/>
            <a:ext cx="2103920" cy="2103920"/>
          </a:xfrm>
          <a:prstGeom prst="ellipse">
            <a:avLst/>
          </a:prstGeom>
          <a:solidFill>
            <a:srgbClr val="BA76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33625" y="6052907"/>
            <a:ext cx="3272307" cy="3272306"/>
          </a:xfrm>
          <a:prstGeom prst="ellipse">
            <a:avLst/>
          </a:prstGeom>
          <a:solidFill>
            <a:srgbClr val="D9D5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930787" y="1688805"/>
            <a:ext cx="330428" cy="330428"/>
          </a:xfrm>
          <a:prstGeom prst="ellipse">
            <a:avLst/>
          </a:prstGeom>
          <a:solidFill>
            <a:srgbClr val="C5A0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791295" y="3955471"/>
            <a:ext cx="546215" cy="54621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865359" y="1143817"/>
            <a:ext cx="546215" cy="546214"/>
          </a:xfrm>
          <a:prstGeom prst="ellipse">
            <a:avLst/>
          </a:prstGeom>
          <a:solidFill>
            <a:srgbClr val="2E4A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-1853205" y="5658751"/>
            <a:ext cx="394156" cy="394156"/>
          </a:xfrm>
          <a:prstGeom prst="ellipse">
            <a:avLst/>
          </a:prstGeom>
          <a:solidFill>
            <a:srgbClr val="BA76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178694" y="5256364"/>
            <a:ext cx="258503" cy="258502"/>
          </a:xfrm>
          <a:prstGeom prst="ellipse">
            <a:avLst/>
          </a:prstGeom>
          <a:solidFill>
            <a:srgbClr val="BA76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 flipH="1">
            <a:off x="1375484" y="3194222"/>
            <a:ext cx="228245" cy="228245"/>
          </a:xfrm>
          <a:prstGeom prst="ellipse">
            <a:avLst/>
          </a:prstGeom>
          <a:solidFill>
            <a:srgbClr val="C5A0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 flipH="1">
            <a:off x="872924" y="2444838"/>
            <a:ext cx="93232" cy="93232"/>
          </a:xfrm>
          <a:prstGeom prst="ellipse">
            <a:avLst/>
          </a:prstGeom>
          <a:solidFill>
            <a:srgbClr val="BA76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 flipH="1">
            <a:off x="128475" y="2681248"/>
            <a:ext cx="93232" cy="93232"/>
          </a:xfrm>
          <a:prstGeom prst="ellipse">
            <a:avLst/>
          </a:prstGeom>
          <a:solidFill>
            <a:srgbClr val="D9D5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 flipH="1">
            <a:off x="6950450" y="1104859"/>
            <a:ext cx="228245" cy="228245"/>
          </a:xfrm>
          <a:prstGeom prst="ellipse">
            <a:avLst/>
          </a:prstGeom>
          <a:solidFill>
            <a:srgbClr val="BA76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 flipV="1">
            <a:off x="8035132" y="1206812"/>
            <a:ext cx="664295" cy="773419"/>
            <a:chOff x="280875" y="2330441"/>
            <a:chExt cx="664294" cy="773419"/>
          </a:xfrm>
          <a:solidFill>
            <a:srgbClr val="D9D5CA"/>
          </a:solidFill>
        </p:grpSpPr>
        <p:sp>
          <p:nvSpPr>
            <p:cNvPr id="19" name="椭圆 18"/>
            <p:cNvSpPr/>
            <p:nvPr/>
          </p:nvSpPr>
          <p:spPr>
            <a:xfrm flipH="1">
              <a:off x="851937" y="2330441"/>
              <a:ext cx="93232" cy="9323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H="1">
              <a:off x="280875" y="3010628"/>
              <a:ext cx="93232" cy="9323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2127599" y="3429001"/>
            <a:ext cx="608533" cy="608533"/>
          </a:xfrm>
          <a:prstGeom prst="ellipse">
            <a:avLst/>
          </a:prstGeom>
          <a:solidFill>
            <a:srgbClr val="267FAB">
              <a:alpha val="4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9"/>
          <p:cNvSpPr>
            <a:spLocks noChangeArrowheads="1"/>
          </p:cNvSpPr>
          <p:nvPr/>
        </p:nvSpPr>
        <p:spPr bwMode="auto">
          <a:xfrm>
            <a:off x="4738389" y="3515262"/>
            <a:ext cx="48806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kern="0" spc="500" dirty="0" smtClean="0">
                <a:cs typeface="+mn-ea"/>
                <a:sym typeface="+mn-lt"/>
              </a:rPr>
              <a:t>简约莫</a:t>
            </a:r>
            <a:r>
              <a:rPr lang="zh-CN" altLang="en-US" sz="2800" kern="0" spc="500" dirty="0">
                <a:cs typeface="+mn-ea"/>
                <a:sym typeface="+mn-lt"/>
              </a:rPr>
              <a:t>兰迪</a:t>
            </a:r>
            <a:r>
              <a:rPr lang="zh-CN" altLang="en-US" sz="2800" kern="0" spc="500" dirty="0" smtClean="0">
                <a:cs typeface="+mn-ea"/>
                <a:sym typeface="+mn-lt"/>
              </a:rPr>
              <a:t>色</a:t>
            </a:r>
            <a:r>
              <a:rPr lang="en-US" altLang="zh-CN" sz="2800" kern="0" spc="500" dirty="0" smtClean="0">
                <a:cs typeface="+mn-ea"/>
                <a:sym typeface="+mn-lt"/>
              </a:rPr>
              <a:t>PPT</a:t>
            </a:r>
            <a:r>
              <a:rPr lang="zh-CN" altLang="en-US" sz="2800" kern="0" spc="500" dirty="0" smtClean="0">
                <a:cs typeface="+mn-ea"/>
                <a:sym typeface="+mn-lt"/>
              </a:rPr>
              <a:t>模板</a:t>
            </a:r>
            <a:endParaRPr lang="zh-CN" altLang="en-US" sz="2800" kern="0" spc="500" dirty="0">
              <a:uFillTx/>
              <a:cs typeface="+mn-ea"/>
              <a:sym typeface="+mn-lt"/>
            </a:endParaRPr>
          </a:p>
        </p:txBody>
      </p:sp>
      <p:sp>
        <p:nvSpPr>
          <p:cNvPr id="29" name="2"/>
          <p:cNvSpPr/>
          <p:nvPr/>
        </p:nvSpPr>
        <p:spPr>
          <a:xfrm>
            <a:off x="4938200" y="2584154"/>
            <a:ext cx="4024497" cy="101566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7000" b="1">
                <a:solidFill>
                  <a:srgbClr val="FFFFFF"/>
                </a:solidFill>
                <a:latin typeface="Montserrat Semi"/>
                <a:ea typeface="Montserrat Semi"/>
                <a:cs typeface="Montserrat Semi"/>
                <a:sym typeface="Montserrat Semi"/>
              </a:defRPr>
            </a:lvl1pPr>
          </a:lstStyle>
          <a:p>
            <a:pPr algn="r"/>
            <a:r>
              <a:rPr lang="en-US" sz="6000" kern="0" spc="700" dirty="0" err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Morandi</a:t>
            </a:r>
            <a:endParaRPr lang="en-US" sz="6000" kern="0" spc="700" dirty="0">
              <a:solidFill>
                <a:schemeClr val="tx1"/>
              </a:solidFill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57491" y="5706948"/>
            <a:ext cx="3272307" cy="327230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966893" y="3131936"/>
            <a:ext cx="2569540" cy="256954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-1459049" y="-1094206"/>
            <a:ext cx="2378589" cy="237858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99808" y="4382518"/>
            <a:ext cx="299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kern="0" spc="800" dirty="0">
                <a:uFillTx/>
                <a:cs typeface="+mn-ea"/>
                <a:sym typeface="+mn-lt"/>
              </a:rPr>
              <a:t>汇报人</a:t>
            </a:r>
            <a:r>
              <a:rPr lang="zh-CN" altLang="en-US" kern="0" spc="800" dirty="0" smtClean="0">
                <a:uFillTx/>
                <a:cs typeface="+mn-ea"/>
                <a:sym typeface="+mn-lt"/>
              </a:rPr>
              <a:t>：</a:t>
            </a:r>
            <a:r>
              <a:rPr lang="zh-CN" altLang="en-US" kern="0" spc="800" dirty="0">
                <a:cs typeface="+mn-ea"/>
                <a:sym typeface="+mn-lt"/>
              </a:rPr>
              <a:t>优品</a:t>
            </a:r>
            <a:r>
              <a:rPr lang="en-US" altLang="zh-CN" kern="0" spc="800" dirty="0" smtClean="0">
                <a:uFillTx/>
                <a:cs typeface="+mn-ea"/>
                <a:sym typeface="+mn-lt"/>
              </a:rPr>
              <a:t>PPT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976485" y="997585"/>
            <a:ext cx="838200" cy="8382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3" name="椭圆 2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8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 smtClean="0">
                <a:cs typeface="+mn-ea"/>
                <a:sym typeface="+mn-lt"/>
              </a:rPr>
              <a:t>标题文字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0" name="6"/>
          <p:cNvSpPr/>
          <p:nvPr/>
        </p:nvSpPr>
        <p:spPr>
          <a:xfrm>
            <a:off x="4377055" y="1931672"/>
            <a:ext cx="3502660" cy="2183765"/>
          </a:xfrm>
          <a:prstGeom prst="rect">
            <a:avLst/>
          </a:prstGeom>
          <a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5"/>
          <p:cNvSpPr/>
          <p:nvPr/>
        </p:nvSpPr>
        <p:spPr>
          <a:xfrm>
            <a:off x="915671" y="4115436"/>
            <a:ext cx="3502660" cy="218376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4"/>
          <p:cNvSpPr/>
          <p:nvPr/>
        </p:nvSpPr>
        <p:spPr>
          <a:xfrm>
            <a:off x="7879715" y="4115437"/>
            <a:ext cx="3502660" cy="218376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3"/>
          <p:cNvSpPr/>
          <p:nvPr/>
        </p:nvSpPr>
        <p:spPr>
          <a:xfrm>
            <a:off x="874395" y="1931672"/>
            <a:ext cx="3502660" cy="2183765"/>
          </a:xfrm>
          <a:prstGeom prst="rect">
            <a:avLst/>
          </a:prstGeom>
          <a:solidFill>
            <a:srgbClr val="2E4A4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2"/>
          <p:cNvSpPr/>
          <p:nvPr/>
        </p:nvSpPr>
        <p:spPr>
          <a:xfrm>
            <a:off x="4377055" y="4115437"/>
            <a:ext cx="3502660" cy="2183765"/>
          </a:xfrm>
          <a:prstGeom prst="rect">
            <a:avLst/>
          </a:prstGeom>
          <a:solidFill>
            <a:srgbClr val="BA764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1"/>
          <p:cNvSpPr/>
          <p:nvPr/>
        </p:nvSpPr>
        <p:spPr>
          <a:xfrm>
            <a:off x="7879715" y="1931672"/>
            <a:ext cx="3502660" cy="2183765"/>
          </a:xfrm>
          <a:prstGeom prst="rect">
            <a:avLst/>
          </a:prstGeom>
          <a:solidFill>
            <a:srgbClr val="C5A08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337945" y="2428241"/>
            <a:ext cx="2576195" cy="1192530"/>
            <a:chOff x="1634" y="4265"/>
            <a:chExt cx="4057" cy="1878"/>
          </a:xfrm>
        </p:grpSpPr>
        <p:sp>
          <p:nvSpPr>
            <p:cNvPr id="35" name="矩形 34"/>
            <p:cNvSpPr/>
            <p:nvPr/>
          </p:nvSpPr>
          <p:spPr>
            <a:xfrm>
              <a:off x="1634" y="4834"/>
              <a:ext cx="4057" cy="1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304" y="4265"/>
              <a:ext cx="2714" cy="6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43265" y="2428241"/>
            <a:ext cx="2576195" cy="1192530"/>
            <a:chOff x="1634" y="4265"/>
            <a:chExt cx="4057" cy="1878"/>
          </a:xfrm>
        </p:grpSpPr>
        <p:sp>
          <p:nvSpPr>
            <p:cNvPr id="30" name="矩形 29"/>
            <p:cNvSpPr/>
            <p:nvPr/>
          </p:nvSpPr>
          <p:spPr>
            <a:xfrm>
              <a:off x="1634" y="4834"/>
              <a:ext cx="4057" cy="1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304" y="4265"/>
              <a:ext cx="2714" cy="6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840605" y="4612006"/>
            <a:ext cx="2576195" cy="1192530"/>
            <a:chOff x="1634" y="4265"/>
            <a:chExt cx="4057" cy="1878"/>
          </a:xfrm>
        </p:grpSpPr>
        <p:sp>
          <p:nvSpPr>
            <p:cNvPr id="34" name="矩形 33"/>
            <p:cNvSpPr/>
            <p:nvPr/>
          </p:nvSpPr>
          <p:spPr>
            <a:xfrm>
              <a:off x="1634" y="4834"/>
              <a:ext cx="4057" cy="1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304" y="4265"/>
              <a:ext cx="2714" cy="6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3" name="椭圆 2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8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 smtClean="0">
                <a:cs typeface="+mn-ea"/>
                <a:sym typeface="+mn-lt"/>
              </a:rPr>
              <a:t>标题文字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0" name="Freeform: Shape 1"/>
          <p:cNvSpPr/>
          <p:nvPr/>
        </p:nvSpPr>
        <p:spPr bwMode="auto">
          <a:xfrm>
            <a:off x="4685031" y="3990342"/>
            <a:ext cx="401955" cy="1614805"/>
          </a:xfrm>
          <a:custGeom>
            <a:avLst/>
            <a:gdLst>
              <a:gd name="T0" fmla="*/ 280 w 287"/>
              <a:gd name="T1" fmla="*/ 271 h 1160"/>
              <a:gd name="T2" fmla="*/ 247 w 287"/>
              <a:gd name="T3" fmla="*/ 188 h 1160"/>
              <a:gd name="T4" fmla="*/ 213 w 287"/>
              <a:gd name="T5" fmla="*/ 135 h 1160"/>
              <a:gd name="T6" fmla="*/ 181 w 287"/>
              <a:gd name="T7" fmla="*/ 23 h 1160"/>
              <a:gd name="T8" fmla="*/ 82 w 287"/>
              <a:gd name="T9" fmla="*/ 57 h 1160"/>
              <a:gd name="T10" fmla="*/ 76 w 287"/>
              <a:gd name="T11" fmla="*/ 189 h 1160"/>
              <a:gd name="T12" fmla="*/ 40 w 287"/>
              <a:gd name="T13" fmla="*/ 237 h 1160"/>
              <a:gd name="T14" fmla="*/ 4 w 287"/>
              <a:gd name="T15" fmla="*/ 366 h 1160"/>
              <a:gd name="T16" fmla="*/ 7 w 287"/>
              <a:gd name="T17" fmla="*/ 412 h 1160"/>
              <a:gd name="T18" fmla="*/ 40 w 287"/>
              <a:gd name="T19" fmla="*/ 467 h 1160"/>
              <a:gd name="T20" fmla="*/ 35 w 287"/>
              <a:gd name="T21" fmla="*/ 546 h 1160"/>
              <a:gd name="T22" fmla="*/ 27 w 287"/>
              <a:gd name="T23" fmla="*/ 759 h 1160"/>
              <a:gd name="T24" fmla="*/ 47 w 287"/>
              <a:gd name="T25" fmla="*/ 843 h 1160"/>
              <a:gd name="T26" fmla="*/ 75 w 287"/>
              <a:gd name="T27" fmla="*/ 1036 h 1160"/>
              <a:gd name="T28" fmla="*/ 44 w 287"/>
              <a:gd name="T29" fmla="*/ 1127 h 1160"/>
              <a:gd name="T30" fmla="*/ 70 w 287"/>
              <a:gd name="T31" fmla="*/ 1155 h 1160"/>
              <a:gd name="T32" fmla="*/ 108 w 287"/>
              <a:gd name="T33" fmla="*/ 1107 h 1160"/>
              <a:gd name="T34" fmla="*/ 107 w 287"/>
              <a:gd name="T35" fmla="*/ 1141 h 1160"/>
              <a:gd name="T36" fmla="*/ 119 w 287"/>
              <a:gd name="T37" fmla="*/ 1132 h 1160"/>
              <a:gd name="T38" fmla="*/ 117 w 287"/>
              <a:gd name="T39" fmla="*/ 1050 h 1160"/>
              <a:gd name="T40" fmla="*/ 115 w 287"/>
              <a:gd name="T41" fmla="*/ 885 h 1160"/>
              <a:gd name="T42" fmla="*/ 167 w 287"/>
              <a:gd name="T43" fmla="*/ 851 h 1160"/>
              <a:gd name="T44" fmla="*/ 169 w 287"/>
              <a:gd name="T45" fmla="*/ 977 h 1160"/>
              <a:gd name="T46" fmla="*/ 154 w 287"/>
              <a:gd name="T47" fmla="*/ 1096 h 1160"/>
              <a:gd name="T48" fmla="*/ 148 w 287"/>
              <a:gd name="T49" fmla="*/ 1159 h 1160"/>
              <a:gd name="T50" fmla="*/ 205 w 287"/>
              <a:gd name="T51" fmla="*/ 1104 h 1160"/>
              <a:gd name="T52" fmla="*/ 202 w 287"/>
              <a:gd name="T53" fmla="*/ 1043 h 1160"/>
              <a:gd name="T54" fmla="*/ 234 w 287"/>
              <a:gd name="T55" fmla="*/ 852 h 1160"/>
              <a:gd name="T56" fmla="*/ 251 w 287"/>
              <a:gd name="T57" fmla="*/ 721 h 1160"/>
              <a:gd name="T58" fmla="*/ 265 w 287"/>
              <a:gd name="T59" fmla="*/ 535 h 1160"/>
              <a:gd name="T60" fmla="*/ 258 w 287"/>
              <a:gd name="T61" fmla="*/ 449 h 1160"/>
              <a:gd name="T62" fmla="*/ 244 w 287"/>
              <a:gd name="T63" fmla="*/ 388 h 1160"/>
              <a:gd name="T64" fmla="*/ 102 w 287"/>
              <a:gd name="T65" fmla="*/ 452 h 1160"/>
              <a:gd name="T66" fmla="*/ 114 w 287"/>
              <a:gd name="T67" fmla="*/ 452 h 1160"/>
              <a:gd name="T68" fmla="*/ 168 w 287"/>
              <a:gd name="T69" fmla="*/ 213 h 1160"/>
              <a:gd name="T70" fmla="*/ 117 w 287"/>
              <a:gd name="T71" fmla="*/ 344 h 1160"/>
              <a:gd name="T72" fmla="*/ 114 w 287"/>
              <a:gd name="T73" fmla="*/ 257 h 1160"/>
              <a:gd name="T74" fmla="*/ 102 w 287"/>
              <a:gd name="T75" fmla="*/ 205 h 1160"/>
              <a:gd name="T76" fmla="*/ 134 w 287"/>
              <a:gd name="T77" fmla="*/ 223 h 1160"/>
              <a:gd name="T78" fmla="*/ 152 w 287"/>
              <a:gd name="T79" fmla="*/ 222 h 1160"/>
              <a:gd name="T80" fmla="*/ 159 w 287"/>
              <a:gd name="T81" fmla="*/ 184 h 1160"/>
              <a:gd name="T82" fmla="*/ 189 w 287"/>
              <a:gd name="T83" fmla="*/ 176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1160">
                <a:moveTo>
                  <a:pt x="257" y="366"/>
                </a:moveTo>
                <a:cubicBezTo>
                  <a:pt x="258" y="353"/>
                  <a:pt x="279" y="285"/>
                  <a:pt x="280" y="271"/>
                </a:cubicBezTo>
                <a:cubicBezTo>
                  <a:pt x="281" y="257"/>
                  <a:pt x="287" y="214"/>
                  <a:pt x="282" y="199"/>
                </a:cubicBezTo>
                <a:cubicBezTo>
                  <a:pt x="277" y="183"/>
                  <a:pt x="247" y="188"/>
                  <a:pt x="247" y="188"/>
                </a:cubicBezTo>
                <a:cubicBezTo>
                  <a:pt x="247" y="188"/>
                  <a:pt x="240" y="172"/>
                  <a:pt x="226" y="168"/>
                </a:cubicBezTo>
                <a:cubicBezTo>
                  <a:pt x="211" y="164"/>
                  <a:pt x="229" y="145"/>
                  <a:pt x="213" y="135"/>
                </a:cubicBezTo>
                <a:cubicBezTo>
                  <a:pt x="203" y="128"/>
                  <a:pt x="206" y="92"/>
                  <a:pt x="202" y="78"/>
                </a:cubicBezTo>
                <a:cubicBezTo>
                  <a:pt x="199" y="64"/>
                  <a:pt x="190" y="35"/>
                  <a:pt x="181" y="23"/>
                </a:cubicBezTo>
                <a:cubicBezTo>
                  <a:pt x="171" y="10"/>
                  <a:pt x="152" y="17"/>
                  <a:pt x="152" y="17"/>
                </a:cubicBezTo>
                <a:cubicBezTo>
                  <a:pt x="108" y="0"/>
                  <a:pt x="86" y="37"/>
                  <a:pt x="82" y="57"/>
                </a:cubicBezTo>
                <a:cubicBezTo>
                  <a:pt x="79" y="77"/>
                  <a:pt x="89" y="114"/>
                  <a:pt x="77" y="140"/>
                </a:cubicBezTo>
                <a:cubicBezTo>
                  <a:pt x="66" y="165"/>
                  <a:pt x="91" y="174"/>
                  <a:pt x="76" y="189"/>
                </a:cubicBezTo>
                <a:cubicBezTo>
                  <a:pt x="60" y="203"/>
                  <a:pt x="74" y="208"/>
                  <a:pt x="59" y="215"/>
                </a:cubicBezTo>
                <a:cubicBezTo>
                  <a:pt x="45" y="221"/>
                  <a:pt x="40" y="224"/>
                  <a:pt x="40" y="237"/>
                </a:cubicBezTo>
                <a:cubicBezTo>
                  <a:pt x="40" y="250"/>
                  <a:pt x="28" y="284"/>
                  <a:pt x="22" y="314"/>
                </a:cubicBezTo>
                <a:cubicBezTo>
                  <a:pt x="15" y="344"/>
                  <a:pt x="8" y="355"/>
                  <a:pt x="4" y="366"/>
                </a:cubicBezTo>
                <a:cubicBezTo>
                  <a:pt x="0" y="378"/>
                  <a:pt x="2" y="382"/>
                  <a:pt x="4" y="388"/>
                </a:cubicBezTo>
                <a:cubicBezTo>
                  <a:pt x="6" y="393"/>
                  <a:pt x="7" y="394"/>
                  <a:pt x="7" y="412"/>
                </a:cubicBezTo>
                <a:cubicBezTo>
                  <a:pt x="7" y="431"/>
                  <a:pt x="38" y="434"/>
                  <a:pt x="38" y="434"/>
                </a:cubicBezTo>
                <a:cubicBezTo>
                  <a:pt x="38" y="434"/>
                  <a:pt x="40" y="451"/>
                  <a:pt x="40" y="467"/>
                </a:cubicBezTo>
                <a:cubicBezTo>
                  <a:pt x="40" y="482"/>
                  <a:pt x="30" y="526"/>
                  <a:pt x="28" y="538"/>
                </a:cubicBezTo>
                <a:cubicBezTo>
                  <a:pt x="26" y="550"/>
                  <a:pt x="35" y="546"/>
                  <a:pt x="35" y="546"/>
                </a:cubicBezTo>
                <a:cubicBezTo>
                  <a:pt x="35" y="546"/>
                  <a:pt x="35" y="559"/>
                  <a:pt x="33" y="578"/>
                </a:cubicBezTo>
                <a:cubicBezTo>
                  <a:pt x="30" y="597"/>
                  <a:pt x="27" y="724"/>
                  <a:pt x="27" y="759"/>
                </a:cubicBezTo>
                <a:cubicBezTo>
                  <a:pt x="27" y="794"/>
                  <a:pt x="23" y="842"/>
                  <a:pt x="27" y="842"/>
                </a:cubicBezTo>
                <a:cubicBezTo>
                  <a:pt x="32" y="842"/>
                  <a:pt x="47" y="843"/>
                  <a:pt x="47" y="843"/>
                </a:cubicBezTo>
                <a:cubicBezTo>
                  <a:pt x="47" y="843"/>
                  <a:pt x="45" y="866"/>
                  <a:pt x="46" y="895"/>
                </a:cubicBezTo>
                <a:cubicBezTo>
                  <a:pt x="47" y="923"/>
                  <a:pt x="70" y="1014"/>
                  <a:pt x="75" y="1036"/>
                </a:cubicBezTo>
                <a:cubicBezTo>
                  <a:pt x="79" y="1059"/>
                  <a:pt x="78" y="1079"/>
                  <a:pt x="70" y="1091"/>
                </a:cubicBezTo>
                <a:cubicBezTo>
                  <a:pt x="63" y="1103"/>
                  <a:pt x="57" y="1118"/>
                  <a:pt x="44" y="1127"/>
                </a:cubicBezTo>
                <a:cubicBezTo>
                  <a:pt x="31" y="1137"/>
                  <a:pt x="26" y="1141"/>
                  <a:pt x="28" y="1150"/>
                </a:cubicBezTo>
                <a:cubicBezTo>
                  <a:pt x="30" y="1158"/>
                  <a:pt x="46" y="1156"/>
                  <a:pt x="70" y="1155"/>
                </a:cubicBezTo>
                <a:cubicBezTo>
                  <a:pt x="94" y="1154"/>
                  <a:pt x="91" y="1139"/>
                  <a:pt x="94" y="1132"/>
                </a:cubicBezTo>
                <a:cubicBezTo>
                  <a:pt x="97" y="1125"/>
                  <a:pt x="108" y="1107"/>
                  <a:pt x="108" y="1107"/>
                </a:cubicBezTo>
                <a:cubicBezTo>
                  <a:pt x="108" y="1107"/>
                  <a:pt x="111" y="1110"/>
                  <a:pt x="111" y="1118"/>
                </a:cubicBezTo>
                <a:cubicBezTo>
                  <a:pt x="111" y="1127"/>
                  <a:pt x="107" y="1141"/>
                  <a:pt x="107" y="1141"/>
                </a:cubicBezTo>
                <a:cubicBezTo>
                  <a:pt x="117" y="1141"/>
                  <a:pt x="117" y="1141"/>
                  <a:pt x="117" y="1141"/>
                </a:cubicBezTo>
                <a:cubicBezTo>
                  <a:pt x="117" y="1141"/>
                  <a:pt x="120" y="1140"/>
                  <a:pt x="119" y="1132"/>
                </a:cubicBezTo>
                <a:cubicBezTo>
                  <a:pt x="118" y="1124"/>
                  <a:pt x="123" y="1106"/>
                  <a:pt x="127" y="1091"/>
                </a:cubicBezTo>
                <a:cubicBezTo>
                  <a:pt x="132" y="1075"/>
                  <a:pt x="123" y="1057"/>
                  <a:pt x="117" y="1050"/>
                </a:cubicBezTo>
                <a:cubicBezTo>
                  <a:pt x="112" y="1044"/>
                  <a:pt x="114" y="1009"/>
                  <a:pt x="115" y="974"/>
                </a:cubicBezTo>
                <a:cubicBezTo>
                  <a:pt x="117" y="939"/>
                  <a:pt x="119" y="901"/>
                  <a:pt x="115" y="885"/>
                </a:cubicBezTo>
                <a:cubicBezTo>
                  <a:pt x="112" y="868"/>
                  <a:pt x="107" y="846"/>
                  <a:pt x="107" y="846"/>
                </a:cubicBezTo>
                <a:cubicBezTo>
                  <a:pt x="167" y="851"/>
                  <a:pt x="167" y="851"/>
                  <a:pt x="167" y="851"/>
                </a:cubicBezTo>
                <a:cubicBezTo>
                  <a:pt x="167" y="851"/>
                  <a:pt x="169" y="863"/>
                  <a:pt x="169" y="889"/>
                </a:cubicBezTo>
                <a:cubicBezTo>
                  <a:pt x="169" y="916"/>
                  <a:pt x="169" y="934"/>
                  <a:pt x="169" y="977"/>
                </a:cubicBezTo>
                <a:cubicBezTo>
                  <a:pt x="169" y="1019"/>
                  <a:pt x="165" y="1035"/>
                  <a:pt x="160" y="1051"/>
                </a:cubicBezTo>
                <a:cubicBezTo>
                  <a:pt x="156" y="1068"/>
                  <a:pt x="159" y="1080"/>
                  <a:pt x="154" y="1096"/>
                </a:cubicBezTo>
                <a:cubicBezTo>
                  <a:pt x="149" y="1113"/>
                  <a:pt x="140" y="1125"/>
                  <a:pt x="135" y="1134"/>
                </a:cubicBezTo>
                <a:cubicBezTo>
                  <a:pt x="129" y="1143"/>
                  <a:pt x="127" y="1158"/>
                  <a:pt x="148" y="1159"/>
                </a:cubicBezTo>
                <a:cubicBezTo>
                  <a:pt x="170" y="1160"/>
                  <a:pt x="196" y="1150"/>
                  <a:pt x="196" y="1140"/>
                </a:cubicBezTo>
                <a:cubicBezTo>
                  <a:pt x="196" y="1131"/>
                  <a:pt x="198" y="1119"/>
                  <a:pt x="205" y="1104"/>
                </a:cubicBezTo>
                <a:cubicBezTo>
                  <a:pt x="213" y="1088"/>
                  <a:pt x="206" y="1075"/>
                  <a:pt x="204" y="1069"/>
                </a:cubicBezTo>
                <a:cubicBezTo>
                  <a:pt x="201" y="1062"/>
                  <a:pt x="202" y="1055"/>
                  <a:pt x="202" y="1043"/>
                </a:cubicBezTo>
                <a:cubicBezTo>
                  <a:pt x="202" y="1031"/>
                  <a:pt x="213" y="991"/>
                  <a:pt x="225" y="947"/>
                </a:cubicBezTo>
                <a:cubicBezTo>
                  <a:pt x="237" y="903"/>
                  <a:pt x="234" y="852"/>
                  <a:pt x="234" y="852"/>
                </a:cubicBezTo>
                <a:cubicBezTo>
                  <a:pt x="243" y="852"/>
                  <a:pt x="243" y="852"/>
                  <a:pt x="243" y="852"/>
                </a:cubicBezTo>
                <a:cubicBezTo>
                  <a:pt x="243" y="852"/>
                  <a:pt x="244" y="787"/>
                  <a:pt x="251" y="721"/>
                </a:cubicBezTo>
                <a:cubicBezTo>
                  <a:pt x="258" y="654"/>
                  <a:pt x="248" y="585"/>
                  <a:pt x="248" y="566"/>
                </a:cubicBezTo>
                <a:cubicBezTo>
                  <a:pt x="248" y="547"/>
                  <a:pt x="255" y="539"/>
                  <a:pt x="265" y="535"/>
                </a:cubicBezTo>
                <a:cubicBezTo>
                  <a:pt x="276" y="530"/>
                  <a:pt x="277" y="528"/>
                  <a:pt x="272" y="510"/>
                </a:cubicBezTo>
                <a:cubicBezTo>
                  <a:pt x="266" y="492"/>
                  <a:pt x="258" y="449"/>
                  <a:pt x="258" y="449"/>
                </a:cubicBezTo>
                <a:cubicBezTo>
                  <a:pt x="258" y="449"/>
                  <a:pt x="257" y="443"/>
                  <a:pt x="251" y="424"/>
                </a:cubicBezTo>
                <a:cubicBezTo>
                  <a:pt x="244" y="406"/>
                  <a:pt x="244" y="388"/>
                  <a:pt x="244" y="388"/>
                </a:cubicBezTo>
                <a:cubicBezTo>
                  <a:pt x="244" y="388"/>
                  <a:pt x="256" y="378"/>
                  <a:pt x="257" y="366"/>
                </a:cubicBezTo>
                <a:close/>
                <a:moveTo>
                  <a:pt x="102" y="452"/>
                </a:moveTo>
                <a:cubicBezTo>
                  <a:pt x="110" y="434"/>
                  <a:pt x="110" y="434"/>
                  <a:pt x="110" y="434"/>
                </a:cubicBezTo>
                <a:cubicBezTo>
                  <a:pt x="114" y="452"/>
                  <a:pt x="114" y="452"/>
                  <a:pt x="114" y="452"/>
                </a:cubicBezTo>
                <a:lnTo>
                  <a:pt x="102" y="452"/>
                </a:lnTo>
                <a:close/>
                <a:moveTo>
                  <a:pt x="168" y="213"/>
                </a:moveTo>
                <a:cubicBezTo>
                  <a:pt x="158" y="230"/>
                  <a:pt x="141" y="260"/>
                  <a:pt x="135" y="285"/>
                </a:cubicBezTo>
                <a:cubicBezTo>
                  <a:pt x="128" y="309"/>
                  <a:pt x="117" y="344"/>
                  <a:pt x="117" y="344"/>
                </a:cubicBezTo>
                <a:cubicBezTo>
                  <a:pt x="117" y="344"/>
                  <a:pt x="116" y="338"/>
                  <a:pt x="115" y="329"/>
                </a:cubicBezTo>
                <a:cubicBezTo>
                  <a:pt x="114" y="320"/>
                  <a:pt x="114" y="277"/>
                  <a:pt x="114" y="257"/>
                </a:cubicBezTo>
                <a:cubicBezTo>
                  <a:pt x="114" y="237"/>
                  <a:pt x="115" y="220"/>
                  <a:pt x="112" y="219"/>
                </a:cubicBezTo>
                <a:cubicBezTo>
                  <a:pt x="108" y="217"/>
                  <a:pt x="102" y="205"/>
                  <a:pt x="102" y="205"/>
                </a:cubicBezTo>
                <a:cubicBezTo>
                  <a:pt x="124" y="175"/>
                  <a:pt x="124" y="175"/>
                  <a:pt x="124" y="175"/>
                </a:cubicBezTo>
                <a:cubicBezTo>
                  <a:pt x="117" y="218"/>
                  <a:pt x="129" y="210"/>
                  <a:pt x="134" y="223"/>
                </a:cubicBezTo>
                <a:cubicBezTo>
                  <a:pt x="138" y="236"/>
                  <a:pt x="133" y="269"/>
                  <a:pt x="136" y="253"/>
                </a:cubicBezTo>
                <a:cubicBezTo>
                  <a:pt x="138" y="238"/>
                  <a:pt x="146" y="237"/>
                  <a:pt x="152" y="222"/>
                </a:cubicBezTo>
                <a:cubicBezTo>
                  <a:pt x="159" y="207"/>
                  <a:pt x="139" y="196"/>
                  <a:pt x="139" y="196"/>
                </a:cubicBezTo>
                <a:cubicBezTo>
                  <a:pt x="139" y="196"/>
                  <a:pt x="150" y="192"/>
                  <a:pt x="159" y="184"/>
                </a:cubicBezTo>
                <a:cubicBezTo>
                  <a:pt x="169" y="175"/>
                  <a:pt x="182" y="164"/>
                  <a:pt x="182" y="164"/>
                </a:cubicBezTo>
                <a:cubicBezTo>
                  <a:pt x="189" y="176"/>
                  <a:pt x="189" y="176"/>
                  <a:pt x="189" y="176"/>
                </a:cubicBezTo>
                <a:cubicBezTo>
                  <a:pt x="189" y="176"/>
                  <a:pt x="178" y="196"/>
                  <a:pt x="168" y="213"/>
                </a:cubicBezTo>
                <a:close/>
              </a:path>
            </a:pathLst>
          </a:custGeom>
          <a:solidFill>
            <a:srgbClr val="BA764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1" name="Freeform: Shape 2"/>
          <p:cNvSpPr/>
          <p:nvPr/>
        </p:nvSpPr>
        <p:spPr bwMode="auto">
          <a:xfrm>
            <a:off x="5115560" y="4130677"/>
            <a:ext cx="548640" cy="1711325"/>
          </a:xfrm>
          <a:custGeom>
            <a:avLst/>
            <a:gdLst>
              <a:gd name="T0" fmla="*/ 379 w 386"/>
              <a:gd name="T1" fmla="*/ 464 h 1210"/>
              <a:gd name="T2" fmla="*/ 364 w 386"/>
              <a:gd name="T3" fmla="*/ 267 h 1210"/>
              <a:gd name="T4" fmla="*/ 269 w 386"/>
              <a:gd name="T5" fmla="*/ 191 h 1210"/>
              <a:gd name="T6" fmla="*/ 251 w 386"/>
              <a:gd name="T7" fmla="*/ 145 h 1210"/>
              <a:gd name="T8" fmla="*/ 266 w 386"/>
              <a:gd name="T9" fmla="*/ 116 h 1210"/>
              <a:gd name="T10" fmla="*/ 263 w 386"/>
              <a:gd name="T11" fmla="*/ 82 h 1210"/>
              <a:gd name="T12" fmla="*/ 205 w 386"/>
              <a:gd name="T13" fmla="*/ 0 h 1210"/>
              <a:gd name="T14" fmla="*/ 155 w 386"/>
              <a:gd name="T15" fmla="*/ 90 h 1210"/>
              <a:gd name="T16" fmla="*/ 174 w 386"/>
              <a:gd name="T17" fmla="*/ 126 h 1210"/>
              <a:gd name="T18" fmla="*/ 176 w 386"/>
              <a:gd name="T19" fmla="*/ 167 h 1210"/>
              <a:gd name="T20" fmla="*/ 177 w 386"/>
              <a:gd name="T21" fmla="*/ 167 h 1210"/>
              <a:gd name="T22" fmla="*/ 156 w 386"/>
              <a:gd name="T23" fmla="*/ 186 h 1210"/>
              <a:gd name="T24" fmla="*/ 99 w 386"/>
              <a:gd name="T25" fmla="*/ 207 h 1210"/>
              <a:gd name="T26" fmla="*/ 57 w 386"/>
              <a:gd name="T27" fmla="*/ 370 h 1210"/>
              <a:gd name="T28" fmla="*/ 38 w 386"/>
              <a:gd name="T29" fmla="*/ 604 h 1210"/>
              <a:gd name="T30" fmla="*/ 68 w 386"/>
              <a:gd name="T31" fmla="*/ 598 h 1210"/>
              <a:gd name="T32" fmla="*/ 68 w 386"/>
              <a:gd name="T33" fmla="*/ 607 h 1210"/>
              <a:gd name="T34" fmla="*/ 41 w 386"/>
              <a:gd name="T35" fmla="*/ 619 h 1210"/>
              <a:gd name="T36" fmla="*/ 47 w 386"/>
              <a:gd name="T37" fmla="*/ 662 h 1210"/>
              <a:gd name="T38" fmla="*/ 3 w 386"/>
              <a:gd name="T39" fmla="*/ 849 h 1210"/>
              <a:gd name="T40" fmla="*/ 99 w 386"/>
              <a:gd name="T41" fmla="*/ 898 h 1210"/>
              <a:gd name="T42" fmla="*/ 118 w 386"/>
              <a:gd name="T43" fmla="*/ 899 h 1210"/>
              <a:gd name="T44" fmla="*/ 127 w 386"/>
              <a:gd name="T45" fmla="*/ 1051 h 1210"/>
              <a:gd name="T46" fmla="*/ 118 w 386"/>
              <a:gd name="T47" fmla="*/ 1153 h 1210"/>
              <a:gd name="T48" fmla="*/ 181 w 386"/>
              <a:gd name="T49" fmla="*/ 1159 h 1210"/>
              <a:gd name="T50" fmla="*/ 194 w 386"/>
              <a:gd name="T51" fmla="*/ 1084 h 1210"/>
              <a:gd name="T52" fmla="*/ 192 w 386"/>
              <a:gd name="T53" fmla="*/ 968 h 1210"/>
              <a:gd name="T54" fmla="*/ 222 w 386"/>
              <a:gd name="T55" fmla="*/ 712 h 1210"/>
              <a:gd name="T56" fmla="*/ 252 w 386"/>
              <a:gd name="T57" fmla="*/ 767 h 1210"/>
              <a:gd name="T58" fmla="*/ 285 w 386"/>
              <a:gd name="T59" fmla="*/ 1024 h 1210"/>
              <a:gd name="T60" fmla="*/ 277 w 386"/>
              <a:gd name="T61" fmla="*/ 1067 h 1210"/>
              <a:gd name="T62" fmla="*/ 298 w 386"/>
              <a:gd name="T63" fmla="*/ 1146 h 1210"/>
              <a:gd name="T64" fmla="*/ 355 w 386"/>
              <a:gd name="T65" fmla="*/ 1205 h 1210"/>
              <a:gd name="T66" fmla="*/ 347 w 386"/>
              <a:gd name="T67" fmla="*/ 1105 h 1210"/>
              <a:gd name="T68" fmla="*/ 351 w 386"/>
              <a:gd name="T69" fmla="*/ 1046 h 1210"/>
              <a:gd name="T70" fmla="*/ 356 w 386"/>
              <a:gd name="T71" fmla="*/ 829 h 1210"/>
              <a:gd name="T72" fmla="*/ 354 w 386"/>
              <a:gd name="T73" fmla="*/ 603 h 1210"/>
              <a:gd name="T74" fmla="*/ 367 w 386"/>
              <a:gd name="T75" fmla="*/ 565 h 1210"/>
              <a:gd name="T76" fmla="*/ 109 w 386"/>
              <a:gd name="T77" fmla="*/ 669 h 1210"/>
              <a:gd name="T78" fmla="*/ 91 w 386"/>
              <a:gd name="T79" fmla="*/ 666 h 1210"/>
              <a:gd name="T80" fmla="*/ 90 w 386"/>
              <a:gd name="T81" fmla="*/ 617 h 1210"/>
              <a:gd name="T82" fmla="*/ 101 w 386"/>
              <a:gd name="T83" fmla="*/ 628 h 1210"/>
              <a:gd name="T84" fmla="*/ 108 w 386"/>
              <a:gd name="T85" fmla="*/ 649 h 1210"/>
              <a:gd name="T86" fmla="*/ 223 w 386"/>
              <a:gd name="T87" fmla="*/ 505 h 1210"/>
              <a:gd name="T88" fmla="*/ 221 w 386"/>
              <a:gd name="T89" fmla="*/ 232 h 1210"/>
              <a:gd name="T90" fmla="*/ 215 w 386"/>
              <a:gd name="T91" fmla="*/ 208 h 1210"/>
              <a:gd name="T92" fmla="*/ 205 w 386"/>
              <a:gd name="T93" fmla="*/ 231 h 1210"/>
              <a:gd name="T94" fmla="*/ 199 w 386"/>
              <a:gd name="T95" fmla="*/ 505 h 1210"/>
              <a:gd name="T96" fmla="*/ 190 w 386"/>
              <a:gd name="T97" fmla="*/ 325 h 1210"/>
              <a:gd name="T98" fmla="*/ 173 w 386"/>
              <a:gd name="T99" fmla="*/ 188 h 1210"/>
              <a:gd name="T100" fmla="*/ 182 w 386"/>
              <a:gd name="T101" fmla="*/ 176 h 1210"/>
              <a:gd name="T102" fmla="*/ 248 w 386"/>
              <a:gd name="T103" fmla="*/ 179 h 1210"/>
              <a:gd name="T104" fmla="*/ 259 w 386"/>
              <a:gd name="T105" fmla="*/ 196 h 1210"/>
              <a:gd name="T106" fmla="*/ 258 w 386"/>
              <a:gd name="T107" fmla="*/ 201 h 1210"/>
              <a:gd name="T108" fmla="*/ 260 w 386"/>
              <a:gd name="T109" fmla="*/ 256 h 1210"/>
              <a:gd name="T110" fmla="*/ 301 w 386"/>
              <a:gd name="T111" fmla="*/ 488 h 1210"/>
              <a:gd name="T112" fmla="*/ 360 w 386"/>
              <a:gd name="T113" fmla="*/ 585 h 1210"/>
              <a:gd name="T114" fmla="*/ 328 w 386"/>
              <a:gd name="T115" fmla="*/ 554 h 1210"/>
              <a:gd name="T116" fmla="*/ 360 w 386"/>
              <a:gd name="T117" fmla="*/ 585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6" h="1210">
                <a:moveTo>
                  <a:pt x="379" y="512"/>
                </a:moveTo>
                <a:cubicBezTo>
                  <a:pt x="385" y="497"/>
                  <a:pt x="386" y="471"/>
                  <a:pt x="379" y="464"/>
                </a:cubicBezTo>
                <a:cubicBezTo>
                  <a:pt x="372" y="456"/>
                  <a:pt x="383" y="413"/>
                  <a:pt x="376" y="380"/>
                </a:cubicBezTo>
                <a:cubicBezTo>
                  <a:pt x="370" y="347"/>
                  <a:pt x="365" y="295"/>
                  <a:pt x="364" y="267"/>
                </a:cubicBezTo>
                <a:cubicBezTo>
                  <a:pt x="364" y="239"/>
                  <a:pt x="362" y="219"/>
                  <a:pt x="326" y="210"/>
                </a:cubicBezTo>
                <a:cubicBezTo>
                  <a:pt x="302" y="204"/>
                  <a:pt x="282" y="197"/>
                  <a:pt x="269" y="191"/>
                </a:cubicBezTo>
                <a:cubicBezTo>
                  <a:pt x="269" y="191"/>
                  <a:pt x="255" y="179"/>
                  <a:pt x="252" y="168"/>
                </a:cubicBezTo>
                <a:cubicBezTo>
                  <a:pt x="251" y="159"/>
                  <a:pt x="251" y="150"/>
                  <a:pt x="251" y="145"/>
                </a:cubicBezTo>
                <a:cubicBezTo>
                  <a:pt x="253" y="136"/>
                  <a:pt x="253" y="129"/>
                  <a:pt x="253" y="124"/>
                </a:cubicBezTo>
                <a:cubicBezTo>
                  <a:pt x="253" y="118"/>
                  <a:pt x="264" y="126"/>
                  <a:pt x="266" y="116"/>
                </a:cubicBezTo>
                <a:cubicBezTo>
                  <a:pt x="269" y="107"/>
                  <a:pt x="271" y="85"/>
                  <a:pt x="269" y="84"/>
                </a:cubicBezTo>
                <a:cubicBezTo>
                  <a:pt x="267" y="82"/>
                  <a:pt x="265" y="82"/>
                  <a:pt x="263" y="82"/>
                </a:cubicBezTo>
                <a:cubicBezTo>
                  <a:pt x="263" y="79"/>
                  <a:pt x="265" y="59"/>
                  <a:pt x="263" y="38"/>
                </a:cubicBezTo>
                <a:cubicBezTo>
                  <a:pt x="262" y="18"/>
                  <a:pt x="242" y="2"/>
                  <a:pt x="205" y="0"/>
                </a:cubicBezTo>
                <a:cubicBezTo>
                  <a:pt x="184" y="0"/>
                  <a:pt x="160" y="16"/>
                  <a:pt x="157" y="38"/>
                </a:cubicBezTo>
                <a:cubicBezTo>
                  <a:pt x="154" y="60"/>
                  <a:pt x="155" y="90"/>
                  <a:pt x="155" y="90"/>
                </a:cubicBezTo>
                <a:cubicBezTo>
                  <a:pt x="155" y="90"/>
                  <a:pt x="148" y="105"/>
                  <a:pt x="154" y="117"/>
                </a:cubicBezTo>
                <a:cubicBezTo>
                  <a:pt x="160" y="129"/>
                  <a:pt x="174" y="126"/>
                  <a:pt x="174" y="126"/>
                </a:cubicBezTo>
                <a:cubicBezTo>
                  <a:pt x="174" y="126"/>
                  <a:pt x="177" y="145"/>
                  <a:pt x="177" y="155"/>
                </a:cubicBezTo>
                <a:cubicBezTo>
                  <a:pt x="177" y="160"/>
                  <a:pt x="177" y="164"/>
                  <a:pt x="176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77" y="167"/>
                  <a:pt x="177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64" y="182"/>
                  <a:pt x="156" y="186"/>
                </a:cubicBezTo>
                <a:cubicBezTo>
                  <a:pt x="143" y="192"/>
                  <a:pt x="123" y="200"/>
                  <a:pt x="107" y="205"/>
                </a:cubicBezTo>
                <a:cubicBezTo>
                  <a:pt x="104" y="206"/>
                  <a:pt x="102" y="206"/>
                  <a:pt x="99" y="207"/>
                </a:cubicBezTo>
                <a:cubicBezTo>
                  <a:pt x="80" y="213"/>
                  <a:pt x="65" y="218"/>
                  <a:pt x="65" y="244"/>
                </a:cubicBezTo>
                <a:cubicBezTo>
                  <a:pt x="64" y="274"/>
                  <a:pt x="61" y="331"/>
                  <a:pt x="57" y="370"/>
                </a:cubicBezTo>
                <a:cubicBezTo>
                  <a:pt x="53" y="408"/>
                  <a:pt x="41" y="490"/>
                  <a:pt x="41" y="516"/>
                </a:cubicBezTo>
                <a:cubicBezTo>
                  <a:pt x="40" y="542"/>
                  <a:pt x="37" y="598"/>
                  <a:pt x="38" y="604"/>
                </a:cubicBezTo>
                <a:cubicBezTo>
                  <a:pt x="38" y="609"/>
                  <a:pt x="42" y="609"/>
                  <a:pt x="42" y="615"/>
                </a:cubicBezTo>
                <a:cubicBezTo>
                  <a:pt x="43" y="612"/>
                  <a:pt x="48" y="598"/>
                  <a:pt x="68" y="598"/>
                </a:cubicBezTo>
                <a:cubicBezTo>
                  <a:pt x="90" y="598"/>
                  <a:pt x="90" y="614"/>
                  <a:pt x="90" y="614"/>
                </a:cubicBezTo>
                <a:cubicBezTo>
                  <a:pt x="83" y="607"/>
                  <a:pt x="83" y="607"/>
                  <a:pt x="68" y="607"/>
                </a:cubicBezTo>
                <a:cubicBezTo>
                  <a:pt x="54" y="606"/>
                  <a:pt x="43" y="614"/>
                  <a:pt x="42" y="615"/>
                </a:cubicBezTo>
                <a:cubicBezTo>
                  <a:pt x="42" y="616"/>
                  <a:pt x="42" y="618"/>
                  <a:pt x="41" y="619"/>
                </a:cubicBezTo>
                <a:cubicBezTo>
                  <a:pt x="39" y="630"/>
                  <a:pt x="39" y="639"/>
                  <a:pt x="45" y="646"/>
                </a:cubicBezTo>
                <a:cubicBezTo>
                  <a:pt x="50" y="653"/>
                  <a:pt x="47" y="662"/>
                  <a:pt x="47" y="662"/>
                </a:cubicBezTo>
                <a:cubicBezTo>
                  <a:pt x="0" y="660"/>
                  <a:pt x="0" y="660"/>
                  <a:pt x="0" y="660"/>
                </a:cubicBezTo>
                <a:cubicBezTo>
                  <a:pt x="3" y="849"/>
                  <a:pt x="3" y="849"/>
                  <a:pt x="3" y="849"/>
                </a:cubicBezTo>
                <a:cubicBezTo>
                  <a:pt x="78" y="907"/>
                  <a:pt x="78" y="907"/>
                  <a:pt x="78" y="907"/>
                </a:cubicBezTo>
                <a:cubicBezTo>
                  <a:pt x="78" y="907"/>
                  <a:pt x="89" y="899"/>
                  <a:pt x="99" y="898"/>
                </a:cubicBezTo>
                <a:cubicBezTo>
                  <a:pt x="100" y="898"/>
                  <a:pt x="101" y="898"/>
                  <a:pt x="101" y="898"/>
                </a:cubicBezTo>
                <a:cubicBezTo>
                  <a:pt x="112" y="898"/>
                  <a:pt x="118" y="899"/>
                  <a:pt x="118" y="899"/>
                </a:cubicBezTo>
                <a:cubicBezTo>
                  <a:pt x="118" y="899"/>
                  <a:pt x="115" y="955"/>
                  <a:pt x="115" y="977"/>
                </a:cubicBezTo>
                <a:cubicBezTo>
                  <a:pt x="115" y="1000"/>
                  <a:pt x="117" y="1035"/>
                  <a:pt x="127" y="1051"/>
                </a:cubicBezTo>
                <a:cubicBezTo>
                  <a:pt x="136" y="1067"/>
                  <a:pt x="138" y="1073"/>
                  <a:pt x="138" y="1087"/>
                </a:cubicBezTo>
                <a:cubicBezTo>
                  <a:pt x="138" y="1101"/>
                  <a:pt x="117" y="1140"/>
                  <a:pt x="118" y="1153"/>
                </a:cubicBezTo>
                <a:cubicBezTo>
                  <a:pt x="118" y="1166"/>
                  <a:pt x="121" y="1186"/>
                  <a:pt x="143" y="1186"/>
                </a:cubicBezTo>
                <a:cubicBezTo>
                  <a:pt x="165" y="1185"/>
                  <a:pt x="181" y="1176"/>
                  <a:pt x="181" y="1159"/>
                </a:cubicBezTo>
                <a:cubicBezTo>
                  <a:pt x="181" y="1141"/>
                  <a:pt x="178" y="1130"/>
                  <a:pt x="185" y="1124"/>
                </a:cubicBezTo>
                <a:cubicBezTo>
                  <a:pt x="193" y="1117"/>
                  <a:pt x="181" y="1101"/>
                  <a:pt x="194" y="1084"/>
                </a:cubicBezTo>
                <a:cubicBezTo>
                  <a:pt x="206" y="1067"/>
                  <a:pt x="193" y="1066"/>
                  <a:pt x="196" y="1050"/>
                </a:cubicBezTo>
                <a:cubicBezTo>
                  <a:pt x="199" y="1034"/>
                  <a:pt x="193" y="987"/>
                  <a:pt x="192" y="968"/>
                </a:cubicBezTo>
                <a:cubicBezTo>
                  <a:pt x="191" y="949"/>
                  <a:pt x="194" y="926"/>
                  <a:pt x="204" y="846"/>
                </a:cubicBezTo>
                <a:cubicBezTo>
                  <a:pt x="213" y="765"/>
                  <a:pt x="219" y="729"/>
                  <a:pt x="222" y="712"/>
                </a:cubicBezTo>
                <a:cubicBezTo>
                  <a:pt x="225" y="694"/>
                  <a:pt x="229" y="672"/>
                  <a:pt x="229" y="672"/>
                </a:cubicBezTo>
                <a:cubicBezTo>
                  <a:pt x="229" y="672"/>
                  <a:pt x="242" y="748"/>
                  <a:pt x="252" y="767"/>
                </a:cubicBezTo>
                <a:cubicBezTo>
                  <a:pt x="262" y="785"/>
                  <a:pt x="274" y="879"/>
                  <a:pt x="277" y="907"/>
                </a:cubicBezTo>
                <a:cubicBezTo>
                  <a:pt x="280" y="934"/>
                  <a:pt x="278" y="1015"/>
                  <a:pt x="285" y="1024"/>
                </a:cubicBezTo>
                <a:cubicBezTo>
                  <a:pt x="291" y="1032"/>
                  <a:pt x="294" y="1044"/>
                  <a:pt x="294" y="1044"/>
                </a:cubicBezTo>
                <a:cubicBezTo>
                  <a:pt x="294" y="1044"/>
                  <a:pt x="277" y="1054"/>
                  <a:pt x="277" y="1067"/>
                </a:cubicBezTo>
                <a:cubicBezTo>
                  <a:pt x="277" y="1081"/>
                  <a:pt x="290" y="1092"/>
                  <a:pt x="289" y="1110"/>
                </a:cubicBezTo>
                <a:cubicBezTo>
                  <a:pt x="289" y="1128"/>
                  <a:pt x="291" y="1143"/>
                  <a:pt x="298" y="1146"/>
                </a:cubicBezTo>
                <a:cubicBezTo>
                  <a:pt x="305" y="1150"/>
                  <a:pt x="304" y="1180"/>
                  <a:pt x="313" y="1191"/>
                </a:cubicBezTo>
                <a:cubicBezTo>
                  <a:pt x="322" y="1201"/>
                  <a:pt x="337" y="1210"/>
                  <a:pt x="355" y="1205"/>
                </a:cubicBezTo>
                <a:cubicBezTo>
                  <a:pt x="373" y="1199"/>
                  <a:pt x="373" y="1175"/>
                  <a:pt x="364" y="1152"/>
                </a:cubicBezTo>
                <a:cubicBezTo>
                  <a:pt x="355" y="1129"/>
                  <a:pt x="344" y="1114"/>
                  <a:pt x="347" y="1105"/>
                </a:cubicBezTo>
                <a:cubicBezTo>
                  <a:pt x="351" y="1096"/>
                  <a:pt x="354" y="1082"/>
                  <a:pt x="345" y="1073"/>
                </a:cubicBezTo>
                <a:cubicBezTo>
                  <a:pt x="336" y="1064"/>
                  <a:pt x="345" y="1054"/>
                  <a:pt x="351" y="1046"/>
                </a:cubicBezTo>
                <a:cubicBezTo>
                  <a:pt x="357" y="1038"/>
                  <a:pt x="356" y="1002"/>
                  <a:pt x="356" y="982"/>
                </a:cubicBezTo>
                <a:cubicBezTo>
                  <a:pt x="357" y="962"/>
                  <a:pt x="354" y="864"/>
                  <a:pt x="356" y="829"/>
                </a:cubicBezTo>
                <a:cubicBezTo>
                  <a:pt x="357" y="793"/>
                  <a:pt x="360" y="685"/>
                  <a:pt x="355" y="655"/>
                </a:cubicBezTo>
                <a:cubicBezTo>
                  <a:pt x="350" y="625"/>
                  <a:pt x="354" y="603"/>
                  <a:pt x="354" y="603"/>
                </a:cubicBezTo>
                <a:cubicBezTo>
                  <a:pt x="354" y="603"/>
                  <a:pt x="366" y="609"/>
                  <a:pt x="366" y="597"/>
                </a:cubicBezTo>
                <a:cubicBezTo>
                  <a:pt x="366" y="586"/>
                  <a:pt x="362" y="584"/>
                  <a:pt x="367" y="565"/>
                </a:cubicBezTo>
                <a:cubicBezTo>
                  <a:pt x="372" y="545"/>
                  <a:pt x="373" y="527"/>
                  <a:pt x="379" y="512"/>
                </a:cubicBezTo>
                <a:close/>
                <a:moveTo>
                  <a:pt x="109" y="669"/>
                </a:moveTo>
                <a:cubicBezTo>
                  <a:pt x="99" y="668"/>
                  <a:pt x="99" y="668"/>
                  <a:pt x="99" y="668"/>
                </a:cubicBezTo>
                <a:cubicBezTo>
                  <a:pt x="91" y="666"/>
                  <a:pt x="91" y="666"/>
                  <a:pt x="91" y="666"/>
                </a:cubicBezTo>
                <a:cubicBezTo>
                  <a:pt x="91" y="666"/>
                  <a:pt x="93" y="653"/>
                  <a:pt x="90" y="644"/>
                </a:cubicBezTo>
                <a:cubicBezTo>
                  <a:pt x="87" y="635"/>
                  <a:pt x="88" y="627"/>
                  <a:pt x="90" y="617"/>
                </a:cubicBezTo>
                <a:cubicBezTo>
                  <a:pt x="90" y="617"/>
                  <a:pt x="93" y="627"/>
                  <a:pt x="99" y="628"/>
                </a:cubicBezTo>
                <a:cubicBezTo>
                  <a:pt x="100" y="628"/>
                  <a:pt x="100" y="628"/>
                  <a:pt x="101" y="628"/>
                </a:cubicBezTo>
                <a:cubicBezTo>
                  <a:pt x="108" y="628"/>
                  <a:pt x="111" y="629"/>
                  <a:pt x="111" y="629"/>
                </a:cubicBezTo>
                <a:cubicBezTo>
                  <a:pt x="111" y="629"/>
                  <a:pt x="108" y="640"/>
                  <a:pt x="108" y="649"/>
                </a:cubicBezTo>
                <a:cubicBezTo>
                  <a:pt x="108" y="659"/>
                  <a:pt x="109" y="669"/>
                  <a:pt x="109" y="669"/>
                </a:cubicBezTo>
                <a:close/>
                <a:moveTo>
                  <a:pt x="223" y="505"/>
                </a:moveTo>
                <a:cubicBezTo>
                  <a:pt x="225" y="464"/>
                  <a:pt x="224" y="347"/>
                  <a:pt x="223" y="322"/>
                </a:cubicBezTo>
                <a:cubicBezTo>
                  <a:pt x="223" y="296"/>
                  <a:pt x="218" y="239"/>
                  <a:pt x="221" y="232"/>
                </a:cubicBezTo>
                <a:cubicBezTo>
                  <a:pt x="224" y="224"/>
                  <a:pt x="232" y="218"/>
                  <a:pt x="241" y="223"/>
                </a:cubicBezTo>
                <a:cubicBezTo>
                  <a:pt x="241" y="223"/>
                  <a:pt x="231" y="208"/>
                  <a:pt x="215" y="208"/>
                </a:cubicBezTo>
                <a:cubicBezTo>
                  <a:pt x="199" y="208"/>
                  <a:pt x="188" y="223"/>
                  <a:pt x="188" y="223"/>
                </a:cubicBezTo>
                <a:cubicBezTo>
                  <a:pt x="188" y="223"/>
                  <a:pt x="206" y="219"/>
                  <a:pt x="205" y="231"/>
                </a:cubicBezTo>
                <a:cubicBezTo>
                  <a:pt x="205" y="243"/>
                  <a:pt x="199" y="305"/>
                  <a:pt x="199" y="346"/>
                </a:cubicBezTo>
                <a:cubicBezTo>
                  <a:pt x="199" y="383"/>
                  <a:pt x="196" y="472"/>
                  <a:pt x="199" y="505"/>
                </a:cubicBezTo>
                <a:cubicBezTo>
                  <a:pt x="187" y="504"/>
                  <a:pt x="183" y="503"/>
                  <a:pt x="183" y="503"/>
                </a:cubicBezTo>
                <a:cubicBezTo>
                  <a:pt x="183" y="503"/>
                  <a:pt x="194" y="386"/>
                  <a:pt x="190" y="325"/>
                </a:cubicBezTo>
                <a:cubicBezTo>
                  <a:pt x="186" y="279"/>
                  <a:pt x="178" y="220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8"/>
                  <a:pt x="178" y="170"/>
                  <a:pt x="182" y="176"/>
                </a:cubicBezTo>
                <a:cubicBezTo>
                  <a:pt x="182" y="176"/>
                  <a:pt x="182" y="176"/>
                  <a:pt x="182" y="176"/>
                </a:cubicBezTo>
                <a:cubicBezTo>
                  <a:pt x="190" y="189"/>
                  <a:pt x="203" y="204"/>
                  <a:pt x="212" y="204"/>
                </a:cubicBezTo>
                <a:cubicBezTo>
                  <a:pt x="222" y="204"/>
                  <a:pt x="238" y="193"/>
                  <a:pt x="248" y="179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79"/>
                  <a:pt x="258" y="182"/>
                  <a:pt x="259" y="196"/>
                </a:cubicBezTo>
                <a:cubicBezTo>
                  <a:pt x="259" y="197"/>
                  <a:pt x="258" y="199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13"/>
                  <a:pt x="258" y="230"/>
                  <a:pt x="260" y="256"/>
                </a:cubicBezTo>
                <a:cubicBezTo>
                  <a:pt x="263" y="335"/>
                  <a:pt x="277" y="429"/>
                  <a:pt x="284" y="450"/>
                </a:cubicBezTo>
                <a:cubicBezTo>
                  <a:pt x="292" y="472"/>
                  <a:pt x="301" y="488"/>
                  <a:pt x="301" y="488"/>
                </a:cubicBezTo>
                <a:cubicBezTo>
                  <a:pt x="301" y="488"/>
                  <a:pt x="251" y="504"/>
                  <a:pt x="223" y="505"/>
                </a:cubicBezTo>
                <a:close/>
                <a:moveTo>
                  <a:pt x="360" y="585"/>
                </a:moveTo>
                <a:cubicBezTo>
                  <a:pt x="358" y="573"/>
                  <a:pt x="361" y="568"/>
                  <a:pt x="352" y="561"/>
                </a:cubicBezTo>
                <a:cubicBezTo>
                  <a:pt x="343" y="554"/>
                  <a:pt x="328" y="554"/>
                  <a:pt x="328" y="554"/>
                </a:cubicBezTo>
                <a:cubicBezTo>
                  <a:pt x="328" y="554"/>
                  <a:pt x="350" y="545"/>
                  <a:pt x="360" y="557"/>
                </a:cubicBezTo>
                <a:cubicBezTo>
                  <a:pt x="369" y="570"/>
                  <a:pt x="360" y="585"/>
                  <a:pt x="360" y="585"/>
                </a:cubicBezTo>
                <a:close/>
              </a:path>
            </a:pathLst>
          </a:custGeom>
          <a:solidFill>
            <a:srgbClr val="2E4A4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2" name="Freeform: Shape 3"/>
          <p:cNvSpPr/>
          <p:nvPr/>
        </p:nvSpPr>
        <p:spPr bwMode="auto">
          <a:xfrm>
            <a:off x="7104381" y="4020185"/>
            <a:ext cx="523875" cy="1654810"/>
          </a:xfrm>
          <a:custGeom>
            <a:avLst/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rgbClr val="2E4A4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3" name="Freeform: Shape 4"/>
          <p:cNvSpPr/>
          <p:nvPr/>
        </p:nvSpPr>
        <p:spPr bwMode="auto">
          <a:xfrm>
            <a:off x="6609716" y="4083687"/>
            <a:ext cx="466725" cy="1734185"/>
          </a:xfrm>
          <a:custGeom>
            <a:avLst/>
            <a:gdLst>
              <a:gd name="T0" fmla="*/ 221 w 224"/>
              <a:gd name="T1" fmla="*/ 237 h 906"/>
              <a:gd name="T2" fmla="*/ 178 w 224"/>
              <a:gd name="T3" fmla="*/ 151 h 906"/>
              <a:gd name="T4" fmla="*/ 161 w 224"/>
              <a:gd name="T5" fmla="*/ 98 h 906"/>
              <a:gd name="T6" fmla="*/ 148 w 224"/>
              <a:gd name="T7" fmla="*/ 36 h 906"/>
              <a:gd name="T8" fmla="*/ 107 w 224"/>
              <a:gd name="T9" fmla="*/ 0 h 906"/>
              <a:gd name="T10" fmla="*/ 63 w 224"/>
              <a:gd name="T11" fmla="*/ 101 h 906"/>
              <a:gd name="T12" fmla="*/ 48 w 224"/>
              <a:gd name="T13" fmla="*/ 145 h 906"/>
              <a:gd name="T14" fmla="*/ 7 w 224"/>
              <a:gd name="T15" fmla="*/ 204 h 906"/>
              <a:gd name="T16" fmla="*/ 2 w 224"/>
              <a:gd name="T17" fmla="*/ 302 h 906"/>
              <a:gd name="T18" fmla="*/ 28 w 224"/>
              <a:gd name="T19" fmla="*/ 360 h 906"/>
              <a:gd name="T20" fmla="*/ 31 w 224"/>
              <a:gd name="T21" fmla="*/ 411 h 906"/>
              <a:gd name="T22" fmla="*/ 35 w 224"/>
              <a:gd name="T23" fmla="*/ 565 h 906"/>
              <a:gd name="T24" fmla="*/ 54 w 224"/>
              <a:gd name="T25" fmla="*/ 607 h 906"/>
              <a:gd name="T26" fmla="*/ 81 w 224"/>
              <a:gd name="T27" fmla="*/ 790 h 906"/>
              <a:gd name="T28" fmla="*/ 89 w 224"/>
              <a:gd name="T29" fmla="*/ 869 h 906"/>
              <a:gd name="T30" fmla="*/ 112 w 224"/>
              <a:gd name="T31" fmla="*/ 906 h 906"/>
              <a:gd name="T32" fmla="*/ 122 w 224"/>
              <a:gd name="T33" fmla="*/ 847 h 906"/>
              <a:gd name="T34" fmla="*/ 157 w 224"/>
              <a:gd name="T35" fmla="*/ 853 h 906"/>
              <a:gd name="T36" fmla="*/ 124 w 224"/>
              <a:gd name="T37" fmla="*/ 764 h 906"/>
              <a:gd name="T38" fmla="*/ 156 w 224"/>
              <a:gd name="T39" fmla="*/ 611 h 906"/>
              <a:gd name="T40" fmla="*/ 166 w 224"/>
              <a:gd name="T41" fmla="*/ 582 h 906"/>
              <a:gd name="T42" fmla="*/ 190 w 224"/>
              <a:gd name="T43" fmla="*/ 474 h 906"/>
              <a:gd name="T44" fmla="*/ 206 w 224"/>
              <a:gd name="T45" fmla="*/ 414 h 906"/>
              <a:gd name="T46" fmla="*/ 192 w 224"/>
              <a:gd name="T47" fmla="*/ 313 h 906"/>
              <a:gd name="T48" fmla="*/ 73 w 224"/>
              <a:gd name="T49" fmla="*/ 279 h 906"/>
              <a:gd name="T50" fmla="*/ 63 w 224"/>
              <a:gd name="T51" fmla="*/ 289 h 906"/>
              <a:gd name="T52" fmla="*/ 73 w 224"/>
              <a:gd name="T53" fmla="*/ 269 h 906"/>
              <a:gd name="T54" fmla="*/ 110 w 224"/>
              <a:gd name="T55" fmla="*/ 621 h 906"/>
              <a:gd name="T56" fmla="*/ 107 w 224"/>
              <a:gd name="T57" fmla="*/ 646 h 906"/>
              <a:gd name="T58" fmla="*/ 104 w 224"/>
              <a:gd name="T59" fmla="*/ 612 h 906"/>
              <a:gd name="T60" fmla="*/ 110 w 224"/>
              <a:gd name="T61" fmla="*/ 580 h 906"/>
              <a:gd name="T62" fmla="*/ 116 w 224"/>
              <a:gd name="T63" fmla="*/ 225 h 906"/>
              <a:gd name="T64" fmla="*/ 91 w 224"/>
              <a:gd name="T65" fmla="*/ 130 h 906"/>
              <a:gd name="T66" fmla="*/ 115 w 224"/>
              <a:gd name="T67" fmla="*/ 200 h 906"/>
              <a:gd name="T68" fmla="*/ 128 w 224"/>
              <a:gd name="T69" fmla="*/ 156 h 906"/>
              <a:gd name="T70" fmla="*/ 143 w 224"/>
              <a:gd name="T71" fmla="*/ 147 h 906"/>
              <a:gd name="T72" fmla="*/ 116 w 224"/>
              <a:gd name="T73" fmla="*/ 225 h 906"/>
              <a:gd name="T74" fmla="*/ 138 w 224"/>
              <a:gd name="T75" fmla="*/ 333 h 906"/>
              <a:gd name="T76" fmla="*/ 149 w 224"/>
              <a:gd name="T77" fmla="*/ 315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4" h="906">
                <a:moveTo>
                  <a:pt x="215" y="296"/>
                </a:moveTo>
                <a:cubicBezTo>
                  <a:pt x="222" y="281"/>
                  <a:pt x="224" y="258"/>
                  <a:pt x="221" y="237"/>
                </a:cubicBezTo>
                <a:cubicBezTo>
                  <a:pt x="219" y="217"/>
                  <a:pt x="217" y="187"/>
                  <a:pt x="211" y="170"/>
                </a:cubicBezTo>
                <a:cubicBezTo>
                  <a:pt x="204" y="152"/>
                  <a:pt x="178" y="151"/>
                  <a:pt x="178" y="151"/>
                </a:cubicBezTo>
                <a:cubicBezTo>
                  <a:pt x="178" y="151"/>
                  <a:pt x="180" y="142"/>
                  <a:pt x="172" y="133"/>
                </a:cubicBezTo>
                <a:cubicBezTo>
                  <a:pt x="164" y="124"/>
                  <a:pt x="163" y="113"/>
                  <a:pt x="161" y="98"/>
                </a:cubicBezTo>
                <a:cubicBezTo>
                  <a:pt x="159" y="82"/>
                  <a:pt x="155" y="72"/>
                  <a:pt x="155" y="62"/>
                </a:cubicBezTo>
                <a:cubicBezTo>
                  <a:pt x="155" y="52"/>
                  <a:pt x="152" y="53"/>
                  <a:pt x="148" y="36"/>
                </a:cubicBezTo>
                <a:cubicBezTo>
                  <a:pt x="144" y="19"/>
                  <a:pt x="12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75" y="0"/>
                  <a:pt x="67" y="48"/>
                  <a:pt x="64" y="64"/>
                </a:cubicBezTo>
                <a:cubicBezTo>
                  <a:pt x="62" y="79"/>
                  <a:pt x="58" y="89"/>
                  <a:pt x="63" y="101"/>
                </a:cubicBezTo>
                <a:cubicBezTo>
                  <a:pt x="68" y="113"/>
                  <a:pt x="62" y="116"/>
                  <a:pt x="50" y="125"/>
                </a:cubicBezTo>
                <a:cubicBezTo>
                  <a:pt x="39" y="135"/>
                  <a:pt x="48" y="145"/>
                  <a:pt x="48" y="145"/>
                </a:cubicBezTo>
                <a:cubicBezTo>
                  <a:pt x="48" y="145"/>
                  <a:pt x="37" y="152"/>
                  <a:pt x="28" y="154"/>
                </a:cubicBezTo>
                <a:cubicBezTo>
                  <a:pt x="19" y="155"/>
                  <a:pt x="9" y="186"/>
                  <a:pt x="7" y="204"/>
                </a:cubicBezTo>
                <a:cubicBezTo>
                  <a:pt x="5" y="221"/>
                  <a:pt x="4" y="220"/>
                  <a:pt x="2" y="233"/>
                </a:cubicBezTo>
                <a:cubicBezTo>
                  <a:pt x="0" y="247"/>
                  <a:pt x="1" y="279"/>
                  <a:pt x="2" y="302"/>
                </a:cubicBezTo>
                <a:cubicBezTo>
                  <a:pt x="4" y="324"/>
                  <a:pt x="31" y="326"/>
                  <a:pt x="31" y="326"/>
                </a:cubicBezTo>
                <a:cubicBezTo>
                  <a:pt x="31" y="326"/>
                  <a:pt x="31" y="348"/>
                  <a:pt x="28" y="360"/>
                </a:cubicBezTo>
                <a:cubicBezTo>
                  <a:pt x="24" y="373"/>
                  <a:pt x="7" y="405"/>
                  <a:pt x="12" y="407"/>
                </a:cubicBezTo>
                <a:cubicBezTo>
                  <a:pt x="16" y="409"/>
                  <a:pt x="31" y="411"/>
                  <a:pt x="31" y="411"/>
                </a:cubicBezTo>
                <a:cubicBezTo>
                  <a:pt x="31" y="411"/>
                  <a:pt x="28" y="447"/>
                  <a:pt x="30" y="465"/>
                </a:cubicBezTo>
                <a:cubicBezTo>
                  <a:pt x="31" y="483"/>
                  <a:pt x="35" y="544"/>
                  <a:pt x="35" y="565"/>
                </a:cubicBezTo>
                <a:cubicBezTo>
                  <a:pt x="35" y="586"/>
                  <a:pt x="50" y="579"/>
                  <a:pt x="50" y="579"/>
                </a:cubicBezTo>
                <a:cubicBezTo>
                  <a:pt x="50" y="579"/>
                  <a:pt x="52" y="592"/>
                  <a:pt x="54" y="607"/>
                </a:cubicBezTo>
                <a:cubicBezTo>
                  <a:pt x="56" y="622"/>
                  <a:pt x="54" y="641"/>
                  <a:pt x="52" y="663"/>
                </a:cubicBezTo>
                <a:cubicBezTo>
                  <a:pt x="51" y="685"/>
                  <a:pt x="75" y="770"/>
                  <a:pt x="81" y="790"/>
                </a:cubicBezTo>
                <a:cubicBezTo>
                  <a:pt x="88" y="809"/>
                  <a:pt x="92" y="819"/>
                  <a:pt x="88" y="831"/>
                </a:cubicBezTo>
                <a:cubicBezTo>
                  <a:pt x="85" y="844"/>
                  <a:pt x="90" y="848"/>
                  <a:pt x="89" y="869"/>
                </a:cubicBezTo>
                <a:cubicBezTo>
                  <a:pt x="89" y="888"/>
                  <a:pt x="96" y="902"/>
                  <a:pt x="107" y="905"/>
                </a:cubicBezTo>
                <a:cubicBezTo>
                  <a:pt x="109" y="906"/>
                  <a:pt x="111" y="906"/>
                  <a:pt x="112" y="906"/>
                </a:cubicBezTo>
                <a:cubicBezTo>
                  <a:pt x="126" y="906"/>
                  <a:pt x="129" y="872"/>
                  <a:pt x="126" y="865"/>
                </a:cubicBezTo>
                <a:cubicBezTo>
                  <a:pt x="123" y="857"/>
                  <a:pt x="122" y="847"/>
                  <a:pt x="122" y="847"/>
                </a:cubicBezTo>
                <a:cubicBezTo>
                  <a:pt x="122" y="847"/>
                  <a:pt x="127" y="853"/>
                  <a:pt x="134" y="855"/>
                </a:cubicBezTo>
                <a:cubicBezTo>
                  <a:pt x="140" y="857"/>
                  <a:pt x="150" y="857"/>
                  <a:pt x="157" y="853"/>
                </a:cubicBezTo>
                <a:cubicBezTo>
                  <a:pt x="164" y="848"/>
                  <a:pt x="151" y="828"/>
                  <a:pt x="141" y="818"/>
                </a:cubicBezTo>
                <a:cubicBezTo>
                  <a:pt x="132" y="808"/>
                  <a:pt x="124" y="784"/>
                  <a:pt x="124" y="764"/>
                </a:cubicBezTo>
                <a:cubicBezTo>
                  <a:pt x="124" y="745"/>
                  <a:pt x="141" y="698"/>
                  <a:pt x="149" y="670"/>
                </a:cubicBezTo>
                <a:cubicBezTo>
                  <a:pt x="158" y="643"/>
                  <a:pt x="153" y="617"/>
                  <a:pt x="156" y="611"/>
                </a:cubicBezTo>
                <a:cubicBezTo>
                  <a:pt x="158" y="605"/>
                  <a:pt x="158" y="582"/>
                  <a:pt x="158" y="582"/>
                </a:cubicBezTo>
                <a:cubicBezTo>
                  <a:pt x="158" y="582"/>
                  <a:pt x="160" y="582"/>
                  <a:pt x="166" y="582"/>
                </a:cubicBezTo>
                <a:cubicBezTo>
                  <a:pt x="172" y="582"/>
                  <a:pt x="172" y="585"/>
                  <a:pt x="172" y="570"/>
                </a:cubicBezTo>
                <a:cubicBezTo>
                  <a:pt x="172" y="555"/>
                  <a:pt x="184" y="497"/>
                  <a:pt x="190" y="474"/>
                </a:cubicBezTo>
                <a:cubicBezTo>
                  <a:pt x="195" y="452"/>
                  <a:pt x="195" y="416"/>
                  <a:pt x="195" y="416"/>
                </a:cubicBezTo>
                <a:cubicBezTo>
                  <a:pt x="195" y="416"/>
                  <a:pt x="199" y="416"/>
                  <a:pt x="206" y="414"/>
                </a:cubicBezTo>
                <a:cubicBezTo>
                  <a:pt x="214" y="413"/>
                  <a:pt x="208" y="399"/>
                  <a:pt x="199" y="371"/>
                </a:cubicBezTo>
                <a:cubicBezTo>
                  <a:pt x="189" y="344"/>
                  <a:pt x="192" y="313"/>
                  <a:pt x="192" y="313"/>
                </a:cubicBezTo>
                <a:cubicBezTo>
                  <a:pt x="192" y="313"/>
                  <a:pt x="208" y="311"/>
                  <a:pt x="215" y="296"/>
                </a:cubicBezTo>
                <a:close/>
                <a:moveTo>
                  <a:pt x="73" y="279"/>
                </a:moveTo>
                <a:cubicBezTo>
                  <a:pt x="73" y="286"/>
                  <a:pt x="71" y="292"/>
                  <a:pt x="71" y="292"/>
                </a:cubicBezTo>
                <a:cubicBezTo>
                  <a:pt x="71" y="292"/>
                  <a:pt x="67" y="292"/>
                  <a:pt x="63" y="289"/>
                </a:cubicBezTo>
                <a:cubicBezTo>
                  <a:pt x="65" y="285"/>
                  <a:pt x="65" y="271"/>
                  <a:pt x="65" y="271"/>
                </a:cubicBezTo>
                <a:cubicBezTo>
                  <a:pt x="73" y="269"/>
                  <a:pt x="73" y="269"/>
                  <a:pt x="73" y="269"/>
                </a:cubicBezTo>
                <a:cubicBezTo>
                  <a:pt x="73" y="269"/>
                  <a:pt x="73" y="272"/>
                  <a:pt x="73" y="279"/>
                </a:cubicBezTo>
                <a:close/>
                <a:moveTo>
                  <a:pt x="110" y="621"/>
                </a:moveTo>
                <a:cubicBezTo>
                  <a:pt x="109" y="625"/>
                  <a:pt x="108" y="631"/>
                  <a:pt x="107" y="637"/>
                </a:cubicBezTo>
                <a:cubicBezTo>
                  <a:pt x="107" y="642"/>
                  <a:pt x="107" y="646"/>
                  <a:pt x="107" y="646"/>
                </a:cubicBezTo>
                <a:cubicBezTo>
                  <a:pt x="107" y="646"/>
                  <a:pt x="106" y="638"/>
                  <a:pt x="106" y="632"/>
                </a:cubicBezTo>
                <a:cubicBezTo>
                  <a:pt x="106" y="626"/>
                  <a:pt x="102" y="620"/>
                  <a:pt x="104" y="612"/>
                </a:cubicBezTo>
                <a:cubicBezTo>
                  <a:pt x="105" y="608"/>
                  <a:pt x="106" y="602"/>
                  <a:pt x="107" y="596"/>
                </a:cubicBezTo>
                <a:cubicBezTo>
                  <a:pt x="109" y="588"/>
                  <a:pt x="110" y="580"/>
                  <a:pt x="110" y="580"/>
                </a:cubicBezTo>
                <a:cubicBezTo>
                  <a:pt x="110" y="601"/>
                  <a:pt x="112" y="615"/>
                  <a:pt x="110" y="621"/>
                </a:cubicBezTo>
                <a:close/>
                <a:moveTo>
                  <a:pt x="116" y="225"/>
                </a:moveTo>
                <a:cubicBezTo>
                  <a:pt x="115" y="231"/>
                  <a:pt x="108" y="214"/>
                  <a:pt x="103" y="195"/>
                </a:cubicBezTo>
                <a:cubicBezTo>
                  <a:pt x="99" y="176"/>
                  <a:pt x="91" y="148"/>
                  <a:pt x="91" y="130"/>
                </a:cubicBezTo>
                <a:cubicBezTo>
                  <a:pt x="91" y="130"/>
                  <a:pt x="105" y="142"/>
                  <a:pt x="105" y="151"/>
                </a:cubicBezTo>
                <a:cubicBezTo>
                  <a:pt x="105" y="161"/>
                  <a:pt x="112" y="191"/>
                  <a:pt x="115" y="200"/>
                </a:cubicBezTo>
                <a:cubicBezTo>
                  <a:pt x="117" y="209"/>
                  <a:pt x="119" y="189"/>
                  <a:pt x="124" y="180"/>
                </a:cubicBezTo>
                <a:cubicBezTo>
                  <a:pt x="129" y="171"/>
                  <a:pt x="131" y="163"/>
                  <a:pt x="128" y="156"/>
                </a:cubicBezTo>
                <a:cubicBezTo>
                  <a:pt x="125" y="149"/>
                  <a:pt x="136" y="146"/>
                  <a:pt x="143" y="128"/>
                </a:cubicBezTo>
                <a:cubicBezTo>
                  <a:pt x="144" y="135"/>
                  <a:pt x="144" y="140"/>
                  <a:pt x="143" y="147"/>
                </a:cubicBezTo>
                <a:cubicBezTo>
                  <a:pt x="143" y="153"/>
                  <a:pt x="132" y="186"/>
                  <a:pt x="129" y="192"/>
                </a:cubicBezTo>
                <a:cubicBezTo>
                  <a:pt x="125" y="199"/>
                  <a:pt x="117" y="219"/>
                  <a:pt x="116" y="225"/>
                </a:cubicBezTo>
                <a:close/>
                <a:moveTo>
                  <a:pt x="149" y="333"/>
                </a:moveTo>
                <a:cubicBezTo>
                  <a:pt x="149" y="333"/>
                  <a:pt x="138" y="338"/>
                  <a:pt x="138" y="333"/>
                </a:cubicBezTo>
                <a:cubicBezTo>
                  <a:pt x="139" y="329"/>
                  <a:pt x="141" y="315"/>
                  <a:pt x="141" y="315"/>
                </a:cubicBezTo>
                <a:cubicBezTo>
                  <a:pt x="149" y="315"/>
                  <a:pt x="149" y="315"/>
                  <a:pt x="149" y="315"/>
                </a:cubicBezTo>
                <a:lnTo>
                  <a:pt x="149" y="333"/>
                </a:lnTo>
                <a:close/>
              </a:path>
            </a:pathLst>
          </a:custGeom>
          <a:solidFill>
            <a:srgbClr val="BA764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4" name="Freeform: Shape 5"/>
          <p:cNvSpPr/>
          <p:nvPr/>
        </p:nvSpPr>
        <p:spPr bwMode="auto">
          <a:xfrm>
            <a:off x="5753102" y="4114167"/>
            <a:ext cx="770255" cy="1819275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rgbClr val="2E4A4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cxnSp>
        <p:nvCxnSpPr>
          <p:cNvPr id="15" name="Straight Connector 21"/>
          <p:cNvCxnSpPr/>
          <p:nvPr/>
        </p:nvCxnSpPr>
        <p:spPr>
          <a:xfrm flipV="1">
            <a:off x="6096000" y="3641725"/>
            <a:ext cx="0" cy="5918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2"/>
          <p:cNvCxnSpPr/>
          <p:nvPr/>
        </p:nvCxnSpPr>
        <p:spPr>
          <a:xfrm flipV="1">
            <a:off x="6823075" y="3681097"/>
            <a:ext cx="0" cy="30924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3"/>
          <p:cNvCxnSpPr/>
          <p:nvPr/>
        </p:nvCxnSpPr>
        <p:spPr>
          <a:xfrm>
            <a:off x="6823077" y="3669665"/>
            <a:ext cx="41338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4"/>
          <p:cNvCxnSpPr/>
          <p:nvPr/>
        </p:nvCxnSpPr>
        <p:spPr>
          <a:xfrm flipH="1" flipV="1">
            <a:off x="5403215" y="3681097"/>
            <a:ext cx="0" cy="30924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5"/>
          <p:cNvCxnSpPr/>
          <p:nvPr/>
        </p:nvCxnSpPr>
        <p:spPr>
          <a:xfrm flipH="1">
            <a:off x="4989832" y="3669665"/>
            <a:ext cx="41338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6"/>
          <p:cNvCxnSpPr/>
          <p:nvPr/>
        </p:nvCxnSpPr>
        <p:spPr>
          <a:xfrm flipH="1">
            <a:off x="4088766" y="4798060"/>
            <a:ext cx="59626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7"/>
          <p:cNvCxnSpPr/>
          <p:nvPr/>
        </p:nvCxnSpPr>
        <p:spPr>
          <a:xfrm flipH="1">
            <a:off x="7566026" y="4798060"/>
            <a:ext cx="59626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31"/>
          <p:cNvSpPr/>
          <p:nvPr/>
        </p:nvSpPr>
        <p:spPr>
          <a:xfrm>
            <a:off x="3291841" y="2446657"/>
            <a:ext cx="1565275" cy="1565275"/>
          </a:xfrm>
          <a:prstGeom prst="ellipse">
            <a:avLst/>
          </a:prstGeom>
          <a:noFill/>
          <a:ln w="19050" cmpd="thickThin">
            <a:solidFill>
              <a:srgbClr val="2E4A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3" name="Oval 44"/>
          <p:cNvSpPr/>
          <p:nvPr/>
        </p:nvSpPr>
        <p:spPr>
          <a:xfrm>
            <a:off x="7334885" y="2446657"/>
            <a:ext cx="1565275" cy="1565275"/>
          </a:xfrm>
          <a:prstGeom prst="ellipse">
            <a:avLst/>
          </a:prstGeom>
          <a:noFill/>
          <a:ln w="19050" cmpd="thickThin">
            <a:solidFill>
              <a:srgbClr val="BA764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4" name="Oval 36"/>
          <p:cNvSpPr/>
          <p:nvPr/>
        </p:nvSpPr>
        <p:spPr>
          <a:xfrm>
            <a:off x="2318385" y="4116072"/>
            <a:ext cx="1565275" cy="1565275"/>
          </a:xfrm>
          <a:prstGeom prst="ellipse">
            <a:avLst/>
          </a:prstGeom>
          <a:noFill/>
          <a:ln w="19050" cmpd="thickThin">
            <a:solidFill>
              <a:srgbClr val="BA764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7" name="Oval 40"/>
          <p:cNvSpPr/>
          <p:nvPr/>
        </p:nvSpPr>
        <p:spPr>
          <a:xfrm>
            <a:off x="5313045" y="1645287"/>
            <a:ext cx="1565275" cy="1565275"/>
          </a:xfrm>
          <a:prstGeom prst="ellipse">
            <a:avLst/>
          </a:prstGeom>
          <a:noFill/>
          <a:ln w="19050" cmpd="thickThin">
            <a:solidFill>
              <a:srgbClr val="2E4A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0" name="Oval 48"/>
          <p:cNvSpPr/>
          <p:nvPr/>
        </p:nvSpPr>
        <p:spPr>
          <a:xfrm>
            <a:off x="8308341" y="4116072"/>
            <a:ext cx="1565275" cy="1565275"/>
          </a:xfrm>
          <a:prstGeom prst="ellipse">
            <a:avLst/>
          </a:prstGeom>
          <a:noFill/>
          <a:ln w="19050" cmpd="thickThin">
            <a:solidFill>
              <a:srgbClr val="2E4A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pic>
        <p:nvPicPr>
          <p:cNvPr id="25" name="图片占位符 55"/>
          <p:cNvPicPr>
            <a:picLocks noGrp="1"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6803" y="4437445"/>
            <a:ext cx="1372916" cy="915277"/>
          </a:xfrm>
          <a:custGeom>
            <a:avLst/>
            <a:gdLst>
              <a:gd name="connsiteX0" fmla="*/ 686458 w 1372916"/>
              <a:gd name="connsiteY0" fmla="*/ 0 h 1383882"/>
              <a:gd name="connsiteX1" fmla="*/ 1372916 w 1372916"/>
              <a:gd name="connsiteY1" fmla="*/ 691941 h 1383882"/>
              <a:gd name="connsiteX2" fmla="*/ 686458 w 1372916"/>
              <a:gd name="connsiteY2" fmla="*/ 1383882 h 1383882"/>
              <a:gd name="connsiteX3" fmla="*/ 0 w 1372916"/>
              <a:gd name="connsiteY3" fmla="*/ 691941 h 1383882"/>
              <a:gd name="connsiteX4" fmla="*/ 686458 w 1372916"/>
              <a:gd name="connsiteY4" fmla="*/ 0 h 138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916" h="1383882">
                <a:moveTo>
                  <a:pt x="686458" y="0"/>
                </a:moveTo>
                <a:cubicBezTo>
                  <a:pt x="1065578" y="0"/>
                  <a:pt x="1372916" y="309793"/>
                  <a:pt x="1372916" y="691941"/>
                </a:cubicBezTo>
                <a:cubicBezTo>
                  <a:pt x="1372916" y="1074089"/>
                  <a:pt x="1065578" y="1383882"/>
                  <a:pt x="686458" y="1383882"/>
                </a:cubicBezTo>
                <a:cubicBezTo>
                  <a:pt x="307338" y="1383882"/>
                  <a:pt x="0" y="1074089"/>
                  <a:pt x="0" y="691941"/>
                </a:cubicBezTo>
                <a:cubicBezTo>
                  <a:pt x="0" y="309793"/>
                  <a:pt x="307338" y="0"/>
                  <a:pt x="686458" y="0"/>
                </a:cubicBezTo>
                <a:close/>
              </a:path>
            </a:pathLst>
          </a:custGeom>
        </p:spPr>
      </p:pic>
      <p:pic>
        <p:nvPicPr>
          <p:cNvPr id="26" name="图片占位符 57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0085" y="2768203"/>
            <a:ext cx="1372916" cy="915277"/>
          </a:xfrm>
          <a:custGeom>
            <a:avLst/>
            <a:gdLst>
              <a:gd name="connsiteX0" fmla="*/ 686458 w 1372916"/>
              <a:gd name="connsiteY0" fmla="*/ 0 h 1383882"/>
              <a:gd name="connsiteX1" fmla="*/ 1372916 w 1372916"/>
              <a:gd name="connsiteY1" fmla="*/ 691941 h 1383882"/>
              <a:gd name="connsiteX2" fmla="*/ 686458 w 1372916"/>
              <a:gd name="connsiteY2" fmla="*/ 1383882 h 1383882"/>
              <a:gd name="connsiteX3" fmla="*/ 0 w 1372916"/>
              <a:gd name="connsiteY3" fmla="*/ 691941 h 1383882"/>
              <a:gd name="connsiteX4" fmla="*/ 686458 w 1372916"/>
              <a:gd name="connsiteY4" fmla="*/ 0 h 138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916" h="1383882">
                <a:moveTo>
                  <a:pt x="686458" y="0"/>
                </a:moveTo>
                <a:cubicBezTo>
                  <a:pt x="1065578" y="0"/>
                  <a:pt x="1372916" y="309793"/>
                  <a:pt x="1372916" y="691941"/>
                </a:cubicBezTo>
                <a:cubicBezTo>
                  <a:pt x="1372916" y="1074089"/>
                  <a:pt x="1065578" y="1383882"/>
                  <a:pt x="686458" y="1383882"/>
                </a:cubicBezTo>
                <a:cubicBezTo>
                  <a:pt x="307338" y="1383882"/>
                  <a:pt x="0" y="1074089"/>
                  <a:pt x="0" y="691941"/>
                </a:cubicBezTo>
                <a:cubicBezTo>
                  <a:pt x="0" y="309793"/>
                  <a:pt x="307338" y="0"/>
                  <a:pt x="686458" y="0"/>
                </a:cubicBezTo>
                <a:close/>
              </a:path>
            </a:pathLst>
          </a:custGeom>
        </p:spPr>
      </p:pic>
      <p:pic>
        <p:nvPicPr>
          <p:cNvPr id="28" name="图片占位符 59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630" y="1966216"/>
            <a:ext cx="1372916" cy="915391"/>
          </a:xfrm>
          <a:custGeom>
            <a:avLst/>
            <a:gdLst>
              <a:gd name="connsiteX0" fmla="*/ 686458 w 1372916"/>
              <a:gd name="connsiteY0" fmla="*/ 0 h 1383882"/>
              <a:gd name="connsiteX1" fmla="*/ 1372916 w 1372916"/>
              <a:gd name="connsiteY1" fmla="*/ 691941 h 1383882"/>
              <a:gd name="connsiteX2" fmla="*/ 686458 w 1372916"/>
              <a:gd name="connsiteY2" fmla="*/ 1383882 h 1383882"/>
              <a:gd name="connsiteX3" fmla="*/ 0 w 1372916"/>
              <a:gd name="connsiteY3" fmla="*/ 691941 h 1383882"/>
              <a:gd name="connsiteX4" fmla="*/ 686458 w 1372916"/>
              <a:gd name="connsiteY4" fmla="*/ 0 h 138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916" h="1383882">
                <a:moveTo>
                  <a:pt x="686458" y="0"/>
                </a:moveTo>
                <a:cubicBezTo>
                  <a:pt x="1065578" y="0"/>
                  <a:pt x="1372916" y="309793"/>
                  <a:pt x="1372916" y="691941"/>
                </a:cubicBezTo>
                <a:cubicBezTo>
                  <a:pt x="1372916" y="1074089"/>
                  <a:pt x="1065578" y="1383882"/>
                  <a:pt x="686458" y="1383882"/>
                </a:cubicBezTo>
                <a:cubicBezTo>
                  <a:pt x="307338" y="1383882"/>
                  <a:pt x="0" y="1074089"/>
                  <a:pt x="0" y="691941"/>
                </a:cubicBezTo>
                <a:cubicBezTo>
                  <a:pt x="0" y="309793"/>
                  <a:pt x="307338" y="0"/>
                  <a:pt x="686458" y="0"/>
                </a:cubicBezTo>
                <a:close/>
              </a:path>
            </a:pathLst>
          </a:custGeom>
        </p:spPr>
      </p:pic>
      <p:pic>
        <p:nvPicPr>
          <p:cNvPr id="62" name="图片占位符 61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3173" y="2767588"/>
            <a:ext cx="1372916" cy="916504"/>
          </a:xfrm>
          <a:custGeom>
            <a:avLst/>
            <a:gdLst>
              <a:gd name="connsiteX0" fmla="*/ 686458 w 1372916"/>
              <a:gd name="connsiteY0" fmla="*/ 0 h 1383882"/>
              <a:gd name="connsiteX1" fmla="*/ 1372916 w 1372916"/>
              <a:gd name="connsiteY1" fmla="*/ 691941 h 1383882"/>
              <a:gd name="connsiteX2" fmla="*/ 686458 w 1372916"/>
              <a:gd name="connsiteY2" fmla="*/ 1383882 h 1383882"/>
              <a:gd name="connsiteX3" fmla="*/ 0 w 1372916"/>
              <a:gd name="connsiteY3" fmla="*/ 691941 h 1383882"/>
              <a:gd name="connsiteX4" fmla="*/ 686458 w 1372916"/>
              <a:gd name="connsiteY4" fmla="*/ 0 h 138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916" h="1383882">
                <a:moveTo>
                  <a:pt x="686458" y="0"/>
                </a:moveTo>
                <a:cubicBezTo>
                  <a:pt x="1065578" y="0"/>
                  <a:pt x="1372916" y="309793"/>
                  <a:pt x="1372916" y="691941"/>
                </a:cubicBezTo>
                <a:cubicBezTo>
                  <a:pt x="1372916" y="1074089"/>
                  <a:pt x="1065578" y="1383882"/>
                  <a:pt x="686458" y="1383882"/>
                </a:cubicBezTo>
                <a:cubicBezTo>
                  <a:pt x="307338" y="1383882"/>
                  <a:pt x="0" y="1074089"/>
                  <a:pt x="0" y="691941"/>
                </a:cubicBezTo>
                <a:cubicBezTo>
                  <a:pt x="0" y="309793"/>
                  <a:pt x="307338" y="0"/>
                  <a:pt x="686458" y="0"/>
                </a:cubicBezTo>
                <a:close/>
              </a:path>
            </a:pathLst>
          </a:custGeom>
        </p:spPr>
      </p:pic>
      <p:pic>
        <p:nvPicPr>
          <p:cNvPr id="64" name="图片占位符 63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9" r="16929"/>
          <a:stretch>
            <a:fillRect/>
          </a:stretch>
        </p:blipFill>
        <p:spPr>
          <a:xfrm>
            <a:off x="8406455" y="4203141"/>
            <a:ext cx="1372916" cy="1383882"/>
          </a:xfrm>
          <a:custGeom>
            <a:avLst/>
            <a:gdLst>
              <a:gd name="connsiteX0" fmla="*/ 686458 w 1372916"/>
              <a:gd name="connsiteY0" fmla="*/ 0 h 1383882"/>
              <a:gd name="connsiteX1" fmla="*/ 1372916 w 1372916"/>
              <a:gd name="connsiteY1" fmla="*/ 691941 h 1383882"/>
              <a:gd name="connsiteX2" fmla="*/ 686458 w 1372916"/>
              <a:gd name="connsiteY2" fmla="*/ 1383882 h 1383882"/>
              <a:gd name="connsiteX3" fmla="*/ 0 w 1372916"/>
              <a:gd name="connsiteY3" fmla="*/ 691941 h 1383882"/>
              <a:gd name="connsiteX4" fmla="*/ 686458 w 1372916"/>
              <a:gd name="connsiteY4" fmla="*/ 0 h 138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916" h="1383882">
                <a:moveTo>
                  <a:pt x="686458" y="0"/>
                </a:moveTo>
                <a:cubicBezTo>
                  <a:pt x="1065578" y="0"/>
                  <a:pt x="1372916" y="309793"/>
                  <a:pt x="1372916" y="691941"/>
                </a:cubicBezTo>
                <a:cubicBezTo>
                  <a:pt x="1372916" y="1074089"/>
                  <a:pt x="1065578" y="1383882"/>
                  <a:pt x="686458" y="1383882"/>
                </a:cubicBezTo>
                <a:cubicBezTo>
                  <a:pt x="307338" y="1383882"/>
                  <a:pt x="0" y="1074089"/>
                  <a:pt x="0" y="691941"/>
                </a:cubicBezTo>
                <a:cubicBezTo>
                  <a:pt x="0" y="309793"/>
                  <a:pt x="307338" y="0"/>
                  <a:pt x="686458" y="0"/>
                </a:cubicBezTo>
                <a:close/>
              </a:path>
            </a:pathLst>
          </a:custGeom>
        </p:spPr>
      </p:pic>
      <p:sp>
        <p:nvSpPr>
          <p:cNvPr id="29" name="文本框 28"/>
          <p:cNvSpPr txBox="1"/>
          <p:nvPr/>
        </p:nvSpPr>
        <p:spPr>
          <a:xfrm>
            <a:off x="1446176" y="384919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文字添加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297696" y="237066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文字添加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16238" y="157860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文字添加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751046" y="212808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文字添加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580089" y="358352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文字添加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9132" y="661738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3E5D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3E5D8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3E5D8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3E5D8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F3E5D8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 flipV="1">
            <a:off x="8210551" y="1291649"/>
            <a:ext cx="2362200" cy="2362200"/>
          </a:xfrm>
          <a:prstGeom prst="ellipse">
            <a:avLst/>
          </a:prstGeom>
          <a:solidFill>
            <a:srgbClr val="8BB6CB">
              <a:alpha val="5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6087373" y="1033850"/>
            <a:ext cx="3727889" cy="2179819"/>
          </a:xfrm>
          <a:custGeom>
            <a:avLst/>
            <a:gdLst/>
            <a:ahLst/>
            <a:cxnLst/>
            <a:rect l="l" t="t" r="r" b="b"/>
            <a:pathLst>
              <a:path w="3727889" h="2179819">
                <a:moveTo>
                  <a:pt x="1904109" y="1528239"/>
                </a:moveTo>
                <a:lnTo>
                  <a:pt x="1904109" y="1768119"/>
                </a:lnTo>
                <a:lnTo>
                  <a:pt x="2040142" y="1768119"/>
                </a:lnTo>
                <a:cubicBezTo>
                  <a:pt x="2074429" y="1767328"/>
                  <a:pt x="2102862" y="1755799"/>
                  <a:pt x="2125441" y="1733532"/>
                </a:cubicBezTo>
                <a:cubicBezTo>
                  <a:pt x="2148020" y="1711264"/>
                  <a:pt x="2159728" y="1682999"/>
                  <a:pt x="2160564" y="1648737"/>
                </a:cubicBezTo>
                <a:cubicBezTo>
                  <a:pt x="2159728" y="1614429"/>
                  <a:pt x="2148020" y="1585978"/>
                  <a:pt x="2125441" y="1563385"/>
                </a:cubicBezTo>
                <a:cubicBezTo>
                  <a:pt x="2102861" y="1540791"/>
                  <a:pt x="2074429" y="1529076"/>
                  <a:pt x="2040142" y="1528239"/>
                </a:cubicBezTo>
                <a:close/>
                <a:moveTo>
                  <a:pt x="808337" y="1344140"/>
                </a:moveTo>
                <a:lnTo>
                  <a:pt x="1027878" y="1344140"/>
                </a:lnTo>
                <a:lnTo>
                  <a:pt x="1027878" y="1641642"/>
                </a:lnTo>
                <a:lnTo>
                  <a:pt x="1293112" y="1641642"/>
                </a:lnTo>
                <a:lnTo>
                  <a:pt x="1293112" y="1344140"/>
                </a:lnTo>
                <a:lnTo>
                  <a:pt x="1512653" y="1344140"/>
                </a:lnTo>
                <a:lnTo>
                  <a:pt x="1512653" y="2179819"/>
                </a:lnTo>
                <a:lnTo>
                  <a:pt x="1293112" y="2179819"/>
                </a:lnTo>
                <a:lnTo>
                  <a:pt x="1293112" y="1861146"/>
                </a:lnTo>
                <a:lnTo>
                  <a:pt x="1027878" y="1861146"/>
                </a:lnTo>
                <a:lnTo>
                  <a:pt x="1027878" y="2179819"/>
                </a:lnTo>
                <a:lnTo>
                  <a:pt x="808337" y="2179819"/>
                </a:lnTo>
                <a:close/>
                <a:moveTo>
                  <a:pt x="3208706" y="1343024"/>
                </a:moveTo>
                <a:lnTo>
                  <a:pt x="3727889" y="1343024"/>
                </a:lnTo>
                <a:lnTo>
                  <a:pt x="3727889" y="1524537"/>
                </a:lnTo>
                <a:lnTo>
                  <a:pt x="3428108" y="1524537"/>
                </a:lnTo>
                <a:lnTo>
                  <a:pt x="3428108" y="1661750"/>
                </a:lnTo>
                <a:lnTo>
                  <a:pt x="3693342" y="1661750"/>
                </a:lnTo>
                <a:lnTo>
                  <a:pt x="3693342" y="1846605"/>
                </a:lnTo>
                <a:lnTo>
                  <a:pt x="3428108" y="1846605"/>
                </a:lnTo>
                <a:lnTo>
                  <a:pt x="3428108" y="2000535"/>
                </a:lnTo>
                <a:lnTo>
                  <a:pt x="3727889" y="2000535"/>
                </a:lnTo>
                <a:lnTo>
                  <a:pt x="3727889" y="2179819"/>
                </a:lnTo>
                <a:lnTo>
                  <a:pt x="3208706" y="2179819"/>
                </a:lnTo>
                <a:close/>
                <a:moveTo>
                  <a:pt x="2532431" y="1343024"/>
                </a:moveTo>
                <a:lnTo>
                  <a:pt x="3051614" y="1343024"/>
                </a:lnTo>
                <a:lnTo>
                  <a:pt x="3051614" y="1524537"/>
                </a:lnTo>
                <a:lnTo>
                  <a:pt x="2751834" y="1524537"/>
                </a:lnTo>
                <a:lnTo>
                  <a:pt x="2751834" y="1661750"/>
                </a:lnTo>
                <a:lnTo>
                  <a:pt x="3017066" y="1661750"/>
                </a:lnTo>
                <a:lnTo>
                  <a:pt x="3017066" y="1846605"/>
                </a:lnTo>
                <a:lnTo>
                  <a:pt x="2751834" y="1846605"/>
                </a:lnTo>
                <a:lnTo>
                  <a:pt x="2751834" y="2000535"/>
                </a:lnTo>
                <a:lnTo>
                  <a:pt x="3051614" y="2000535"/>
                </a:lnTo>
                <a:lnTo>
                  <a:pt x="3051614" y="2179819"/>
                </a:lnTo>
                <a:lnTo>
                  <a:pt x="2532431" y="2179819"/>
                </a:lnTo>
                <a:close/>
                <a:moveTo>
                  <a:pt x="1684706" y="1343024"/>
                </a:moveTo>
                <a:lnTo>
                  <a:pt x="2036797" y="1343024"/>
                </a:lnTo>
                <a:cubicBezTo>
                  <a:pt x="2093931" y="1343686"/>
                  <a:pt x="2145606" y="1357736"/>
                  <a:pt x="2191822" y="1385175"/>
                </a:cubicBezTo>
                <a:cubicBezTo>
                  <a:pt x="2238038" y="1412615"/>
                  <a:pt x="2274841" y="1449476"/>
                  <a:pt x="2302232" y="1495758"/>
                </a:cubicBezTo>
                <a:cubicBezTo>
                  <a:pt x="2329623" y="1542041"/>
                  <a:pt x="2343647" y="1593778"/>
                  <a:pt x="2344306" y="1650968"/>
                </a:cubicBezTo>
                <a:cubicBezTo>
                  <a:pt x="2343935" y="1695922"/>
                  <a:pt x="2334934" y="1737669"/>
                  <a:pt x="2317302" y="1776208"/>
                </a:cubicBezTo>
                <a:cubicBezTo>
                  <a:pt x="2299670" y="1814746"/>
                  <a:pt x="2275636" y="1848125"/>
                  <a:pt x="2245198" y="1876343"/>
                </a:cubicBezTo>
                <a:lnTo>
                  <a:pt x="2422316" y="2179819"/>
                </a:lnTo>
                <a:lnTo>
                  <a:pt x="2169475" y="2179819"/>
                </a:lnTo>
                <a:lnTo>
                  <a:pt x="2040142" y="1957791"/>
                </a:lnTo>
                <a:lnTo>
                  <a:pt x="1904109" y="1957791"/>
                </a:lnTo>
                <a:lnTo>
                  <a:pt x="1904109" y="2179819"/>
                </a:lnTo>
                <a:lnTo>
                  <a:pt x="1684706" y="2179819"/>
                </a:lnTo>
                <a:close/>
                <a:moveTo>
                  <a:pt x="0" y="1343024"/>
                </a:moveTo>
                <a:lnTo>
                  <a:pt x="658486" y="1343024"/>
                </a:lnTo>
                <a:lnTo>
                  <a:pt x="658486" y="1561313"/>
                </a:lnTo>
                <a:lnTo>
                  <a:pt x="436717" y="1561313"/>
                </a:lnTo>
                <a:lnTo>
                  <a:pt x="436717" y="2179819"/>
                </a:lnTo>
                <a:lnTo>
                  <a:pt x="217313" y="2179819"/>
                </a:lnTo>
                <a:lnTo>
                  <a:pt x="217313" y="1561313"/>
                </a:lnTo>
                <a:lnTo>
                  <a:pt x="0" y="1561313"/>
                </a:lnTo>
                <a:close/>
                <a:moveTo>
                  <a:pt x="1136778" y="358626"/>
                </a:moveTo>
                <a:lnTo>
                  <a:pt x="1050967" y="542966"/>
                </a:lnTo>
                <a:lnTo>
                  <a:pt x="1221474" y="542966"/>
                </a:lnTo>
                <a:close/>
                <a:moveTo>
                  <a:pt x="1913634" y="185215"/>
                </a:moveTo>
                <a:lnTo>
                  <a:pt x="1913634" y="425094"/>
                </a:lnTo>
                <a:lnTo>
                  <a:pt x="2049667" y="425094"/>
                </a:lnTo>
                <a:cubicBezTo>
                  <a:pt x="2083954" y="424303"/>
                  <a:pt x="2112387" y="412774"/>
                  <a:pt x="2134966" y="390507"/>
                </a:cubicBezTo>
                <a:cubicBezTo>
                  <a:pt x="2157545" y="368239"/>
                  <a:pt x="2169253" y="339974"/>
                  <a:pt x="2170089" y="305712"/>
                </a:cubicBezTo>
                <a:cubicBezTo>
                  <a:pt x="2169253" y="271404"/>
                  <a:pt x="2157545" y="242953"/>
                  <a:pt x="2134966" y="220360"/>
                </a:cubicBezTo>
                <a:cubicBezTo>
                  <a:pt x="2112387" y="197766"/>
                  <a:pt x="2083954" y="186051"/>
                  <a:pt x="2049667" y="185215"/>
                </a:cubicBezTo>
                <a:close/>
                <a:moveTo>
                  <a:pt x="237234" y="184855"/>
                </a:moveTo>
                <a:lnTo>
                  <a:pt x="237234" y="425710"/>
                </a:lnTo>
                <a:lnTo>
                  <a:pt x="373267" y="425710"/>
                </a:lnTo>
                <a:cubicBezTo>
                  <a:pt x="407554" y="424916"/>
                  <a:pt x="435987" y="413340"/>
                  <a:pt x="458567" y="390982"/>
                </a:cubicBezTo>
                <a:cubicBezTo>
                  <a:pt x="481146" y="368623"/>
                  <a:pt x="492854" y="340244"/>
                  <a:pt x="493691" y="305842"/>
                </a:cubicBezTo>
                <a:cubicBezTo>
                  <a:pt x="492854" y="271395"/>
                  <a:pt x="481146" y="242828"/>
                  <a:pt x="458567" y="220143"/>
                </a:cubicBezTo>
                <a:cubicBezTo>
                  <a:pt x="435987" y="197458"/>
                  <a:pt x="407554" y="185695"/>
                  <a:pt x="373267" y="184855"/>
                </a:cubicBezTo>
                <a:close/>
                <a:moveTo>
                  <a:pt x="2524125" y="0"/>
                </a:moveTo>
                <a:lnTo>
                  <a:pt x="3182611" y="0"/>
                </a:lnTo>
                <a:lnTo>
                  <a:pt x="3182611" y="218288"/>
                </a:lnTo>
                <a:lnTo>
                  <a:pt x="2960842" y="218288"/>
                </a:lnTo>
                <a:lnTo>
                  <a:pt x="2960842" y="836793"/>
                </a:lnTo>
                <a:lnTo>
                  <a:pt x="2741438" y="836793"/>
                </a:lnTo>
                <a:lnTo>
                  <a:pt x="2741438" y="218288"/>
                </a:lnTo>
                <a:lnTo>
                  <a:pt x="2524125" y="218288"/>
                </a:lnTo>
                <a:close/>
                <a:moveTo>
                  <a:pt x="1694231" y="0"/>
                </a:moveTo>
                <a:lnTo>
                  <a:pt x="2046322" y="0"/>
                </a:lnTo>
                <a:cubicBezTo>
                  <a:pt x="2103456" y="661"/>
                  <a:pt x="2155131" y="14711"/>
                  <a:pt x="2201347" y="42150"/>
                </a:cubicBezTo>
                <a:cubicBezTo>
                  <a:pt x="2247563" y="69590"/>
                  <a:pt x="2284366" y="106451"/>
                  <a:pt x="2311757" y="152733"/>
                </a:cubicBezTo>
                <a:cubicBezTo>
                  <a:pt x="2339148" y="199016"/>
                  <a:pt x="2353172" y="250752"/>
                  <a:pt x="2353831" y="307943"/>
                </a:cubicBezTo>
                <a:cubicBezTo>
                  <a:pt x="2353460" y="352898"/>
                  <a:pt x="2344458" y="394644"/>
                  <a:pt x="2326827" y="433183"/>
                </a:cubicBezTo>
                <a:cubicBezTo>
                  <a:pt x="2309195" y="471722"/>
                  <a:pt x="2285161" y="505100"/>
                  <a:pt x="2254723" y="533318"/>
                </a:cubicBezTo>
                <a:lnTo>
                  <a:pt x="2431841" y="836793"/>
                </a:lnTo>
                <a:lnTo>
                  <a:pt x="2179000" y="836793"/>
                </a:lnTo>
                <a:lnTo>
                  <a:pt x="2049667" y="614766"/>
                </a:lnTo>
                <a:lnTo>
                  <a:pt x="1913634" y="614766"/>
                </a:lnTo>
                <a:lnTo>
                  <a:pt x="1913634" y="836793"/>
                </a:lnTo>
                <a:lnTo>
                  <a:pt x="1694231" y="836793"/>
                </a:lnTo>
                <a:close/>
                <a:moveTo>
                  <a:pt x="1085514" y="0"/>
                </a:moveTo>
                <a:lnTo>
                  <a:pt x="1184698" y="0"/>
                </a:lnTo>
                <a:lnTo>
                  <a:pt x="1578090" y="837908"/>
                </a:lnTo>
                <a:lnTo>
                  <a:pt x="1358548" y="837908"/>
                </a:lnTo>
                <a:lnTo>
                  <a:pt x="1307285" y="728424"/>
                </a:lnTo>
                <a:lnTo>
                  <a:pt x="965156" y="728424"/>
                </a:lnTo>
                <a:lnTo>
                  <a:pt x="915007" y="837908"/>
                </a:lnTo>
                <a:lnTo>
                  <a:pt x="695465" y="837908"/>
                </a:lnTo>
                <a:close/>
                <a:moveTo>
                  <a:pt x="17831" y="0"/>
                </a:moveTo>
                <a:lnTo>
                  <a:pt x="369922" y="0"/>
                </a:lnTo>
                <a:cubicBezTo>
                  <a:pt x="427056" y="655"/>
                  <a:pt x="478731" y="14687"/>
                  <a:pt x="524947" y="42096"/>
                </a:cubicBezTo>
                <a:cubicBezTo>
                  <a:pt x="571163" y="69504"/>
                  <a:pt x="607966" y="106357"/>
                  <a:pt x="635357" y="152654"/>
                </a:cubicBezTo>
                <a:cubicBezTo>
                  <a:pt x="662748" y="198952"/>
                  <a:pt x="676773" y="250761"/>
                  <a:pt x="677432" y="308083"/>
                </a:cubicBezTo>
                <a:cubicBezTo>
                  <a:pt x="676766" y="365030"/>
                  <a:pt x="662878" y="416571"/>
                  <a:pt x="635770" y="462706"/>
                </a:cubicBezTo>
                <a:cubicBezTo>
                  <a:pt x="608661" y="508841"/>
                  <a:pt x="572325" y="545596"/>
                  <a:pt x="526763" y="572969"/>
                </a:cubicBezTo>
                <a:cubicBezTo>
                  <a:pt x="481201" y="600343"/>
                  <a:pt x="430407" y="614361"/>
                  <a:pt x="374382" y="615024"/>
                </a:cubicBezTo>
                <a:lnTo>
                  <a:pt x="237234" y="615024"/>
                </a:lnTo>
                <a:lnTo>
                  <a:pt x="237234" y="836793"/>
                </a:lnTo>
                <a:lnTo>
                  <a:pt x="17831" y="8367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57151" y="0"/>
            <a:ext cx="2362200" cy="2362200"/>
          </a:xfrm>
          <a:prstGeom prst="ellipse">
            <a:avLst/>
          </a:prstGeom>
          <a:solidFill>
            <a:srgbClr val="D9D5CA">
              <a:alpha val="8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432685" y="1291649"/>
            <a:ext cx="1266288" cy="1266288"/>
          </a:xfrm>
          <a:prstGeom prst="ellipse">
            <a:avLst/>
          </a:prstGeom>
          <a:solidFill>
            <a:srgbClr val="2E4A4E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42951" y="1805940"/>
            <a:ext cx="1562100" cy="1562100"/>
          </a:xfrm>
          <a:prstGeom prst="ellipse">
            <a:avLst/>
          </a:prstGeom>
          <a:solidFill>
            <a:srgbClr val="C5A086">
              <a:alpha val="7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 flipV="1">
            <a:off x="2745313" y="621446"/>
            <a:ext cx="491075" cy="491074"/>
          </a:xfrm>
          <a:prstGeom prst="ellipse">
            <a:avLst/>
          </a:prstGeom>
          <a:solidFill>
            <a:srgbClr val="BA764F">
              <a:alpha val="83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 flipV="1">
            <a:off x="578741" y="1805942"/>
            <a:ext cx="4410075" cy="4410075"/>
          </a:xfrm>
          <a:prstGeom prst="ellipse">
            <a:avLst/>
          </a:prstGeom>
          <a:solidFill>
            <a:srgbClr val="BA764F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0965" y="2225040"/>
            <a:ext cx="603887" cy="603886"/>
          </a:xfrm>
          <a:prstGeom prst="ellipse">
            <a:avLst/>
          </a:prstGeom>
          <a:solidFill>
            <a:sysClr val="window" lastClr="FFFFFF">
              <a:lumMod val="75000"/>
              <a:alpha val="48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100829" y="5487994"/>
            <a:ext cx="417507" cy="417506"/>
          </a:xfrm>
          <a:prstGeom prst="ellipse">
            <a:avLst/>
          </a:pr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844916" y="4939032"/>
            <a:ext cx="1092835" cy="1092835"/>
          </a:xfrm>
          <a:prstGeom prst="ellipse">
            <a:avLst/>
          </a:prstGeom>
          <a:solidFill>
            <a:srgbClr val="8BB6CB">
              <a:alpha val="8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1132205" y="1291590"/>
            <a:ext cx="2673351" cy="267335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514206" y="5157472"/>
            <a:ext cx="880745" cy="88074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3" name="椭圆 2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8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 smtClean="0">
                <a:cs typeface="+mn-ea"/>
                <a:sym typeface="+mn-lt"/>
              </a:rPr>
              <a:t>标题文字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9" name="Freeform: Shape 2"/>
          <p:cNvSpPr/>
          <p:nvPr/>
        </p:nvSpPr>
        <p:spPr bwMode="auto">
          <a:xfrm>
            <a:off x="0" y="4632327"/>
            <a:ext cx="12192000" cy="2225675"/>
          </a:xfrm>
          <a:custGeom>
            <a:avLst/>
            <a:gdLst>
              <a:gd name="connsiteX0" fmla="*/ 4495800 w 8683625"/>
              <a:gd name="connsiteY0" fmla="*/ 0 h 1086621"/>
              <a:gd name="connsiteX1" fmla="*/ 4595813 w 8683625"/>
              <a:gd name="connsiteY1" fmla="*/ 1588 h 1086621"/>
              <a:gd name="connsiteX2" fmla="*/ 4595813 w 8683625"/>
              <a:gd name="connsiteY2" fmla="*/ 23813 h 1086621"/>
              <a:gd name="connsiteX3" fmla="*/ 4656138 w 8683625"/>
              <a:gd name="connsiteY3" fmla="*/ 23813 h 1086621"/>
              <a:gd name="connsiteX4" fmla="*/ 4651375 w 8683625"/>
              <a:gd name="connsiteY4" fmla="*/ 828676 h 1086621"/>
              <a:gd name="connsiteX5" fmla="*/ 4802188 w 8683625"/>
              <a:gd name="connsiteY5" fmla="*/ 828676 h 1086621"/>
              <a:gd name="connsiteX6" fmla="*/ 4803775 w 8683625"/>
              <a:gd name="connsiteY6" fmla="*/ 615950 h 1086621"/>
              <a:gd name="connsiteX7" fmla="*/ 4916488 w 8683625"/>
              <a:gd name="connsiteY7" fmla="*/ 615950 h 1086621"/>
              <a:gd name="connsiteX8" fmla="*/ 4919663 w 8683625"/>
              <a:gd name="connsiteY8" fmla="*/ 441325 h 1086621"/>
              <a:gd name="connsiteX9" fmla="*/ 5086350 w 8683625"/>
              <a:gd name="connsiteY9" fmla="*/ 441325 h 1086621"/>
              <a:gd name="connsiteX10" fmla="*/ 5086350 w 8683625"/>
              <a:gd name="connsiteY10" fmla="*/ 496888 h 1086621"/>
              <a:gd name="connsiteX11" fmla="*/ 5124450 w 8683625"/>
              <a:gd name="connsiteY11" fmla="*/ 500063 h 1086621"/>
              <a:gd name="connsiteX12" fmla="*/ 5122863 w 8683625"/>
              <a:gd name="connsiteY12" fmla="*/ 633413 h 1086621"/>
              <a:gd name="connsiteX13" fmla="*/ 5170488 w 8683625"/>
              <a:gd name="connsiteY13" fmla="*/ 633413 h 1086621"/>
              <a:gd name="connsiteX14" fmla="*/ 5172075 w 8683625"/>
              <a:gd name="connsiteY14" fmla="*/ 588963 h 1086621"/>
              <a:gd name="connsiteX15" fmla="*/ 5280025 w 8683625"/>
              <a:gd name="connsiteY15" fmla="*/ 588963 h 1086621"/>
              <a:gd name="connsiteX16" fmla="*/ 5280025 w 8683625"/>
              <a:gd name="connsiteY16" fmla="*/ 639763 h 1086621"/>
              <a:gd name="connsiteX17" fmla="*/ 5330825 w 8683625"/>
              <a:gd name="connsiteY17" fmla="*/ 639763 h 1086621"/>
              <a:gd name="connsiteX18" fmla="*/ 5327650 w 8683625"/>
              <a:gd name="connsiteY18" fmla="*/ 728663 h 1086621"/>
              <a:gd name="connsiteX19" fmla="*/ 5359400 w 8683625"/>
              <a:gd name="connsiteY19" fmla="*/ 728663 h 1086621"/>
              <a:gd name="connsiteX20" fmla="*/ 5359400 w 8683625"/>
              <a:gd name="connsiteY20" fmla="*/ 396875 h 1086621"/>
              <a:gd name="connsiteX21" fmla="*/ 5391150 w 8683625"/>
              <a:gd name="connsiteY21" fmla="*/ 396875 h 1086621"/>
              <a:gd name="connsiteX22" fmla="*/ 5391150 w 8683625"/>
              <a:gd name="connsiteY22" fmla="*/ 333375 h 1086621"/>
              <a:gd name="connsiteX23" fmla="*/ 5446713 w 8683625"/>
              <a:gd name="connsiteY23" fmla="*/ 333375 h 1086621"/>
              <a:gd name="connsiteX24" fmla="*/ 5522913 w 8683625"/>
              <a:gd name="connsiteY24" fmla="*/ 333375 h 1086621"/>
              <a:gd name="connsiteX25" fmla="*/ 5522913 w 8683625"/>
              <a:gd name="connsiteY25" fmla="*/ 365125 h 1086621"/>
              <a:gd name="connsiteX26" fmla="*/ 5586413 w 8683625"/>
              <a:gd name="connsiteY26" fmla="*/ 368300 h 1086621"/>
              <a:gd name="connsiteX27" fmla="*/ 5586413 w 8683625"/>
              <a:gd name="connsiteY27" fmla="*/ 557213 h 1086621"/>
              <a:gd name="connsiteX28" fmla="*/ 5651500 w 8683625"/>
              <a:gd name="connsiteY28" fmla="*/ 557213 h 1086621"/>
              <a:gd name="connsiteX29" fmla="*/ 5651500 w 8683625"/>
              <a:gd name="connsiteY29" fmla="*/ 515938 h 1086621"/>
              <a:gd name="connsiteX30" fmla="*/ 5726113 w 8683625"/>
              <a:gd name="connsiteY30" fmla="*/ 515938 h 1086621"/>
              <a:gd name="connsiteX31" fmla="*/ 5726113 w 8683625"/>
              <a:gd name="connsiteY31" fmla="*/ 547688 h 1086621"/>
              <a:gd name="connsiteX32" fmla="*/ 5819775 w 8683625"/>
              <a:gd name="connsiteY32" fmla="*/ 547688 h 1086621"/>
              <a:gd name="connsiteX33" fmla="*/ 5819775 w 8683625"/>
              <a:gd name="connsiteY33" fmla="*/ 617538 h 1086621"/>
              <a:gd name="connsiteX34" fmla="*/ 5854700 w 8683625"/>
              <a:gd name="connsiteY34" fmla="*/ 617538 h 1086621"/>
              <a:gd name="connsiteX35" fmla="*/ 5854700 w 8683625"/>
              <a:gd name="connsiteY35" fmla="*/ 584200 h 1086621"/>
              <a:gd name="connsiteX36" fmla="*/ 5886450 w 8683625"/>
              <a:gd name="connsiteY36" fmla="*/ 584200 h 1086621"/>
              <a:gd name="connsiteX37" fmla="*/ 5886450 w 8683625"/>
              <a:gd name="connsiteY37" fmla="*/ 547688 h 1086621"/>
              <a:gd name="connsiteX38" fmla="*/ 5962650 w 8683625"/>
              <a:gd name="connsiteY38" fmla="*/ 547688 h 1086621"/>
              <a:gd name="connsiteX39" fmla="*/ 5959475 w 8683625"/>
              <a:gd name="connsiteY39" fmla="*/ 584200 h 1086621"/>
              <a:gd name="connsiteX40" fmla="*/ 6011863 w 8683625"/>
              <a:gd name="connsiteY40" fmla="*/ 584200 h 1086621"/>
              <a:gd name="connsiteX41" fmla="*/ 6011863 w 8683625"/>
              <a:gd name="connsiteY41" fmla="*/ 608013 h 1086621"/>
              <a:gd name="connsiteX42" fmla="*/ 6035675 w 8683625"/>
              <a:gd name="connsiteY42" fmla="*/ 608013 h 1086621"/>
              <a:gd name="connsiteX43" fmla="*/ 6035675 w 8683625"/>
              <a:gd name="connsiteY43" fmla="*/ 681038 h 1086621"/>
              <a:gd name="connsiteX44" fmla="*/ 6072188 w 8683625"/>
              <a:gd name="connsiteY44" fmla="*/ 681038 h 1086621"/>
              <a:gd name="connsiteX45" fmla="*/ 6072188 w 8683625"/>
              <a:gd name="connsiteY45" fmla="*/ 633413 h 1086621"/>
              <a:gd name="connsiteX46" fmla="*/ 6149975 w 8683625"/>
              <a:gd name="connsiteY46" fmla="*/ 633413 h 1086621"/>
              <a:gd name="connsiteX47" fmla="*/ 6149975 w 8683625"/>
              <a:gd name="connsiteY47" fmla="*/ 603250 h 1086621"/>
              <a:gd name="connsiteX48" fmla="*/ 6183313 w 8683625"/>
              <a:gd name="connsiteY48" fmla="*/ 603250 h 1086621"/>
              <a:gd name="connsiteX49" fmla="*/ 6183313 w 8683625"/>
              <a:gd name="connsiteY49" fmla="*/ 584200 h 1086621"/>
              <a:gd name="connsiteX50" fmla="*/ 6254750 w 8683625"/>
              <a:gd name="connsiteY50" fmla="*/ 587375 h 1086621"/>
              <a:gd name="connsiteX51" fmla="*/ 6254750 w 8683625"/>
              <a:gd name="connsiteY51" fmla="*/ 620713 h 1086621"/>
              <a:gd name="connsiteX52" fmla="*/ 6307138 w 8683625"/>
              <a:gd name="connsiteY52" fmla="*/ 620713 h 1086621"/>
              <a:gd name="connsiteX53" fmla="*/ 6307138 w 8683625"/>
              <a:gd name="connsiteY53" fmla="*/ 657226 h 1086621"/>
              <a:gd name="connsiteX54" fmla="*/ 6367463 w 8683625"/>
              <a:gd name="connsiteY54" fmla="*/ 657226 h 1086621"/>
              <a:gd name="connsiteX55" fmla="*/ 6367463 w 8683625"/>
              <a:gd name="connsiteY55" fmla="*/ 700088 h 1086621"/>
              <a:gd name="connsiteX56" fmla="*/ 6396038 w 8683625"/>
              <a:gd name="connsiteY56" fmla="*/ 700088 h 1086621"/>
              <a:gd name="connsiteX57" fmla="*/ 6396038 w 8683625"/>
              <a:gd name="connsiteY57" fmla="*/ 923926 h 1086621"/>
              <a:gd name="connsiteX58" fmla="*/ 6410325 w 8683625"/>
              <a:gd name="connsiteY58" fmla="*/ 923926 h 1086621"/>
              <a:gd name="connsiteX59" fmla="*/ 6410325 w 8683625"/>
              <a:gd name="connsiteY59" fmla="*/ 863601 h 1086621"/>
              <a:gd name="connsiteX60" fmla="*/ 6435725 w 8683625"/>
              <a:gd name="connsiteY60" fmla="*/ 863601 h 1086621"/>
              <a:gd name="connsiteX61" fmla="*/ 6438900 w 8683625"/>
              <a:gd name="connsiteY61" fmla="*/ 671513 h 1086621"/>
              <a:gd name="connsiteX62" fmla="*/ 6454775 w 8683625"/>
              <a:gd name="connsiteY62" fmla="*/ 671513 h 1086621"/>
              <a:gd name="connsiteX63" fmla="*/ 6454775 w 8683625"/>
              <a:gd name="connsiteY63" fmla="*/ 639763 h 1086621"/>
              <a:gd name="connsiteX64" fmla="*/ 6510338 w 8683625"/>
              <a:gd name="connsiteY64" fmla="*/ 639763 h 1086621"/>
              <a:gd name="connsiteX65" fmla="*/ 6510338 w 8683625"/>
              <a:gd name="connsiteY65" fmla="*/ 668338 h 1086621"/>
              <a:gd name="connsiteX66" fmla="*/ 6526213 w 8683625"/>
              <a:gd name="connsiteY66" fmla="*/ 668338 h 1086621"/>
              <a:gd name="connsiteX67" fmla="*/ 6526213 w 8683625"/>
              <a:gd name="connsiteY67" fmla="*/ 839788 h 1086621"/>
              <a:gd name="connsiteX68" fmla="*/ 6551613 w 8683625"/>
              <a:gd name="connsiteY68" fmla="*/ 839788 h 1086621"/>
              <a:gd name="connsiteX69" fmla="*/ 6551613 w 8683625"/>
              <a:gd name="connsiteY69" fmla="*/ 587375 h 1086621"/>
              <a:gd name="connsiteX70" fmla="*/ 6699250 w 8683625"/>
              <a:gd name="connsiteY70" fmla="*/ 587375 h 1086621"/>
              <a:gd name="connsiteX71" fmla="*/ 6699250 w 8683625"/>
              <a:gd name="connsiteY71" fmla="*/ 655638 h 1086621"/>
              <a:gd name="connsiteX72" fmla="*/ 6718300 w 8683625"/>
              <a:gd name="connsiteY72" fmla="*/ 655638 h 1086621"/>
              <a:gd name="connsiteX73" fmla="*/ 6718300 w 8683625"/>
              <a:gd name="connsiteY73" fmla="*/ 733426 h 1086621"/>
              <a:gd name="connsiteX74" fmla="*/ 6727825 w 8683625"/>
              <a:gd name="connsiteY74" fmla="*/ 733426 h 1086621"/>
              <a:gd name="connsiteX75" fmla="*/ 6727825 w 8683625"/>
              <a:gd name="connsiteY75" fmla="*/ 939801 h 1086621"/>
              <a:gd name="connsiteX76" fmla="*/ 6767513 w 8683625"/>
              <a:gd name="connsiteY76" fmla="*/ 939801 h 1086621"/>
              <a:gd name="connsiteX77" fmla="*/ 6767513 w 8683625"/>
              <a:gd name="connsiteY77" fmla="*/ 911226 h 1086621"/>
              <a:gd name="connsiteX78" fmla="*/ 6786563 w 8683625"/>
              <a:gd name="connsiteY78" fmla="*/ 911226 h 1086621"/>
              <a:gd name="connsiteX79" fmla="*/ 6786563 w 8683625"/>
              <a:gd name="connsiteY79" fmla="*/ 839788 h 1086621"/>
              <a:gd name="connsiteX80" fmla="*/ 6802438 w 8683625"/>
              <a:gd name="connsiteY80" fmla="*/ 839788 h 1086621"/>
              <a:gd name="connsiteX81" fmla="*/ 6804025 w 8683625"/>
              <a:gd name="connsiteY81" fmla="*/ 555625 h 1086621"/>
              <a:gd name="connsiteX82" fmla="*/ 6915150 w 8683625"/>
              <a:gd name="connsiteY82" fmla="*/ 555625 h 1086621"/>
              <a:gd name="connsiteX83" fmla="*/ 6915150 w 8683625"/>
              <a:gd name="connsiteY83" fmla="*/ 727076 h 1086621"/>
              <a:gd name="connsiteX84" fmla="*/ 6931025 w 8683625"/>
              <a:gd name="connsiteY84" fmla="*/ 727076 h 1086621"/>
              <a:gd name="connsiteX85" fmla="*/ 6931025 w 8683625"/>
              <a:gd name="connsiteY85" fmla="*/ 842963 h 1086621"/>
              <a:gd name="connsiteX86" fmla="*/ 6980237 w 8683625"/>
              <a:gd name="connsiteY86" fmla="*/ 842963 h 1086621"/>
              <a:gd name="connsiteX87" fmla="*/ 6980237 w 8683625"/>
              <a:gd name="connsiteY87" fmla="*/ 950913 h 1086621"/>
              <a:gd name="connsiteX88" fmla="*/ 7011987 w 8683625"/>
              <a:gd name="connsiteY88" fmla="*/ 950913 h 1086621"/>
              <a:gd name="connsiteX89" fmla="*/ 7011987 w 8683625"/>
              <a:gd name="connsiteY89" fmla="*/ 892176 h 1086621"/>
              <a:gd name="connsiteX90" fmla="*/ 7065963 w 8683625"/>
              <a:gd name="connsiteY90" fmla="*/ 892176 h 1086621"/>
              <a:gd name="connsiteX91" fmla="*/ 7065963 w 8683625"/>
              <a:gd name="connsiteY91" fmla="*/ 857251 h 1086621"/>
              <a:gd name="connsiteX92" fmla="*/ 7246937 w 8683625"/>
              <a:gd name="connsiteY92" fmla="*/ 857251 h 1086621"/>
              <a:gd name="connsiteX93" fmla="*/ 7246937 w 8683625"/>
              <a:gd name="connsiteY93" fmla="*/ 820738 h 1086621"/>
              <a:gd name="connsiteX94" fmla="*/ 7291387 w 8683625"/>
              <a:gd name="connsiteY94" fmla="*/ 820738 h 1086621"/>
              <a:gd name="connsiteX95" fmla="*/ 7291387 w 8683625"/>
              <a:gd name="connsiteY95" fmla="*/ 865188 h 1086621"/>
              <a:gd name="connsiteX96" fmla="*/ 7339013 w 8683625"/>
              <a:gd name="connsiteY96" fmla="*/ 865188 h 1086621"/>
              <a:gd name="connsiteX97" fmla="*/ 7339013 w 8683625"/>
              <a:gd name="connsiteY97" fmla="*/ 963613 h 1086621"/>
              <a:gd name="connsiteX98" fmla="*/ 7378700 w 8683625"/>
              <a:gd name="connsiteY98" fmla="*/ 963613 h 1086621"/>
              <a:gd name="connsiteX99" fmla="*/ 7378700 w 8683625"/>
              <a:gd name="connsiteY99" fmla="*/ 873126 h 1086621"/>
              <a:gd name="connsiteX100" fmla="*/ 7404100 w 8683625"/>
              <a:gd name="connsiteY100" fmla="*/ 873126 h 1086621"/>
              <a:gd name="connsiteX101" fmla="*/ 7407275 w 8683625"/>
              <a:gd name="connsiteY101" fmla="*/ 728663 h 1086621"/>
              <a:gd name="connsiteX102" fmla="*/ 7434263 w 8683625"/>
              <a:gd name="connsiteY102" fmla="*/ 728663 h 1086621"/>
              <a:gd name="connsiteX103" fmla="*/ 7434263 w 8683625"/>
              <a:gd name="connsiteY103" fmla="*/ 671513 h 1086621"/>
              <a:gd name="connsiteX104" fmla="*/ 7466013 w 8683625"/>
              <a:gd name="connsiteY104" fmla="*/ 671513 h 1086621"/>
              <a:gd name="connsiteX105" fmla="*/ 7486650 w 8683625"/>
              <a:gd name="connsiteY105" fmla="*/ 644526 h 1086621"/>
              <a:gd name="connsiteX106" fmla="*/ 7543800 w 8683625"/>
              <a:gd name="connsiteY106" fmla="*/ 644526 h 1086621"/>
              <a:gd name="connsiteX107" fmla="*/ 7543800 w 8683625"/>
              <a:gd name="connsiteY107" fmla="*/ 341313 h 1086621"/>
              <a:gd name="connsiteX108" fmla="*/ 7662863 w 8683625"/>
              <a:gd name="connsiteY108" fmla="*/ 341313 h 1086621"/>
              <a:gd name="connsiteX109" fmla="*/ 7662863 w 8683625"/>
              <a:gd name="connsiteY109" fmla="*/ 649288 h 1086621"/>
              <a:gd name="connsiteX110" fmla="*/ 7727950 w 8683625"/>
              <a:gd name="connsiteY110" fmla="*/ 649288 h 1086621"/>
              <a:gd name="connsiteX111" fmla="*/ 7726363 w 8683625"/>
              <a:gd name="connsiteY111" fmla="*/ 887413 h 1086621"/>
              <a:gd name="connsiteX112" fmla="*/ 7766050 w 8683625"/>
              <a:gd name="connsiteY112" fmla="*/ 887413 h 1086621"/>
              <a:gd name="connsiteX113" fmla="*/ 7766050 w 8683625"/>
              <a:gd name="connsiteY113" fmla="*/ 592138 h 1086621"/>
              <a:gd name="connsiteX114" fmla="*/ 7867650 w 8683625"/>
              <a:gd name="connsiteY114" fmla="*/ 595313 h 1086621"/>
              <a:gd name="connsiteX115" fmla="*/ 7867650 w 8683625"/>
              <a:gd name="connsiteY115" fmla="*/ 623888 h 1086621"/>
              <a:gd name="connsiteX116" fmla="*/ 7967663 w 8683625"/>
              <a:gd name="connsiteY116" fmla="*/ 623888 h 1086621"/>
              <a:gd name="connsiteX117" fmla="*/ 7966075 w 8683625"/>
              <a:gd name="connsiteY117" fmla="*/ 731838 h 1086621"/>
              <a:gd name="connsiteX118" fmla="*/ 8015287 w 8683625"/>
              <a:gd name="connsiteY118" fmla="*/ 731838 h 1086621"/>
              <a:gd name="connsiteX119" fmla="*/ 8015287 w 8683625"/>
              <a:gd name="connsiteY119" fmla="*/ 652463 h 1086621"/>
              <a:gd name="connsiteX120" fmla="*/ 8086725 w 8683625"/>
              <a:gd name="connsiteY120" fmla="*/ 652463 h 1086621"/>
              <a:gd name="connsiteX121" fmla="*/ 8089900 w 8683625"/>
              <a:gd name="connsiteY121" fmla="*/ 611188 h 1086621"/>
              <a:gd name="connsiteX122" fmla="*/ 8151813 w 8683625"/>
              <a:gd name="connsiteY122" fmla="*/ 611188 h 1086621"/>
              <a:gd name="connsiteX123" fmla="*/ 8151813 w 8683625"/>
              <a:gd name="connsiteY123" fmla="*/ 871538 h 1086621"/>
              <a:gd name="connsiteX124" fmla="*/ 8251825 w 8683625"/>
              <a:gd name="connsiteY124" fmla="*/ 871538 h 1086621"/>
              <a:gd name="connsiteX125" fmla="*/ 8255000 w 8683625"/>
              <a:gd name="connsiteY125" fmla="*/ 573088 h 1086621"/>
              <a:gd name="connsiteX126" fmla="*/ 8274050 w 8683625"/>
              <a:gd name="connsiteY126" fmla="*/ 573088 h 1086621"/>
              <a:gd name="connsiteX127" fmla="*/ 8274050 w 8683625"/>
              <a:gd name="connsiteY127" fmla="*/ 547688 h 1086621"/>
              <a:gd name="connsiteX128" fmla="*/ 8375650 w 8683625"/>
              <a:gd name="connsiteY128" fmla="*/ 549275 h 1086621"/>
              <a:gd name="connsiteX129" fmla="*/ 8375650 w 8683625"/>
              <a:gd name="connsiteY129" fmla="*/ 595313 h 1086621"/>
              <a:gd name="connsiteX130" fmla="*/ 8494712 w 8683625"/>
              <a:gd name="connsiteY130" fmla="*/ 596900 h 1086621"/>
              <a:gd name="connsiteX131" fmla="*/ 8491538 w 8683625"/>
              <a:gd name="connsiteY131" fmla="*/ 900113 h 1086621"/>
              <a:gd name="connsiteX132" fmla="*/ 8547100 w 8683625"/>
              <a:gd name="connsiteY132" fmla="*/ 900113 h 1086621"/>
              <a:gd name="connsiteX133" fmla="*/ 8547100 w 8683625"/>
              <a:gd name="connsiteY133" fmla="*/ 992188 h 1086621"/>
              <a:gd name="connsiteX134" fmla="*/ 8607425 w 8683625"/>
              <a:gd name="connsiteY134" fmla="*/ 992188 h 1086621"/>
              <a:gd name="connsiteX135" fmla="*/ 8610600 w 8683625"/>
              <a:gd name="connsiteY135" fmla="*/ 881063 h 1086621"/>
              <a:gd name="connsiteX136" fmla="*/ 8642350 w 8683625"/>
              <a:gd name="connsiteY136" fmla="*/ 881063 h 1086621"/>
              <a:gd name="connsiteX137" fmla="*/ 8642350 w 8683625"/>
              <a:gd name="connsiteY137" fmla="*/ 836613 h 1086621"/>
              <a:gd name="connsiteX138" fmla="*/ 8683625 w 8683625"/>
              <a:gd name="connsiteY138" fmla="*/ 836613 h 1086621"/>
              <a:gd name="connsiteX139" fmla="*/ 8683625 w 8683625"/>
              <a:gd name="connsiteY139" fmla="*/ 1086621 h 1086621"/>
              <a:gd name="connsiteX140" fmla="*/ 0 w 8683625"/>
              <a:gd name="connsiteY140" fmla="*/ 1086621 h 1086621"/>
              <a:gd name="connsiteX141" fmla="*/ 0 w 8683625"/>
              <a:gd name="connsiteY141" fmla="*/ 1035051 h 1086621"/>
              <a:gd name="connsiteX142" fmla="*/ 84138 w 8683625"/>
              <a:gd name="connsiteY142" fmla="*/ 1035051 h 1086621"/>
              <a:gd name="connsiteX143" fmla="*/ 84138 w 8683625"/>
              <a:gd name="connsiteY143" fmla="*/ 963613 h 1086621"/>
              <a:gd name="connsiteX144" fmla="*/ 131763 w 8683625"/>
              <a:gd name="connsiteY144" fmla="*/ 963613 h 1086621"/>
              <a:gd name="connsiteX145" fmla="*/ 131763 w 8683625"/>
              <a:gd name="connsiteY145" fmla="*/ 927101 h 1086621"/>
              <a:gd name="connsiteX146" fmla="*/ 176213 w 8683625"/>
              <a:gd name="connsiteY146" fmla="*/ 927101 h 1086621"/>
              <a:gd name="connsiteX147" fmla="*/ 176213 w 8683625"/>
              <a:gd name="connsiteY147" fmla="*/ 960438 h 1086621"/>
              <a:gd name="connsiteX148" fmla="*/ 258763 w 8683625"/>
              <a:gd name="connsiteY148" fmla="*/ 963613 h 1086621"/>
              <a:gd name="connsiteX149" fmla="*/ 258763 w 8683625"/>
              <a:gd name="connsiteY149" fmla="*/ 992188 h 1086621"/>
              <a:gd name="connsiteX150" fmla="*/ 303213 w 8683625"/>
              <a:gd name="connsiteY150" fmla="*/ 992188 h 1086621"/>
              <a:gd name="connsiteX151" fmla="*/ 300038 w 8683625"/>
              <a:gd name="connsiteY151" fmla="*/ 1052513 h 1086621"/>
              <a:gd name="connsiteX152" fmla="*/ 355600 w 8683625"/>
              <a:gd name="connsiteY152" fmla="*/ 1052513 h 1086621"/>
              <a:gd name="connsiteX153" fmla="*/ 358775 w 8683625"/>
              <a:gd name="connsiteY153" fmla="*/ 984251 h 1086621"/>
              <a:gd name="connsiteX154" fmla="*/ 420688 w 8683625"/>
              <a:gd name="connsiteY154" fmla="*/ 984251 h 1086621"/>
              <a:gd name="connsiteX155" fmla="*/ 420688 w 8683625"/>
              <a:gd name="connsiteY155" fmla="*/ 823913 h 1086621"/>
              <a:gd name="connsiteX156" fmla="*/ 468313 w 8683625"/>
              <a:gd name="connsiteY156" fmla="*/ 823913 h 1086621"/>
              <a:gd name="connsiteX157" fmla="*/ 468313 w 8683625"/>
              <a:gd name="connsiteY157" fmla="*/ 796926 h 1086621"/>
              <a:gd name="connsiteX158" fmla="*/ 519113 w 8683625"/>
              <a:gd name="connsiteY158" fmla="*/ 796926 h 1086621"/>
              <a:gd name="connsiteX159" fmla="*/ 519113 w 8683625"/>
              <a:gd name="connsiteY159" fmla="*/ 828676 h 1086621"/>
              <a:gd name="connsiteX160" fmla="*/ 536575 w 8683625"/>
              <a:gd name="connsiteY160" fmla="*/ 828676 h 1086621"/>
              <a:gd name="connsiteX161" fmla="*/ 536575 w 8683625"/>
              <a:gd name="connsiteY161" fmla="*/ 765176 h 1086621"/>
              <a:gd name="connsiteX162" fmla="*/ 600075 w 8683625"/>
              <a:gd name="connsiteY162" fmla="*/ 765176 h 1086621"/>
              <a:gd name="connsiteX163" fmla="*/ 600075 w 8683625"/>
              <a:gd name="connsiteY163" fmla="*/ 800101 h 1086621"/>
              <a:gd name="connsiteX164" fmla="*/ 631825 w 8683625"/>
              <a:gd name="connsiteY164" fmla="*/ 800101 h 1086621"/>
              <a:gd name="connsiteX165" fmla="*/ 631825 w 8683625"/>
              <a:gd name="connsiteY165" fmla="*/ 992188 h 1086621"/>
              <a:gd name="connsiteX166" fmla="*/ 668338 w 8683625"/>
              <a:gd name="connsiteY166" fmla="*/ 992188 h 1086621"/>
              <a:gd name="connsiteX167" fmla="*/ 668338 w 8683625"/>
              <a:gd name="connsiteY167" fmla="*/ 1031876 h 1086621"/>
              <a:gd name="connsiteX168" fmla="*/ 711200 w 8683625"/>
              <a:gd name="connsiteY168" fmla="*/ 1031876 h 1086621"/>
              <a:gd name="connsiteX169" fmla="*/ 712788 w 8683625"/>
              <a:gd name="connsiteY169" fmla="*/ 747713 h 1086621"/>
              <a:gd name="connsiteX170" fmla="*/ 763588 w 8683625"/>
              <a:gd name="connsiteY170" fmla="*/ 747713 h 1086621"/>
              <a:gd name="connsiteX171" fmla="*/ 763588 w 8683625"/>
              <a:gd name="connsiteY171" fmla="*/ 715963 h 1086621"/>
              <a:gd name="connsiteX172" fmla="*/ 879475 w 8683625"/>
              <a:gd name="connsiteY172" fmla="*/ 715963 h 1086621"/>
              <a:gd name="connsiteX173" fmla="*/ 879475 w 8683625"/>
              <a:gd name="connsiteY173" fmla="*/ 747713 h 1086621"/>
              <a:gd name="connsiteX174" fmla="*/ 936625 w 8683625"/>
              <a:gd name="connsiteY174" fmla="*/ 749301 h 1086621"/>
              <a:gd name="connsiteX175" fmla="*/ 936625 w 8683625"/>
              <a:gd name="connsiteY175" fmla="*/ 1023938 h 1086621"/>
              <a:gd name="connsiteX176" fmla="*/ 1174750 w 8683625"/>
              <a:gd name="connsiteY176" fmla="*/ 1027113 h 1086621"/>
              <a:gd name="connsiteX177" fmla="*/ 1176338 w 8683625"/>
              <a:gd name="connsiteY177" fmla="*/ 628650 h 1086621"/>
              <a:gd name="connsiteX178" fmla="*/ 1203325 w 8683625"/>
              <a:gd name="connsiteY178" fmla="*/ 628650 h 1086621"/>
              <a:gd name="connsiteX179" fmla="*/ 1203325 w 8683625"/>
              <a:gd name="connsiteY179" fmla="*/ 592138 h 1086621"/>
              <a:gd name="connsiteX180" fmla="*/ 1268413 w 8683625"/>
              <a:gd name="connsiteY180" fmla="*/ 592138 h 1086621"/>
              <a:gd name="connsiteX181" fmla="*/ 1268413 w 8683625"/>
              <a:gd name="connsiteY181" fmla="*/ 623888 h 1086621"/>
              <a:gd name="connsiteX182" fmla="*/ 1312863 w 8683625"/>
              <a:gd name="connsiteY182" fmla="*/ 623888 h 1086621"/>
              <a:gd name="connsiteX183" fmla="*/ 1311275 w 8683625"/>
              <a:gd name="connsiteY183" fmla="*/ 1019176 h 1086621"/>
              <a:gd name="connsiteX184" fmla="*/ 1352550 w 8683625"/>
              <a:gd name="connsiteY184" fmla="*/ 1019176 h 1086621"/>
              <a:gd name="connsiteX185" fmla="*/ 1352550 w 8683625"/>
              <a:gd name="connsiteY185" fmla="*/ 665163 h 1086621"/>
              <a:gd name="connsiteX186" fmla="*/ 1382713 w 8683625"/>
              <a:gd name="connsiteY186" fmla="*/ 665163 h 1086621"/>
              <a:gd name="connsiteX187" fmla="*/ 1382713 w 8683625"/>
              <a:gd name="connsiteY187" fmla="*/ 625475 h 1086621"/>
              <a:gd name="connsiteX188" fmla="*/ 1463675 w 8683625"/>
              <a:gd name="connsiteY188" fmla="*/ 625475 h 1086621"/>
              <a:gd name="connsiteX189" fmla="*/ 1463675 w 8683625"/>
              <a:gd name="connsiteY189" fmla="*/ 655638 h 1086621"/>
              <a:gd name="connsiteX190" fmla="*/ 1495425 w 8683625"/>
              <a:gd name="connsiteY190" fmla="*/ 655638 h 1086621"/>
              <a:gd name="connsiteX191" fmla="*/ 1495425 w 8683625"/>
              <a:gd name="connsiteY191" fmla="*/ 865188 h 1086621"/>
              <a:gd name="connsiteX192" fmla="*/ 1531938 w 8683625"/>
              <a:gd name="connsiteY192" fmla="*/ 865188 h 1086621"/>
              <a:gd name="connsiteX193" fmla="*/ 1531938 w 8683625"/>
              <a:gd name="connsiteY193" fmla="*/ 823913 h 1086621"/>
              <a:gd name="connsiteX194" fmla="*/ 1568450 w 8683625"/>
              <a:gd name="connsiteY194" fmla="*/ 823913 h 1086621"/>
              <a:gd name="connsiteX195" fmla="*/ 1568450 w 8683625"/>
              <a:gd name="connsiteY195" fmla="*/ 865188 h 1086621"/>
              <a:gd name="connsiteX196" fmla="*/ 1603375 w 8683625"/>
              <a:gd name="connsiteY196" fmla="*/ 865188 h 1086621"/>
              <a:gd name="connsiteX197" fmla="*/ 1603375 w 8683625"/>
              <a:gd name="connsiteY197" fmla="*/ 796926 h 1086621"/>
              <a:gd name="connsiteX198" fmla="*/ 1790700 w 8683625"/>
              <a:gd name="connsiteY198" fmla="*/ 796926 h 1086621"/>
              <a:gd name="connsiteX199" fmla="*/ 1790700 w 8683625"/>
              <a:gd name="connsiteY199" fmla="*/ 1011238 h 1086621"/>
              <a:gd name="connsiteX200" fmla="*/ 1847850 w 8683625"/>
              <a:gd name="connsiteY200" fmla="*/ 1011238 h 1086621"/>
              <a:gd name="connsiteX201" fmla="*/ 1851025 w 8683625"/>
              <a:gd name="connsiteY201" fmla="*/ 868363 h 1086621"/>
              <a:gd name="connsiteX202" fmla="*/ 2032000 w 8683625"/>
              <a:gd name="connsiteY202" fmla="*/ 868363 h 1086621"/>
              <a:gd name="connsiteX203" fmla="*/ 2032000 w 8683625"/>
              <a:gd name="connsiteY203" fmla="*/ 996951 h 1086621"/>
              <a:gd name="connsiteX204" fmla="*/ 2127250 w 8683625"/>
              <a:gd name="connsiteY204" fmla="*/ 996951 h 1086621"/>
              <a:gd name="connsiteX205" fmla="*/ 2127250 w 8683625"/>
              <a:gd name="connsiteY205" fmla="*/ 763588 h 1086621"/>
              <a:gd name="connsiteX206" fmla="*/ 2159000 w 8683625"/>
              <a:gd name="connsiteY206" fmla="*/ 763588 h 1086621"/>
              <a:gd name="connsiteX207" fmla="*/ 2159000 w 8683625"/>
              <a:gd name="connsiteY207" fmla="*/ 723901 h 1086621"/>
              <a:gd name="connsiteX208" fmla="*/ 2227263 w 8683625"/>
              <a:gd name="connsiteY208" fmla="*/ 723901 h 1086621"/>
              <a:gd name="connsiteX209" fmla="*/ 2227263 w 8683625"/>
              <a:gd name="connsiteY209" fmla="*/ 760413 h 1086621"/>
              <a:gd name="connsiteX210" fmla="*/ 2300288 w 8683625"/>
              <a:gd name="connsiteY210" fmla="*/ 760413 h 1086621"/>
              <a:gd name="connsiteX211" fmla="*/ 2300288 w 8683625"/>
              <a:gd name="connsiteY211" fmla="*/ 800101 h 1086621"/>
              <a:gd name="connsiteX212" fmla="*/ 2363788 w 8683625"/>
              <a:gd name="connsiteY212" fmla="*/ 800101 h 1086621"/>
              <a:gd name="connsiteX213" fmla="*/ 2363788 w 8683625"/>
              <a:gd name="connsiteY213" fmla="*/ 1008063 h 1086621"/>
              <a:gd name="connsiteX214" fmla="*/ 2406650 w 8683625"/>
              <a:gd name="connsiteY214" fmla="*/ 1008063 h 1086621"/>
              <a:gd name="connsiteX215" fmla="*/ 2406650 w 8683625"/>
              <a:gd name="connsiteY215" fmla="*/ 857251 h 1086621"/>
              <a:gd name="connsiteX216" fmla="*/ 2432050 w 8683625"/>
              <a:gd name="connsiteY216" fmla="*/ 857251 h 1086621"/>
              <a:gd name="connsiteX217" fmla="*/ 2432050 w 8683625"/>
              <a:gd name="connsiteY217" fmla="*/ 820738 h 1086621"/>
              <a:gd name="connsiteX218" fmla="*/ 2506663 w 8683625"/>
              <a:gd name="connsiteY218" fmla="*/ 820738 h 1086621"/>
              <a:gd name="connsiteX219" fmla="*/ 2503488 w 8683625"/>
              <a:gd name="connsiteY219" fmla="*/ 857251 h 1086621"/>
              <a:gd name="connsiteX220" fmla="*/ 2551113 w 8683625"/>
              <a:gd name="connsiteY220" fmla="*/ 857251 h 1086621"/>
              <a:gd name="connsiteX221" fmla="*/ 2551113 w 8683625"/>
              <a:gd name="connsiteY221" fmla="*/ 976313 h 1086621"/>
              <a:gd name="connsiteX222" fmla="*/ 2716213 w 8683625"/>
              <a:gd name="connsiteY222" fmla="*/ 976313 h 1086621"/>
              <a:gd name="connsiteX223" fmla="*/ 2716213 w 8683625"/>
              <a:gd name="connsiteY223" fmla="*/ 531813 h 1086621"/>
              <a:gd name="connsiteX224" fmla="*/ 2738438 w 8683625"/>
              <a:gd name="connsiteY224" fmla="*/ 531813 h 1086621"/>
              <a:gd name="connsiteX225" fmla="*/ 2738438 w 8683625"/>
              <a:gd name="connsiteY225" fmla="*/ 423863 h 1086621"/>
              <a:gd name="connsiteX226" fmla="*/ 2768600 w 8683625"/>
              <a:gd name="connsiteY226" fmla="*/ 423863 h 1086621"/>
              <a:gd name="connsiteX227" fmla="*/ 2768600 w 8683625"/>
              <a:gd name="connsiteY227" fmla="*/ 355600 h 1086621"/>
              <a:gd name="connsiteX228" fmla="*/ 2952750 w 8683625"/>
              <a:gd name="connsiteY228" fmla="*/ 357188 h 1086621"/>
              <a:gd name="connsiteX229" fmla="*/ 2952750 w 8683625"/>
              <a:gd name="connsiteY229" fmla="*/ 420688 h 1086621"/>
              <a:gd name="connsiteX230" fmla="*/ 3008313 w 8683625"/>
              <a:gd name="connsiteY230" fmla="*/ 420688 h 1086621"/>
              <a:gd name="connsiteX231" fmla="*/ 3006725 w 8683625"/>
              <a:gd name="connsiteY231" fmla="*/ 1004888 h 1086621"/>
              <a:gd name="connsiteX232" fmla="*/ 3063875 w 8683625"/>
              <a:gd name="connsiteY232" fmla="*/ 1004888 h 1086621"/>
              <a:gd name="connsiteX233" fmla="*/ 3063875 w 8683625"/>
              <a:gd name="connsiteY233" fmla="*/ 736601 h 1086621"/>
              <a:gd name="connsiteX234" fmla="*/ 3092450 w 8683625"/>
              <a:gd name="connsiteY234" fmla="*/ 736601 h 1086621"/>
              <a:gd name="connsiteX235" fmla="*/ 3092450 w 8683625"/>
              <a:gd name="connsiteY235" fmla="*/ 660401 h 1086621"/>
              <a:gd name="connsiteX236" fmla="*/ 3132138 w 8683625"/>
              <a:gd name="connsiteY236" fmla="*/ 660401 h 1086621"/>
              <a:gd name="connsiteX237" fmla="*/ 3132138 w 8683625"/>
              <a:gd name="connsiteY237" fmla="*/ 696913 h 1086621"/>
              <a:gd name="connsiteX238" fmla="*/ 3179763 w 8683625"/>
              <a:gd name="connsiteY238" fmla="*/ 696913 h 1086621"/>
              <a:gd name="connsiteX239" fmla="*/ 3179763 w 8683625"/>
              <a:gd name="connsiteY239" fmla="*/ 723901 h 1086621"/>
              <a:gd name="connsiteX240" fmla="*/ 3222625 w 8683625"/>
              <a:gd name="connsiteY240" fmla="*/ 723901 h 1086621"/>
              <a:gd name="connsiteX241" fmla="*/ 3219450 w 8683625"/>
              <a:gd name="connsiteY241" fmla="*/ 1008063 h 1086621"/>
              <a:gd name="connsiteX242" fmla="*/ 3254375 w 8683625"/>
              <a:gd name="connsiteY242" fmla="*/ 1008063 h 1086621"/>
              <a:gd name="connsiteX243" fmla="*/ 3254375 w 8683625"/>
              <a:gd name="connsiteY243" fmla="*/ 950913 h 1086621"/>
              <a:gd name="connsiteX244" fmla="*/ 3300413 w 8683625"/>
              <a:gd name="connsiteY244" fmla="*/ 950913 h 1086621"/>
              <a:gd name="connsiteX245" fmla="*/ 3303588 w 8683625"/>
              <a:gd name="connsiteY245" fmla="*/ 652463 h 1086621"/>
              <a:gd name="connsiteX246" fmla="*/ 3322638 w 8683625"/>
              <a:gd name="connsiteY246" fmla="*/ 652463 h 1086621"/>
              <a:gd name="connsiteX247" fmla="*/ 3340100 w 8683625"/>
              <a:gd name="connsiteY247" fmla="*/ 628650 h 1086621"/>
              <a:gd name="connsiteX248" fmla="*/ 3408363 w 8683625"/>
              <a:gd name="connsiteY248" fmla="*/ 628650 h 1086621"/>
              <a:gd name="connsiteX249" fmla="*/ 3408363 w 8683625"/>
              <a:gd name="connsiteY249" fmla="*/ 657226 h 1086621"/>
              <a:gd name="connsiteX250" fmla="*/ 3440113 w 8683625"/>
              <a:gd name="connsiteY250" fmla="*/ 657226 h 1086621"/>
              <a:gd name="connsiteX251" fmla="*/ 3440113 w 8683625"/>
              <a:gd name="connsiteY251" fmla="*/ 989013 h 1086621"/>
              <a:gd name="connsiteX252" fmla="*/ 3600450 w 8683625"/>
              <a:gd name="connsiteY252" fmla="*/ 992188 h 1086621"/>
              <a:gd name="connsiteX253" fmla="*/ 3603625 w 8683625"/>
              <a:gd name="connsiteY253" fmla="*/ 508000 h 1086621"/>
              <a:gd name="connsiteX254" fmla="*/ 3684588 w 8683625"/>
              <a:gd name="connsiteY254" fmla="*/ 508000 h 1086621"/>
              <a:gd name="connsiteX255" fmla="*/ 3684588 w 8683625"/>
              <a:gd name="connsiteY255" fmla="*/ 547688 h 1086621"/>
              <a:gd name="connsiteX256" fmla="*/ 3706813 w 8683625"/>
              <a:gd name="connsiteY256" fmla="*/ 547688 h 1086621"/>
              <a:gd name="connsiteX257" fmla="*/ 3706813 w 8683625"/>
              <a:gd name="connsiteY257" fmla="*/ 520700 h 1086621"/>
              <a:gd name="connsiteX258" fmla="*/ 3827463 w 8683625"/>
              <a:gd name="connsiteY258" fmla="*/ 520700 h 1086621"/>
              <a:gd name="connsiteX259" fmla="*/ 3827463 w 8683625"/>
              <a:gd name="connsiteY259" fmla="*/ 557213 h 1086621"/>
              <a:gd name="connsiteX260" fmla="*/ 3863975 w 8683625"/>
              <a:gd name="connsiteY260" fmla="*/ 557213 h 1086621"/>
              <a:gd name="connsiteX261" fmla="*/ 3863975 w 8683625"/>
              <a:gd name="connsiteY261" fmla="*/ 989013 h 1086621"/>
              <a:gd name="connsiteX262" fmla="*/ 3911600 w 8683625"/>
              <a:gd name="connsiteY262" fmla="*/ 989013 h 1086621"/>
              <a:gd name="connsiteX263" fmla="*/ 3911600 w 8683625"/>
              <a:gd name="connsiteY263" fmla="*/ 852488 h 1086621"/>
              <a:gd name="connsiteX264" fmla="*/ 3948113 w 8683625"/>
              <a:gd name="connsiteY264" fmla="*/ 855663 h 1086621"/>
              <a:gd name="connsiteX265" fmla="*/ 3948113 w 8683625"/>
              <a:gd name="connsiteY265" fmla="*/ 815976 h 1086621"/>
              <a:gd name="connsiteX266" fmla="*/ 3998913 w 8683625"/>
              <a:gd name="connsiteY266" fmla="*/ 815976 h 1086621"/>
              <a:gd name="connsiteX267" fmla="*/ 3998913 w 8683625"/>
              <a:gd name="connsiteY267" fmla="*/ 855663 h 1086621"/>
              <a:gd name="connsiteX268" fmla="*/ 4051300 w 8683625"/>
              <a:gd name="connsiteY268" fmla="*/ 855663 h 1086621"/>
              <a:gd name="connsiteX269" fmla="*/ 4048125 w 8683625"/>
              <a:gd name="connsiteY269" fmla="*/ 987426 h 1086621"/>
              <a:gd name="connsiteX270" fmla="*/ 4124325 w 8683625"/>
              <a:gd name="connsiteY270" fmla="*/ 987426 h 1086621"/>
              <a:gd name="connsiteX271" fmla="*/ 4124325 w 8683625"/>
              <a:gd name="connsiteY271" fmla="*/ 660401 h 1086621"/>
              <a:gd name="connsiteX272" fmla="*/ 4151313 w 8683625"/>
              <a:gd name="connsiteY272" fmla="*/ 660401 h 1086621"/>
              <a:gd name="connsiteX273" fmla="*/ 4151313 w 8683625"/>
              <a:gd name="connsiteY273" fmla="*/ 547688 h 1086621"/>
              <a:gd name="connsiteX274" fmla="*/ 4319588 w 8683625"/>
              <a:gd name="connsiteY274" fmla="*/ 547688 h 1086621"/>
              <a:gd name="connsiteX275" fmla="*/ 4319588 w 8683625"/>
              <a:gd name="connsiteY275" fmla="*/ 596900 h 1086621"/>
              <a:gd name="connsiteX276" fmla="*/ 4364038 w 8683625"/>
              <a:gd name="connsiteY276" fmla="*/ 596900 h 1086621"/>
              <a:gd name="connsiteX277" fmla="*/ 4362450 w 8683625"/>
              <a:gd name="connsiteY277" fmla="*/ 808038 h 1086621"/>
              <a:gd name="connsiteX278" fmla="*/ 4478338 w 8683625"/>
              <a:gd name="connsiteY278" fmla="*/ 808038 h 1086621"/>
              <a:gd name="connsiteX279" fmla="*/ 4479925 w 8683625"/>
              <a:gd name="connsiteY279" fmla="*/ 46038 h 1086621"/>
              <a:gd name="connsiteX280" fmla="*/ 4495800 w 8683625"/>
              <a:gd name="connsiteY280" fmla="*/ 46038 h 108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8683625" h="1086621">
                <a:moveTo>
                  <a:pt x="4495800" y="0"/>
                </a:moveTo>
                <a:lnTo>
                  <a:pt x="4595813" y="1588"/>
                </a:lnTo>
                <a:lnTo>
                  <a:pt x="4595813" y="23813"/>
                </a:lnTo>
                <a:lnTo>
                  <a:pt x="4656138" y="23813"/>
                </a:lnTo>
                <a:lnTo>
                  <a:pt x="4651375" y="828676"/>
                </a:lnTo>
                <a:lnTo>
                  <a:pt x="4802188" y="828676"/>
                </a:lnTo>
                <a:lnTo>
                  <a:pt x="4803775" y="615950"/>
                </a:lnTo>
                <a:lnTo>
                  <a:pt x="4916488" y="615950"/>
                </a:lnTo>
                <a:lnTo>
                  <a:pt x="4919663" y="441325"/>
                </a:lnTo>
                <a:lnTo>
                  <a:pt x="5086350" y="441325"/>
                </a:lnTo>
                <a:lnTo>
                  <a:pt x="5086350" y="496888"/>
                </a:lnTo>
                <a:lnTo>
                  <a:pt x="5124450" y="500063"/>
                </a:lnTo>
                <a:lnTo>
                  <a:pt x="5122863" y="633413"/>
                </a:lnTo>
                <a:lnTo>
                  <a:pt x="5170488" y="633413"/>
                </a:lnTo>
                <a:lnTo>
                  <a:pt x="5172075" y="588963"/>
                </a:lnTo>
                <a:lnTo>
                  <a:pt x="5280025" y="588963"/>
                </a:lnTo>
                <a:lnTo>
                  <a:pt x="5280025" y="639763"/>
                </a:lnTo>
                <a:lnTo>
                  <a:pt x="5330825" y="639763"/>
                </a:lnTo>
                <a:lnTo>
                  <a:pt x="5327650" y="728663"/>
                </a:lnTo>
                <a:lnTo>
                  <a:pt x="5359400" y="728663"/>
                </a:lnTo>
                <a:lnTo>
                  <a:pt x="5359400" y="396875"/>
                </a:lnTo>
                <a:lnTo>
                  <a:pt x="5391150" y="396875"/>
                </a:lnTo>
                <a:lnTo>
                  <a:pt x="5391150" y="333375"/>
                </a:lnTo>
                <a:lnTo>
                  <a:pt x="5446713" y="333375"/>
                </a:lnTo>
                <a:lnTo>
                  <a:pt x="5522913" y="333375"/>
                </a:lnTo>
                <a:lnTo>
                  <a:pt x="5522913" y="365125"/>
                </a:lnTo>
                <a:lnTo>
                  <a:pt x="5586413" y="368300"/>
                </a:lnTo>
                <a:lnTo>
                  <a:pt x="5586413" y="557213"/>
                </a:lnTo>
                <a:lnTo>
                  <a:pt x="5651500" y="557213"/>
                </a:lnTo>
                <a:lnTo>
                  <a:pt x="5651500" y="515938"/>
                </a:lnTo>
                <a:lnTo>
                  <a:pt x="5726113" y="515938"/>
                </a:lnTo>
                <a:lnTo>
                  <a:pt x="5726113" y="547688"/>
                </a:lnTo>
                <a:lnTo>
                  <a:pt x="5819775" y="547688"/>
                </a:lnTo>
                <a:lnTo>
                  <a:pt x="5819775" y="617538"/>
                </a:lnTo>
                <a:lnTo>
                  <a:pt x="5854700" y="617538"/>
                </a:lnTo>
                <a:lnTo>
                  <a:pt x="5854700" y="584200"/>
                </a:lnTo>
                <a:lnTo>
                  <a:pt x="5886450" y="584200"/>
                </a:lnTo>
                <a:lnTo>
                  <a:pt x="5886450" y="547688"/>
                </a:lnTo>
                <a:lnTo>
                  <a:pt x="5962650" y="547688"/>
                </a:lnTo>
                <a:lnTo>
                  <a:pt x="5959475" y="584200"/>
                </a:lnTo>
                <a:lnTo>
                  <a:pt x="6011863" y="584200"/>
                </a:lnTo>
                <a:lnTo>
                  <a:pt x="6011863" y="608013"/>
                </a:lnTo>
                <a:lnTo>
                  <a:pt x="6035675" y="608013"/>
                </a:lnTo>
                <a:lnTo>
                  <a:pt x="6035675" y="681038"/>
                </a:lnTo>
                <a:lnTo>
                  <a:pt x="6072188" y="681038"/>
                </a:lnTo>
                <a:lnTo>
                  <a:pt x="6072188" y="633413"/>
                </a:lnTo>
                <a:lnTo>
                  <a:pt x="6149975" y="633413"/>
                </a:lnTo>
                <a:lnTo>
                  <a:pt x="6149975" y="603250"/>
                </a:lnTo>
                <a:lnTo>
                  <a:pt x="6183313" y="603250"/>
                </a:lnTo>
                <a:lnTo>
                  <a:pt x="6183313" y="584200"/>
                </a:lnTo>
                <a:lnTo>
                  <a:pt x="6254750" y="587375"/>
                </a:lnTo>
                <a:lnTo>
                  <a:pt x="6254750" y="620713"/>
                </a:lnTo>
                <a:lnTo>
                  <a:pt x="6307138" y="620713"/>
                </a:lnTo>
                <a:lnTo>
                  <a:pt x="6307138" y="657226"/>
                </a:lnTo>
                <a:lnTo>
                  <a:pt x="6367463" y="657226"/>
                </a:lnTo>
                <a:lnTo>
                  <a:pt x="6367463" y="700088"/>
                </a:lnTo>
                <a:lnTo>
                  <a:pt x="6396038" y="700088"/>
                </a:lnTo>
                <a:lnTo>
                  <a:pt x="6396038" y="923926"/>
                </a:lnTo>
                <a:lnTo>
                  <a:pt x="6410325" y="923926"/>
                </a:lnTo>
                <a:lnTo>
                  <a:pt x="6410325" y="863601"/>
                </a:lnTo>
                <a:lnTo>
                  <a:pt x="6435725" y="863601"/>
                </a:lnTo>
                <a:lnTo>
                  <a:pt x="6438900" y="671513"/>
                </a:lnTo>
                <a:lnTo>
                  <a:pt x="6454775" y="671513"/>
                </a:lnTo>
                <a:lnTo>
                  <a:pt x="6454775" y="639763"/>
                </a:lnTo>
                <a:lnTo>
                  <a:pt x="6510338" y="639763"/>
                </a:lnTo>
                <a:lnTo>
                  <a:pt x="6510338" y="668338"/>
                </a:lnTo>
                <a:lnTo>
                  <a:pt x="6526213" y="668338"/>
                </a:lnTo>
                <a:lnTo>
                  <a:pt x="6526213" y="839788"/>
                </a:lnTo>
                <a:lnTo>
                  <a:pt x="6551613" y="839788"/>
                </a:lnTo>
                <a:lnTo>
                  <a:pt x="6551613" y="587375"/>
                </a:lnTo>
                <a:lnTo>
                  <a:pt x="6699250" y="587375"/>
                </a:lnTo>
                <a:lnTo>
                  <a:pt x="6699250" y="655638"/>
                </a:lnTo>
                <a:lnTo>
                  <a:pt x="6718300" y="655638"/>
                </a:lnTo>
                <a:lnTo>
                  <a:pt x="6718300" y="733426"/>
                </a:lnTo>
                <a:lnTo>
                  <a:pt x="6727825" y="733426"/>
                </a:lnTo>
                <a:lnTo>
                  <a:pt x="6727825" y="939801"/>
                </a:lnTo>
                <a:lnTo>
                  <a:pt x="6767513" y="939801"/>
                </a:lnTo>
                <a:lnTo>
                  <a:pt x="6767513" y="911226"/>
                </a:lnTo>
                <a:lnTo>
                  <a:pt x="6786563" y="911226"/>
                </a:lnTo>
                <a:lnTo>
                  <a:pt x="6786563" y="839788"/>
                </a:lnTo>
                <a:lnTo>
                  <a:pt x="6802438" y="839788"/>
                </a:lnTo>
                <a:lnTo>
                  <a:pt x="6804025" y="555625"/>
                </a:lnTo>
                <a:lnTo>
                  <a:pt x="6915150" y="555625"/>
                </a:lnTo>
                <a:lnTo>
                  <a:pt x="6915150" y="727076"/>
                </a:lnTo>
                <a:lnTo>
                  <a:pt x="6931025" y="727076"/>
                </a:lnTo>
                <a:lnTo>
                  <a:pt x="6931025" y="842963"/>
                </a:lnTo>
                <a:lnTo>
                  <a:pt x="6980237" y="842963"/>
                </a:lnTo>
                <a:lnTo>
                  <a:pt x="6980237" y="950913"/>
                </a:lnTo>
                <a:lnTo>
                  <a:pt x="7011987" y="950913"/>
                </a:lnTo>
                <a:lnTo>
                  <a:pt x="7011987" y="892176"/>
                </a:lnTo>
                <a:lnTo>
                  <a:pt x="7065963" y="892176"/>
                </a:lnTo>
                <a:lnTo>
                  <a:pt x="7065963" y="857251"/>
                </a:lnTo>
                <a:lnTo>
                  <a:pt x="7246937" y="857251"/>
                </a:lnTo>
                <a:lnTo>
                  <a:pt x="7246937" y="820738"/>
                </a:lnTo>
                <a:lnTo>
                  <a:pt x="7291387" y="820738"/>
                </a:lnTo>
                <a:lnTo>
                  <a:pt x="7291387" y="865188"/>
                </a:lnTo>
                <a:lnTo>
                  <a:pt x="7339013" y="865188"/>
                </a:lnTo>
                <a:lnTo>
                  <a:pt x="7339013" y="963613"/>
                </a:lnTo>
                <a:lnTo>
                  <a:pt x="7378700" y="963613"/>
                </a:lnTo>
                <a:lnTo>
                  <a:pt x="7378700" y="873126"/>
                </a:lnTo>
                <a:lnTo>
                  <a:pt x="7404100" y="873126"/>
                </a:lnTo>
                <a:lnTo>
                  <a:pt x="7407275" y="728663"/>
                </a:lnTo>
                <a:lnTo>
                  <a:pt x="7434263" y="728663"/>
                </a:lnTo>
                <a:lnTo>
                  <a:pt x="7434263" y="671513"/>
                </a:lnTo>
                <a:lnTo>
                  <a:pt x="7466013" y="671513"/>
                </a:lnTo>
                <a:lnTo>
                  <a:pt x="7486650" y="644526"/>
                </a:lnTo>
                <a:lnTo>
                  <a:pt x="7543800" y="644526"/>
                </a:lnTo>
                <a:lnTo>
                  <a:pt x="7543800" y="341313"/>
                </a:lnTo>
                <a:lnTo>
                  <a:pt x="7662863" y="341313"/>
                </a:lnTo>
                <a:lnTo>
                  <a:pt x="7662863" y="649288"/>
                </a:lnTo>
                <a:lnTo>
                  <a:pt x="7727950" y="649288"/>
                </a:lnTo>
                <a:lnTo>
                  <a:pt x="7726363" y="887413"/>
                </a:lnTo>
                <a:lnTo>
                  <a:pt x="7766050" y="887413"/>
                </a:lnTo>
                <a:lnTo>
                  <a:pt x="7766050" y="592138"/>
                </a:lnTo>
                <a:lnTo>
                  <a:pt x="7867650" y="595313"/>
                </a:lnTo>
                <a:lnTo>
                  <a:pt x="7867650" y="623888"/>
                </a:lnTo>
                <a:lnTo>
                  <a:pt x="7967663" y="623888"/>
                </a:lnTo>
                <a:lnTo>
                  <a:pt x="7966075" y="731838"/>
                </a:lnTo>
                <a:lnTo>
                  <a:pt x="8015287" y="731838"/>
                </a:lnTo>
                <a:lnTo>
                  <a:pt x="8015287" y="652463"/>
                </a:lnTo>
                <a:lnTo>
                  <a:pt x="8086725" y="652463"/>
                </a:lnTo>
                <a:lnTo>
                  <a:pt x="8089900" y="611188"/>
                </a:lnTo>
                <a:lnTo>
                  <a:pt x="8151813" y="611188"/>
                </a:lnTo>
                <a:lnTo>
                  <a:pt x="8151813" y="871538"/>
                </a:lnTo>
                <a:lnTo>
                  <a:pt x="8251825" y="871538"/>
                </a:lnTo>
                <a:lnTo>
                  <a:pt x="8255000" y="573088"/>
                </a:lnTo>
                <a:lnTo>
                  <a:pt x="8274050" y="573088"/>
                </a:lnTo>
                <a:lnTo>
                  <a:pt x="8274050" y="547688"/>
                </a:lnTo>
                <a:lnTo>
                  <a:pt x="8375650" y="549275"/>
                </a:lnTo>
                <a:lnTo>
                  <a:pt x="8375650" y="595313"/>
                </a:lnTo>
                <a:lnTo>
                  <a:pt x="8494712" y="596900"/>
                </a:lnTo>
                <a:lnTo>
                  <a:pt x="8491538" y="900113"/>
                </a:lnTo>
                <a:lnTo>
                  <a:pt x="8547100" y="900113"/>
                </a:lnTo>
                <a:lnTo>
                  <a:pt x="8547100" y="992188"/>
                </a:lnTo>
                <a:lnTo>
                  <a:pt x="8607425" y="992188"/>
                </a:lnTo>
                <a:lnTo>
                  <a:pt x="8610600" y="881063"/>
                </a:lnTo>
                <a:lnTo>
                  <a:pt x="8642350" y="881063"/>
                </a:lnTo>
                <a:lnTo>
                  <a:pt x="8642350" y="836613"/>
                </a:lnTo>
                <a:lnTo>
                  <a:pt x="8683625" y="836613"/>
                </a:lnTo>
                <a:lnTo>
                  <a:pt x="8683625" y="1086621"/>
                </a:lnTo>
                <a:lnTo>
                  <a:pt x="0" y="1086621"/>
                </a:lnTo>
                <a:lnTo>
                  <a:pt x="0" y="1035051"/>
                </a:lnTo>
                <a:lnTo>
                  <a:pt x="84138" y="1035051"/>
                </a:lnTo>
                <a:lnTo>
                  <a:pt x="84138" y="963613"/>
                </a:lnTo>
                <a:lnTo>
                  <a:pt x="131763" y="963613"/>
                </a:lnTo>
                <a:lnTo>
                  <a:pt x="131763" y="927101"/>
                </a:lnTo>
                <a:lnTo>
                  <a:pt x="176213" y="927101"/>
                </a:lnTo>
                <a:lnTo>
                  <a:pt x="176213" y="960438"/>
                </a:lnTo>
                <a:lnTo>
                  <a:pt x="258763" y="963613"/>
                </a:lnTo>
                <a:lnTo>
                  <a:pt x="258763" y="992188"/>
                </a:lnTo>
                <a:lnTo>
                  <a:pt x="303213" y="992188"/>
                </a:lnTo>
                <a:lnTo>
                  <a:pt x="300038" y="1052513"/>
                </a:lnTo>
                <a:lnTo>
                  <a:pt x="355600" y="1052513"/>
                </a:lnTo>
                <a:lnTo>
                  <a:pt x="358775" y="984251"/>
                </a:lnTo>
                <a:lnTo>
                  <a:pt x="420688" y="984251"/>
                </a:lnTo>
                <a:lnTo>
                  <a:pt x="420688" y="823913"/>
                </a:lnTo>
                <a:lnTo>
                  <a:pt x="468313" y="823913"/>
                </a:lnTo>
                <a:lnTo>
                  <a:pt x="468313" y="796926"/>
                </a:lnTo>
                <a:lnTo>
                  <a:pt x="519113" y="796926"/>
                </a:lnTo>
                <a:lnTo>
                  <a:pt x="519113" y="828676"/>
                </a:lnTo>
                <a:lnTo>
                  <a:pt x="536575" y="828676"/>
                </a:lnTo>
                <a:lnTo>
                  <a:pt x="536575" y="765176"/>
                </a:lnTo>
                <a:lnTo>
                  <a:pt x="600075" y="765176"/>
                </a:lnTo>
                <a:lnTo>
                  <a:pt x="600075" y="800101"/>
                </a:lnTo>
                <a:lnTo>
                  <a:pt x="631825" y="800101"/>
                </a:lnTo>
                <a:lnTo>
                  <a:pt x="631825" y="992188"/>
                </a:lnTo>
                <a:lnTo>
                  <a:pt x="668338" y="992188"/>
                </a:lnTo>
                <a:lnTo>
                  <a:pt x="668338" y="1031876"/>
                </a:lnTo>
                <a:lnTo>
                  <a:pt x="711200" y="1031876"/>
                </a:lnTo>
                <a:lnTo>
                  <a:pt x="712788" y="747713"/>
                </a:lnTo>
                <a:lnTo>
                  <a:pt x="763588" y="747713"/>
                </a:lnTo>
                <a:lnTo>
                  <a:pt x="763588" y="715963"/>
                </a:lnTo>
                <a:lnTo>
                  <a:pt x="879475" y="715963"/>
                </a:lnTo>
                <a:lnTo>
                  <a:pt x="879475" y="747713"/>
                </a:lnTo>
                <a:lnTo>
                  <a:pt x="936625" y="749301"/>
                </a:lnTo>
                <a:lnTo>
                  <a:pt x="936625" y="1023938"/>
                </a:lnTo>
                <a:lnTo>
                  <a:pt x="1174750" y="1027113"/>
                </a:lnTo>
                <a:lnTo>
                  <a:pt x="1176338" y="628650"/>
                </a:lnTo>
                <a:lnTo>
                  <a:pt x="1203325" y="628650"/>
                </a:lnTo>
                <a:lnTo>
                  <a:pt x="1203325" y="592138"/>
                </a:lnTo>
                <a:lnTo>
                  <a:pt x="1268413" y="592138"/>
                </a:lnTo>
                <a:lnTo>
                  <a:pt x="1268413" y="623888"/>
                </a:lnTo>
                <a:lnTo>
                  <a:pt x="1312863" y="623888"/>
                </a:lnTo>
                <a:lnTo>
                  <a:pt x="1311275" y="1019176"/>
                </a:lnTo>
                <a:lnTo>
                  <a:pt x="1352550" y="1019176"/>
                </a:lnTo>
                <a:lnTo>
                  <a:pt x="1352550" y="665163"/>
                </a:lnTo>
                <a:lnTo>
                  <a:pt x="1382713" y="665163"/>
                </a:lnTo>
                <a:lnTo>
                  <a:pt x="1382713" y="625475"/>
                </a:lnTo>
                <a:lnTo>
                  <a:pt x="1463675" y="625475"/>
                </a:lnTo>
                <a:lnTo>
                  <a:pt x="1463675" y="655638"/>
                </a:lnTo>
                <a:lnTo>
                  <a:pt x="1495425" y="655638"/>
                </a:lnTo>
                <a:lnTo>
                  <a:pt x="1495425" y="865188"/>
                </a:lnTo>
                <a:lnTo>
                  <a:pt x="1531938" y="865188"/>
                </a:lnTo>
                <a:lnTo>
                  <a:pt x="1531938" y="823913"/>
                </a:lnTo>
                <a:lnTo>
                  <a:pt x="1568450" y="823913"/>
                </a:lnTo>
                <a:lnTo>
                  <a:pt x="1568450" y="865188"/>
                </a:lnTo>
                <a:lnTo>
                  <a:pt x="1603375" y="865188"/>
                </a:lnTo>
                <a:lnTo>
                  <a:pt x="1603375" y="796926"/>
                </a:lnTo>
                <a:lnTo>
                  <a:pt x="1790700" y="796926"/>
                </a:lnTo>
                <a:lnTo>
                  <a:pt x="1790700" y="1011238"/>
                </a:lnTo>
                <a:lnTo>
                  <a:pt x="1847850" y="1011238"/>
                </a:lnTo>
                <a:lnTo>
                  <a:pt x="1851025" y="868363"/>
                </a:lnTo>
                <a:lnTo>
                  <a:pt x="2032000" y="868363"/>
                </a:lnTo>
                <a:lnTo>
                  <a:pt x="2032000" y="996951"/>
                </a:lnTo>
                <a:lnTo>
                  <a:pt x="2127250" y="996951"/>
                </a:lnTo>
                <a:lnTo>
                  <a:pt x="2127250" y="763588"/>
                </a:lnTo>
                <a:lnTo>
                  <a:pt x="2159000" y="763588"/>
                </a:lnTo>
                <a:lnTo>
                  <a:pt x="2159000" y="723901"/>
                </a:lnTo>
                <a:lnTo>
                  <a:pt x="2227263" y="723901"/>
                </a:lnTo>
                <a:lnTo>
                  <a:pt x="2227263" y="760413"/>
                </a:lnTo>
                <a:lnTo>
                  <a:pt x="2300288" y="760413"/>
                </a:lnTo>
                <a:lnTo>
                  <a:pt x="2300288" y="800101"/>
                </a:lnTo>
                <a:lnTo>
                  <a:pt x="2363788" y="800101"/>
                </a:lnTo>
                <a:lnTo>
                  <a:pt x="2363788" y="1008063"/>
                </a:lnTo>
                <a:lnTo>
                  <a:pt x="2406650" y="1008063"/>
                </a:lnTo>
                <a:lnTo>
                  <a:pt x="2406650" y="857251"/>
                </a:lnTo>
                <a:lnTo>
                  <a:pt x="2432050" y="857251"/>
                </a:lnTo>
                <a:lnTo>
                  <a:pt x="2432050" y="820738"/>
                </a:lnTo>
                <a:lnTo>
                  <a:pt x="2506663" y="820738"/>
                </a:lnTo>
                <a:lnTo>
                  <a:pt x="2503488" y="857251"/>
                </a:lnTo>
                <a:lnTo>
                  <a:pt x="2551113" y="857251"/>
                </a:lnTo>
                <a:lnTo>
                  <a:pt x="2551113" y="976313"/>
                </a:lnTo>
                <a:lnTo>
                  <a:pt x="2716213" y="976313"/>
                </a:lnTo>
                <a:lnTo>
                  <a:pt x="2716213" y="531813"/>
                </a:lnTo>
                <a:lnTo>
                  <a:pt x="2738438" y="531813"/>
                </a:lnTo>
                <a:lnTo>
                  <a:pt x="2738438" y="423863"/>
                </a:lnTo>
                <a:lnTo>
                  <a:pt x="2768600" y="423863"/>
                </a:lnTo>
                <a:lnTo>
                  <a:pt x="2768600" y="355600"/>
                </a:lnTo>
                <a:lnTo>
                  <a:pt x="2952750" y="357188"/>
                </a:lnTo>
                <a:lnTo>
                  <a:pt x="2952750" y="420688"/>
                </a:lnTo>
                <a:lnTo>
                  <a:pt x="3008313" y="420688"/>
                </a:lnTo>
                <a:lnTo>
                  <a:pt x="3006725" y="1004888"/>
                </a:lnTo>
                <a:lnTo>
                  <a:pt x="3063875" y="1004888"/>
                </a:lnTo>
                <a:lnTo>
                  <a:pt x="3063875" y="736601"/>
                </a:lnTo>
                <a:lnTo>
                  <a:pt x="3092450" y="736601"/>
                </a:lnTo>
                <a:lnTo>
                  <a:pt x="3092450" y="660401"/>
                </a:lnTo>
                <a:lnTo>
                  <a:pt x="3132138" y="660401"/>
                </a:lnTo>
                <a:lnTo>
                  <a:pt x="3132138" y="696913"/>
                </a:lnTo>
                <a:lnTo>
                  <a:pt x="3179763" y="696913"/>
                </a:lnTo>
                <a:lnTo>
                  <a:pt x="3179763" y="723901"/>
                </a:lnTo>
                <a:lnTo>
                  <a:pt x="3222625" y="723901"/>
                </a:lnTo>
                <a:lnTo>
                  <a:pt x="3219450" y="1008063"/>
                </a:lnTo>
                <a:lnTo>
                  <a:pt x="3254375" y="1008063"/>
                </a:lnTo>
                <a:lnTo>
                  <a:pt x="3254375" y="950913"/>
                </a:lnTo>
                <a:lnTo>
                  <a:pt x="3300413" y="950913"/>
                </a:lnTo>
                <a:lnTo>
                  <a:pt x="3303588" y="652463"/>
                </a:lnTo>
                <a:lnTo>
                  <a:pt x="3322638" y="652463"/>
                </a:lnTo>
                <a:lnTo>
                  <a:pt x="3340100" y="628650"/>
                </a:lnTo>
                <a:lnTo>
                  <a:pt x="3408363" y="628650"/>
                </a:lnTo>
                <a:lnTo>
                  <a:pt x="3408363" y="657226"/>
                </a:lnTo>
                <a:lnTo>
                  <a:pt x="3440113" y="657226"/>
                </a:lnTo>
                <a:lnTo>
                  <a:pt x="3440113" y="989013"/>
                </a:lnTo>
                <a:lnTo>
                  <a:pt x="3600450" y="992188"/>
                </a:lnTo>
                <a:lnTo>
                  <a:pt x="3603625" y="508000"/>
                </a:lnTo>
                <a:lnTo>
                  <a:pt x="3684588" y="508000"/>
                </a:lnTo>
                <a:lnTo>
                  <a:pt x="3684588" y="547688"/>
                </a:lnTo>
                <a:lnTo>
                  <a:pt x="3706813" y="547688"/>
                </a:lnTo>
                <a:lnTo>
                  <a:pt x="3706813" y="520700"/>
                </a:lnTo>
                <a:lnTo>
                  <a:pt x="3827463" y="520700"/>
                </a:lnTo>
                <a:lnTo>
                  <a:pt x="3827463" y="557213"/>
                </a:lnTo>
                <a:lnTo>
                  <a:pt x="3863975" y="557213"/>
                </a:lnTo>
                <a:lnTo>
                  <a:pt x="3863975" y="989013"/>
                </a:lnTo>
                <a:lnTo>
                  <a:pt x="3911600" y="989013"/>
                </a:lnTo>
                <a:lnTo>
                  <a:pt x="3911600" y="852488"/>
                </a:lnTo>
                <a:lnTo>
                  <a:pt x="3948113" y="855663"/>
                </a:lnTo>
                <a:lnTo>
                  <a:pt x="3948113" y="815976"/>
                </a:lnTo>
                <a:lnTo>
                  <a:pt x="3998913" y="815976"/>
                </a:lnTo>
                <a:lnTo>
                  <a:pt x="3998913" y="855663"/>
                </a:lnTo>
                <a:lnTo>
                  <a:pt x="4051300" y="855663"/>
                </a:lnTo>
                <a:lnTo>
                  <a:pt x="4048125" y="987426"/>
                </a:lnTo>
                <a:lnTo>
                  <a:pt x="4124325" y="987426"/>
                </a:lnTo>
                <a:lnTo>
                  <a:pt x="4124325" y="660401"/>
                </a:lnTo>
                <a:lnTo>
                  <a:pt x="4151313" y="660401"/>
                </a:lnTo>
                <a:lnTo>
                  <a:pt x="4151313" y="547688"/>
                </a:lnTo>
                <a:lnTo>
                  <a:pt x="4319588" y="547688"/>
                </a:lnTo>
                <a:lnTo>
                  <a:pt x="4319588" y="596900"/>
                </a:lnTo>
                <a:lnTo>
                  <a:pt x="4364038" y="596900"/>
                </a:lnTo>
                <a:lnTo>
                  <a:pt x="4362450" y="808038"/>
                </a:lnTo>
                <a:lnTo>
                  <a:pt x="4478338" y="808038"/>
                </a:lnTo>
                <a:lnTo>
                  <a:pt x="4479925" y="46038"/>
                </a:lnTo>
                <a:lnTo>
                  <a:pt x="4495800" y="46038"/>
                </a:lnTo>
                <a:close/>
              </a:path>
            </a:pathLst>
          </a:custGeom>
          <a:solidFill>
            <a:srgbClr val="D9D5CA"/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935164" y="3871656"/>
            <a:ext cx="1154154" cy="1154155"/>
            <a:chOff x="1935163" y="3871654"/>
            <a:chExt cx="1154154" cy="1154155"/>
          </a:xfrm>
        </p:grpSpPr>
        <p:sp>
          <p:nvSpPr>
            <p:cNvPr id="10" name="Speech Bubble: Oval 7"/>
            <p:cNvSpPr/>
            <p:nvPr/>
          </p:nvSpPr>
          <p:spPr bwMode="auto">
            <a:xfrm>
              <a:off x="1935163" y="3871654"/>
              <a:ext cx="1154154" cy="1154155"/>
            </a:xfrm>
            <a:prstGeom prst="wedgeEllipseCallout">
              <a:avLst>
                <a:gd name="adj1" fmla="val 46281"/>
                <a:gd name="adj2" fmla="val 44851"/>
              </a:avLst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" name="Freeform: Shape 31"/>
            <p:cNvSpPr/>
            <p:nvPr/>
          </p:nvSpPr>
          <p:spPr bwMode="auto">
            <a:xfrm>
              <a:off x="2323413" y="4017210"/>
              <a:ext cx="379554" cy="37955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020214" y="44128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文字添加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462764" y="2791015"/>
            <a:ext cx="2634707" cy="2633235"/>
            <a:chOff x="3462763" y="2791013"/>
            <a:chExt cx="2634707" cy="2633235"/>
          </a:xfrm>
        </p:grpSpPr>
        <p:sp>
          <p:nvSpPr>
            <p:cNvPr id="11" name="Speech Bubble: Oval 13"/>
            <p:cNvSpPr/>
            <p:nvPr/>
          </p:nvSpPr>
          <p:spPr bwMode="auto">
            <a:xfrm rot="20135657" flipH="1">
              <a:off x="3462763" y="2791013"/>
              <a:ext cx="2634707" cy="2633235"/>
            </a:xfrm>
            <a:prstGeom prst="wedgeEllipseCallout">
              <a:avLst>
                <a:gd name="adj1" fmla="val 46281"/>
                <a:gd name="adj2" fmla="val 44851"/>
              </a:avLst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3602860" y="3262869"/>
              <a:ext cx="2354511" cy="1429573"/>
              <a:chOff x="3602860" y="3262869"/>
              <a:chExt cx="2354511" cy="1429573"/>
            </a:xfrm>
          </p:grpSpPr>
          <p:sp>
            <p:nvSpPr>
              <p:cNvPr id="18" name="Freeform: Shape 30"/>
              <p:cNvSpPr/>
              <p:nvPr/>
            </p:nvSpPr>
            <p:spPr bwMode="auto">
              <a:xfrm>
                <a:off x="4559826" y="3262869"/>
                <a:ext cx="447963" cy="447963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3602860" y="3861445"/>
                <a:ext cx="2354511" cy="83099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</a:t>
                </a:r>
                <a:endParaRPr lang="en-U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8164656" y="2070587"/>
            <a:ext cx="2092181" cy="2093650"/>
            <a:chOff x="8164656" y="2070587"/>
            <a:chExt cx="2092181" cy="2093650"/>
          </a:xfrm>
        </p:grpSpPr>
        <p:sp>
          <p:nvSpPr>
            <p:cNvPr id="12" name="Speech Bubble: Oval 19"/>
            <p:cNvSpPr/>
            <p:nvPr/>
          </p:nvSpPr>
          <p:spPr bwMode="auto">
            <a:xfrm rot="16200000" flipH="1">
              <a:off x="8163922" y="2071321"/>
              <a:ext cx="2093650" cy="2092181"/>
            </a:xfrm>
            <a:prstGeom prst="wedgeEllipseCallout">
              <a:avLst>
                <a:gd name="adj1" fmla="val 46281"/>
                <a:gd name="adj2" fmla="val 44851"/>
              </a:avLst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Freeform: Shape 35"/>
            <p:cNvSpPr/>
            <p:nvPr/>
          </p:nvSpPr>
          <p:spPr bwMode="auto">
            <a:xfrm>
              <a:off x="9015302" y="2364339"/>
              <a:ext cx="447963" cy="447963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324551" y="2971411"/>
              <a:ext cx="1772391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773823" y="4017212"/>
            <a:ext cx="1772391" cy="1631989"/>
            <a:chOff x="6773822" y="4017210"/>
            <a:chExt cx="1772391" cy="1631989"/>
          </a:xfrm>
        </p:grpSpPr>
        <p:sp>
          <p:nvSpPr>
            <p:cNvPr id="14" name="Speech Bubble: Oval 10"/>
            <p:cNvSpPr/>
            <p:nvPr/>
          </p:nvSpPr>
          <p:spPr bwMode="auto">
            <a:xfrm flipH="1">
              <a:off x="6810547" y="4017210"/>
              <a:ext cx="1631989" cy="1631989"/>
            </a:xfrm>
            <a:prstGeom prst="wedgeEllipseCallout">
              <a:avLst>
                <a:gd name="adj1" fmla="val 46281"/>
                <a:gd name="adj2" fmla="val 44851"/>
              </a:avLst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" name="Freeform: Shape 34"/>
            <p:cNvSpPr/>
            <p:nvPr/>
          </p:nvSpPr>
          <p:spPr bwMode="auto">
            <a:xfrm>
              <a:off x="7436037" y="4228161"/>
              <a:ext cx="447963" cy="447963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773822" y="4727612"/>
              <a:ext cx="1772391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353295" y="2717501"/>
            <a:ext cx="1154154" cy="1154154"/>
            <a:chOff x="6353295" y="2717501"/>
            <a:chExt cx="1154155" cy="1154154"/>
          </a:xfrm>
        </p:grpSpPr>
        <p:sp>
          <p:nvSpPr>
            <p:cNvPr id="15" name="Speech Bubble: Oval 16"/>
            <p:cNvSpPr/>
            <p:nvPr/>
          </p:nvSpPr>
          <p:spPr bwMode="auto">
            <a:xfrm rot="16200000">
              <a:off x="6353296" y="2717500"/>
              <a:ext cx="1154154" cy="1154155"/>
            </a:xfrm>
            <a:prstGeom prst="wedgeEllipseCallout">
              <a:avLst>
                <a:gd name="adj1" fmla="val 46281"/>
                <a:gd name="adj2" fmla="val 44851"/>
              </a:avLst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" name="Freeform: Shape 32"/>
            <p:cNvSpPr/>
            <p:nvPr/>
          </p:nvSpPr>
          <p:spPr bwMode="auto">
            <a:xfrm>
              <a:off x="6748565" y="2875585"/>
              <a:ext cx="381855" cy="381855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437399" y="3308626"/>
              <a:ext cx="10054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文字添加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2"/>
          <p:cNvSpPr txBox="1"/>
          <p:nvPr/>
        </p:nvSpPr>
        <p:spPr>
          <a:xfrm>
            <a:off x="1985646" y="1116332"/>
            <a:ext cx="58439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400" dirty="0">
                <a:solidFill>
                  <a:sysClr val="window" lastClr="FFFFFF">
                    <a:lumMod val="50000"/>
                  </a:sysClr>
                </a:solidFill>
                <a:cs typeface="+mn-ea"/>
                <a:sym typeface="+mn-lt"/>
              </a:rPr>
              <a:t>Morbi dignissim nisl in diam sagittis, id dapibus nulla pretium. Sed vitae quam metus. Morbi dignissim nisl in diam sagittis, id dapibus nulla pretium. Sed vitae quam metus.</a:t>
            </a:r>
            <a:endParaRPr lang="en-US" altLang="zh-CN" sz="1400" dirty="0">
              <a:solidFill>
                <a:sysClr val="window" lastClr="FFFFFF">
                  <a:lumMod val="50000"/>
                </a:sysClr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892425" y="5486229"/>
            <a:ext cx="597693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sp>
        <p:nvSpPr>
          <p:cNvPr id="13" name="椭圆 12"/>
          <p:cNvSpPr>
            <a:spLocks noChangeAspect="1"/>
          </p:cNvSpPr>
          <p:nvPr/>
        </p:nvSpPr>
        <p:spPr>
          <a:xfrm>
            <a:off x="2825751" y="5421143"/>
            <a:ext cx="131763" cy="130175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5222877" y="5406854"/>
            <a:ext cx="130175" cy="131762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24313" y="5406854"/>
            <a:ext cx="131763" cy="131762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6421439" y="5414793"/>
            <a:ext cx="130175" cy="130175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7620002" y="5421143"/>
            <a:ext cx="130175" cy="130175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8802688" y="5414793"/>
            <a:ext cx="131763" cy="130175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19" name="TextBox 160"/>
          <p:cNvSpPr txBox="1"/>
          <p:nvPr/>
        </p:nvSpPr>
        <p:spPr>
          <a:xfrm>
            <a:off x="2579689" y="5513217"/>
            <a:ext cx="5826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2015</a:t>
            </a:r>
            <a:endParaRPr lang="en-US" altLang="zh-CN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TextBox 161"/>
          <p:cNvSpPr txBox="1"/>
          <p:nvPr/>
        </p:nvSpPr>
        <p:spPr>
          <a:xfrm>
            <a:off x="3817939" y="5532267"/>
            <a:ext cx="5826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2016</a:t>
            </a:r>
            <a:endParaRPr lang="en-US" altLang="zh-CN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TextBox 162"/>
          <p:cNvSpPr txBox="1"/>
          <p:nvPr/>
        </p:nvSpPr>
        <p:spPr>
          <a:xfrm>
            <a:off x="5014913" y="5513217"/>
            <a:ext cx="5842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2017</a:t>
            </a:r>
            <a:endParaRPr lang="en-US" altLang="zh-CN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TextBox 163"/>
          <p:cNvSpPr txBox="1"/>
          <p:nvPr/>
        </p:nvSpPr>
        <p:spPr>
          <a:xfrm>
            <a:off x="6213475" y="5532267"/>
            <a:ext cx="58261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2018</a:t>
            </a:r>
            <a:endParaRPr lang="en-US" altLang="zh-CN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TextBox 164"/>
          <p:cNvSpPr txBox="1"/>
          <p:nvPr/>
        </p:nvSpPr>
        <p:spPr>
          <a:xfrm>
            <a:off x="7394576" y="5532267"/>
            <a:ext cx="58261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2019</a:t>
            </a:r>
            <a:endParaRPr lang="en-US" altLang="zh-CN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TextBox 165"/>
          <p:cNvSpPr txBox="1"/>
          <p:nvPr/>
        </p:nvSpPr>
        <p:spPr>
          <a:xfrm>
            <a:off x="8577263" y="5532267"/>
            <a:ext cx="5826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2020</a:t>
            </a:r>
            <a:endParaRPr lang="en-US" altLang="zh-CN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饼形 3"/>
          <p:cNvSpPr/>
          <p:nvPr/>
        </p:nvSpPr>
        <p:spPr>
          <a:xfrm rot="10800000">
            <a:off x="2266951" y="4878216"/>
            <a:ext cx="1249363" cy="357188"/>
          </a:xfrm>
          <a:custGeom>
            <a:avLst/>
            <a:gdLst/>
            <a:ahLst/>
            <a:cxnLst/>
            <a:rect l="l" t="t" r="r" b="b"/>
            <a:pathLst>
              <a:path w="939558" h="2732921">
                <a:moveTo>
                  <a:pt x="469574" y="2732900"/>
                </a:moveTo>
                <a:cubicBezTo>
                  <a:pt x="366411" y="2728370"/>
                  <a:pt x="263486" y="2011705"/>
                  <a:pt x="238155" y="586285"/>
                </a:cubicBezTo>
                <a:lnTo>
                  <a:pt x="238030" y="586285"/>
                </a:lnTo>
                <a:lnTo>
                  <a:pt x="237908" y="586285"/>
                </a:lnTo>
                <a:lnTo>
                  <a:pt x="237908" y="583478"/>
                </a:lnTo>
                <a:cubicBezTo>
                  <a:pt x="236491" y="260766"/>
                  <a:pt x="130614" y="401"/>
                  <a:pt x="243" y="401"/>
                </a:cubicBezTo>
                <a:lnTo>
                  <a:pt x="0" y="461"/>
                </a:lnTo>
                <a:lnTo>
                  <a:pt x="0" y="0"/>
                </a:lnTo>
                <a:lnTo>
                  <a:pt x="237908" y="0"/>
                </a:lnTo>
                <a:lnTo>
                  <a:pt x="472303" y="0"/>
                </a:lnTo>
                <a:lnTo>
                  <a:pt x="475816" y="0"/>
                </a:lnTo>
                <a:lnTo>
                  <a:pt x="475816" y="227"/>
                </a:lnTo>
                <a:lnTo>
                  <a:pt x="701650" y="227"/>
                </a:lnTo>
                <a:lnTo>
                  <a:pt x="939558" y="227"/>
                </a:lnTo>
                <a:lnTo>
                  <a:pt x="939558" y="689"/>
                </a:lnTo>
                <a:lnTo>
                  <a:pt x="939315" y="628"/>
                </a:lnTo>
                <a:cubicBezTo>
                  <a:pt x="814690" y="628"/>
                  <a:pt x="712449" y="238872"/>
                  <a:pt x="703543" y="542189"/>
                </a:cubicBezTo>
                <a:cubicBezTo>
                  <a:pt x="679240" y="2008441"/>
                  <a:pt x="574285" y="2737497"/>
                  <a:pt x="469574" y="2732900"/>
                </a:cubicBezTo>
                <a:close/>
              </a:path>
            </a:pathLst>
          </a:cu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饼形 3"/>
          <p:cNvSpPr/>
          <p:nvPr/>
        </p:nvSpPr>
        <p:spPr>
          <a:xfrm rot="10800000">
            <a:off x="3465513" y="4452766"/>
            <a:ext cx="1249363" cy="782638"/>
          </a:xfrm>
          <a:custGeom>
            <a:avLst/>
            <a:gdLst/>
            <a:ahLst/>
            <a:cxnLst/>
            <a:rect l="l" t="t" r="r" b="b"/>
            <a:pathLst>
              <a:path w="939558" h="2732921">
                <a:moveTo>
                  <a:pt x="469574" y="2732900"/>
                </a:moveTo>
                <a:cubicBezTo>
                  <a:pt x="366411" y="2728370"/>
                  <a:pt x="263486" y="2011705"/>
                  <a:pt x="238155" y="586285"/>
                </a:cubicBezTo>
                <a:lnTo>
                  <a:pt x="238030" y="586285"/>
                </a:lnTo>
                <a:lnTo>
                  <a:pt x="237908" y="586285"/>
                </a:lnTo>
                <a:lnTo>
                  <a:pt x="237908" y="583478"/>
                </a:lnTo>
                <a:cubicBezTo>
                  <a:pt x="236491" y="260766"/>
                  <a:pt x="130614" y="401"/>
                  <a:pt x="243" y="401"/>
                </a:cubicBezTo>
                <a:lnTo>
                  <a:pt x="0" y="461"/>
                </a:lnTo>
                <a:lnTo>
                  <a:pt x="0" y="0"/>
                </a:lnTo>
                <a:lnTo>
                  <a:pt x="237908" y="0"/>
                </a:lnTo>
                <a:lnTo>
                  <a:pt x="472303" y="0"/>
                </a:lnTo>
                <a:lnTo>
                  <a:pt x="475816" y="0"/>
                </a:lnTo>
                <a:lnTo>
                  <a:pt x="475816" y="227"/>
                </a:lnTo>
                <a:lnTo>
                  <a:pt x="701650" y="227"/>
                </a:lnTo>
                <a:lnTo>
                  <a:pt x="939558" y="227"/>
                </a:lnTo>
                <a:lnTo>
                  <a:pt x="939558" y="689"/>
                </a:lnTo>
                <a:lnTo>
                  <a:pt x="939315" y="628"/>
                </a:lnTo>
                <a:cubicBezTo>
                  <a:pt x="814690" y="628"/>
                  <a:pt x="712449" y="238872"/>
                  <a:pt x="703543" y="542189"/>
                </a:cubicBezTo>
                <a:cubicBezTo>
                  <a:pt x="679240" y="2008441"/>
                  <a:pt x="574285" y="2737497"/>
                  <a:pt x="469574" y="2732900"/>
                </a:cubicBezTo>
                <a:close/>
              </a:path>
            </a:pathLst>
          </a:custGeom>
          <a:solidFill>
            <a:srgbClr val="91B4C3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饼形 3"/>
          <p:cNvSpPr/>
          <p:nvPr/>
        </p:nvSpPr>
        <p:spPr>
          <a:xfrm rot="10800000">
            <a:off x="4663441" y="3952704"/>
            <a:ext cx="1249363" cy="1282700"/>
          </a:xfrm>
          <a:custGeom>
            <a:avLst/>
            <a:gdLst/>
            <a:ahLst/>
            <a:cxnLst/>
            <a:rect l="l" t="t" r="r" b="b"/>
            <a:pathLst>
              <a:path w="939558" h="2732921">
                <a:moveTo>
                  <a:pt x="469574" y="2732900"/>
                </a:moveTo>
                <a:cubicBezTo>
                  <a:pt x="366411" y="2728370"/>
                  <a:pt x="263486" y="2011705"/>
                  <a:pt x="238155" y="586285"/>
                </a:cubicBezTo>
                <a:lnTo>
                  <a:pt x="238030" y="586285"/>
                </a:lnTo>
                <a:lnTo>
                  <a:pt x="237908" y="586285"/>
                </a:lnTo>
                <a:lnTo>
                  <a:pt x="237908" y="583478"/>
                </a:lnTo>
                <a:cubicBezTo>
                  <a:pt x="236491" y="260766"/>
                  <a:pt x="130614" y="401"/>
                  <a:pt x="243" y="401"/>
                </a:cubicBezTo>
                <a:lnTo>
                  <a:pt x="0" y="461"/>
                </a:lnTo>
                <a:lnTo>
                  <a:pt x="0" y="0"/>
                </a:lnTo>
                <a:lnTo>
                  <a:pt x="237908" y="0"/>
                </a:lnTo>
                <a:lnTo>
                  <a:pt x="472303" y="0"/>
                </a:lnTo>
                <a:lnTo>
                  <a:pt x="475816" y="0"/>
                </a:lnTo>
                <a:lnTo>
                  <a:pt x="475816" y="227"/>
                </a:lnTo>
                <a:lnTo>
                  <a:pt x="701650" y="227"/>
                </a:lnTo>
                <a:lnTo>
                  <a:pt x="939558" y="227"/>
                </a:lnTo>
                <a:lnTo>
                  <a:pt x="939558" y="689"/>
                </a:lnTo>
                <a:lnTo>
                  <a:pt x="939315" y="628"/>
                </a:lnTo>
                <a:cubicBezTo>
                  <a:pt x="814690" y="628"/>
                  <a:pt x="712449" y="238872"/>
                  <a:pt x="703543" y="542189"/>
                </a:cubicBezTo>
                <a:cubicBezTo>
                  <a:pt x="679240" y="2008441"/>
                  <a:pt x="574285" y="2737497"/>
                  <a:pt x="469574" y="2732900"/>
                </a:cubicBezTo>
                <a:close/>
              </a:path>
            </a:pathLst>
          </a:custGeom>
          <a:solidFill>
            <a:srgbClr val="C5A086">
              <a:alpha val="92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饼形 3"/>
          <p:cNvSpPr/>
          <p:nvPr/>
        </p:nvSpPr>
        <p:spPr>
          <a:xfrm rot="10800000">
            <a:off x="5862637" y="3309766"/>
            <a:ext cx="1249363" cy="1925638"/>
          </a:xfrm>
          <a:custGeom>
            <a:avLst/>
            <a:gdLst/>
            <a:ahLst/>
            <a:cxnLst/>
            <a:rect l="l" t="t" r="r" b="b"/>
            <a:pathLst>
              <a:path w="939558" h="2732921">
                <a:moveTo>
                  <a:pt x="469574" y="2732900"/>
                </a:moveTo>
                <a:cubicBezTo>
                  <a:pt x="366411" y="2728370"/>
                  <a:pt x="263486" y="2011705"/>
                  <a:pt x="238155" y="586285"/>
                </a:cubicBezTo>
                <a:lnTo>
                  <a:pt x="238030" y="586285"/>
                </a:lnTo>
                <a:lnTo>
                  <a:pt x="237908" y="586285"/>
                </a:lnTo>
                <a:lnTo>
                  <a:pt x="237908" y="583478"/>
                </a:lnTo>
                <a:cubicBezTo>
                  <a:pt x="236491" y="260766"/>
                  <a:pt x="130614" y="401"/>
                  <a:pt x="243" y="401"/>
                </a:cubicBezTo>
                <a:lnTo>
                  <a:pt x="0" y="461"/>
                </a:lnTo>
                <a:lnTo>
                  <a:pt x="0" y="0"/>
                </a:lnTo>
                <a:lnTo>
                  <a:pt x="237908" y="0"/>
                </a:lnTo>
                <a:lnTo>
                  <a:pt x="472303" y="0"/>
                </a:lnTo>
                <a:lnTo>
                  <a:pt x="475816" y="0"/>
                </a:lnTo>
                <a:lnTo>
                  <a:pt x="475816" y="227"/>
                </a:lnTo>
                <a:lnTo>
                  <a:pt x="701650" y="227"/>
                </a:lnTo>
                <a:lnTo>
                  <a:pt x="939558" y="227"/>
                </a:lnTo>
                <a:lnTo>
                  <a:pt x="939558" y="689"/>
                </a:lnTo>
                <a:lnTo>
                  <a:pt x="939315" y="628"/>
                </a:lnTo>
                <a:cubicBezTo>
                  <a:pt x="814690" y="628"/>
                  <a:pt x="712449" y="238872"/>
                  <a:pt x="703543" y="542189"/>
                </a:cubicBezTo>
                <a:cubicBezTo>
                  <a:pt x="679240" y="2008441"/>
                  <a:pt x="574285" y="2737497"/>
                  <a:pt x="469574" y="2732900"/>
                </a:cubicBezTo>
                <a:close/>
              </a:path>
            </a:pathLst>
          </a:custGeom>
          <a:solidFill>
            <a:srgbClr val="2E4A4E">
              <a:alpha val="62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饼形 3"/>
          <p:cNvSpPr/>
          <p:nvPr/>
        </p:nvSpPr>
        <p:spPr>
          <a:xfrm rot="10800000">
            <a:off x="7061202" y="2954166"/>
            <a:ext cx="1247775" cy="2281238"/>
          </a:xfrm>
          <a:custGeom>
            <a:avLst/>
            <a:gdLst/>
            <a:ahLst/>
            <a:cxnLst/>
            <a:rect l="l" t="t" r="r" b="b"/>
            <a:pathLst>
              <a:path w="939558" h="2732921">
                <a:moveTo>
                  <a:pt x="469574" y="2732900"/>
                </a:moveTo>
                <a:cubicBezTo>
                  <a:pt x="366411" y="2728370"/>
                  <a:pt x="263486" y="2011705"/>
                  <a:pt x="238155" y="586285"/>
                </a:cubicBezTo>
                <a:lnTo>
                  <a:pt x="238030" y="586285"/>
                </a:lnTo>
                <a:lnTo>
                  <a:pt x="237908" y="586285"/>
                </a:lnTo>
                <a:lnTo>
                  <a:pt x="237908" y="583478"/>
                </a:lnTo>
                <a:cubicBezTo>
                  <a:pt x="236491" y="260766"/>
                  <a:pt x="130614" y="401"/>
                  <a:pt x="243" y="401"/>
                </a:cubicBezTo>
                <a:lnTo>
                  <a:pt x="0" y="461"/>
                </a:lnTo>
                <a:lnTo>
                  <a:pt x="0" y="0"/>
                </a:lnTo>
                <a:lnTo>
                  <a:pt x="237908" y="0"/>
                </a:lnTo>
                <a:lnTo>
                  <a:pt x="472303" y="0"/>
                </a:lnTo>
                <a:lnTo>
                  <a:pt x="475816" y="0"/>
                </a:lnTo>
                <a:lnTo>
                  <a:pt x="475816" y="227"/>
                </a:lnTo>
                <a:lnTo>
                  <a:pt x="701650" y="227"/>
                </a:lnTo>
                <a:lnTo>
                  <a:pt x="939558" y="227"/>
                </a:lnTo>
                <a:lnTo>
                  <a:pt x="939558" y="689"/>
                </a:lnTo>
                <a:lnTo>
                  <a:pt x="939315" y="628"/>
                </a:lnTo>
                <a:cubicBezTo>
                  <a:pt x="814690" y="628"/>
                  <a:pt x="712449" y="238872"/>
                  <a:pt x="703543" y="542189"/>
                </a:cubicBezTo>
                <a:cubicBezTo>
                  <a:pt x="679240" y="2008441"/>
                  <a:pt x="574285" y="2737497"/>
                  <a:pt x="469574" y="2732900"/>
                </a:cubicBezTo>
                <a:close/>
              </a:path>
            </a:pathLst>
          </a:custGeom>
          <a:solidFill>
            <a:srgbClr val="BA764F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饼形 3"/>
          <p:cNvSpPr/>
          <p:nvPr/>
        </p:nvSpPr>
        <p:spPr>
          <a:xfrm rot="10800000">
            <a:off x="8243888" y="2025479"/>
            <a:ext cx="1249363" cy="3211512"/>
          </a:xfrm>
          <a:custGeom>
            <a:avLst/>
            <a:gdLst/>
            <a:ahLst/>
            <a:cxnLst/>
            <a:rect l="l" t="t" r="r" b="b"/>
            <a:pathLst>
              <a:path w="939558" h="2732921">
                <a:moveTo>
                  <a:pt x="469574" y="2732900"/>
                </a:moveTo>
                <a:cubicBezTo>
                  <a:pt x="366411" y="2728370"/>
                  <a:pt x="263486" y="2011705"/>
                  <a:pt x="238155" y="586285"/>
                </a:cubicBezTo>
                <a:lnTo>
                  <a:pt x="238030" y="586285"/>
                </a:lnTo>
                <a:lnTo>
                  <a:pt x="237908" y="586285"/>
                </a:lnTo>
                <a:lnTo>
                  <a:pt x="237908" y="583478"/>
                </a:lnTo>
                <a:cubicBezTo>
                  <a:pt x="236491" y="260766"/>
                  <a:pt x="130614" y="401"/>
                  <a:pt x="243" y="401"/>
                </a:cubicBezTo>
                <a:lnTo>
                  <a:pt x="0" y="461"/>
                </a:lnTo>
                <a:lnTo>
                  <a:pt x="0" y="0"/>
                </a:lnTo>
                <a:lnTo>
                  <a:pt x="237908" y="0"/>
                </a:lnTo>
                <a:lnTo>
                  <a:pt x="472303" y="0"/>
                </a:lnTo>
                <a:lnTo>
                  <a:pt x="475816" y="0"/>
                </a:lnTo>
                <a:lnTo>
                  <a:pt x="475816" y="227"/>
                </a:lnTo>
                <a:lnTo>
                  <a:pt x="701650" y="227"/>
                </a:lnTo>
                <a:lnTo>
                  <a:pt x="939558" y="227"/>
                </a:lnTo>
                <a:lnTo>
                  <a:pt x="939558" y="689"/>
                </a:lnTo>
                <a:lnTo>
                  <a:pt x="939315" y="628"/>
                </a:lnTo>
                <a:cubicBezTo>
                  <a:pt x="814690" y="628"/>
                  <a:pt x="712449" y="238872"/>
                  <a:pt x="703543" y="542189"/>
                </a:cubicBezTo>
                <a:cubicBezTo>
                  <a:pt x="679240" y="2008441"/>
                  <a:pt x="574285" y="2737497"/>
                  <a:pt x="469574" y="2732900"/>
                </a:cubicBezTo>
                <a:close/>
              </a:path>
            </a:pathLst>
          </a:custGeom>
          <a:solidFill>
            <a:srgbClr val="C5A086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三十二角星 30"/>
          <p:cNvSpPr/>
          <p:nvPr/>
        </p:nvSpPr>
        <p:spPr>
          <a:xfrm>
            <a:off x="2608263" y="4273379"/>
            <a:ext cx="488951" cy="487362"/>
          </a:xfrm>
          <a:prstGeom prst="star32">
            <a:avLst/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32" name="三十二角星 31"/>
          <p:cNvSpPr/>
          <p:nvPr/>
        </p:nvSpPr>
        <p:spPr>
          <a:xfrm>
            <a:off x="8624888" y="1485729"/>
            <a:ext cx="487363" cy="488950"/>
          </a:xfrm>
          <a:prstGeom prst="star32">
            <a:avLst/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33" name="文本框 30"/>
          <p:cNvSpPr txBox="1">
            <a:spLocks noChangeArrowheads="1"/>
          </p:cNvSpPr>
          <p:nvPr/>
        </p:nvSpPr>
        <p:spPr bwMode="auto">
          <a:xfrm>
            <a:off x="2208214" y="5724356"/>
            <a:ext cx="1366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TEXT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1"/>
          <p:cNvSpPr txBox="1">
            <a:spLocks noChangeArrowheads="1"/>
          </p:cNvSpPr>
          <p:nvPr/>
        </p:nvSpPr>
        <p:spPr bwMode="auto">
          <a:xfrm>
            <a:off x="3406775" y="5724356"/>
            <a:ext cx="136683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en-US" altLang="zh-CN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32"/>
          <p:cNvSpPr txBox="1">
            <a:spLocks noChangeArrowheads="1"/>
          </p:cNvSpPr>
          <p:nvPr/>
        </p:nvSpPr>
        <p:spPr bwMode="auto">
          <a:xfrm>
            <a:off x="4603752" y="5724356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TEXT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文本框 33"/>
          <p:cNvSpPr txBox="1">
            <a:spLocks noChangeArrowheads="1"/>
          </p:cNvSpPr>
          <p:nvPr/>
        </p:nvSpPr>
        <p:spPr bwMode="auto">
          <a:xfrm>
            <a:off x="5802314" y="5724356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TEXT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34"/>
          <p:cNvSpPr txBox="1">
            <a:spLocks noChangeArrowheads="1"/>
          </p:cNvSpPr>
          <p:nvPr/>
        </p:nvSpPr>
        <p:spPr bwMode="auto">
          <a:xfrm>
            <a:off x="7000877" y="5724356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en-US" altLang="zh-CN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35"/>
          <p:cNvSpPr txBox="1">
            <a:spLocks noChangeArrowheads="1"/>
          </p:cNvSpPr>
          <p:nvPr/>
        </p:nvSpPr>
        <p:spPr bwMode="auto">
          <a:xfrm>
            <a:off x="8185150" y="5724356"/>
            <a:ext cx="136683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en-US" altLang="zh-CN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41" name="椭圆 40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7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 smtClean="0">
                <a:cs typeface="+mn-ea"/>
                <a:sym typeface="+mn-lt"/>
              </a:rPr>
              <a:t>标题文字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41" name="椭圆 40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7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 smtClean="0">
                <a:cs typeface="+mn-ea"/>
                <a:sym typeface="+mn-lt"/>
              </a:rPr>
              <a:t>标题文字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9" name="Google Shape;583;p29"/>
          <p:cNvSpPr txBox="1"/>
          <p:nvPr/>
        </p:nvSpPr>
        <p:spPr>
          <a:xfrm>
            <a:off x="936792" y="3595043"/>
            <a:ext cx="1878400" cy="5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SCENARIO OPTIONS</a:t>
            </a:r>
            <a:endParaRPr kumimoji="0" sz="22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Google Shape;584;p29"/>
          <p:cNvSpPr/>
          <p:nvPr/>
        </p:nvSpPr>
        <p:spPr>
          <a:xfrm rot="-3353179">
            <a:off x="5036947" y="1755857"/>
            <a:ext cx="1560525" cy="1560525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Google Shape;585;p29"/>
          <p:cNvSpPr txBox="1"/>
          <p:nvPr/>
        </p:nvSpPr>
        <p:spPr>
          <a:xfrm>
            <a:off x="4962051" y="2238367"/>
            <a:ext cx="17104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1ST SCENARIO</a:t>
            </a:r>
            <a:endParaRPr kumimoji="0" sz="22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Google Shape;586;p29"/>
          <p:cNvSpPr/>
          <p:nvPr/>
        </p:nvSpPr>
        <p:spPr>
          <a:xfrm rot="-3353179">
            <a:off x="5037014" y="4363457"/>
            <a:ext cx="1560525" cy="1560525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Google Shape;587;p29"/>
          <p:cNvSpPr txBox="1"/>
          <p:nvPr/>
        </p:nvSpPr>
        <p:spPr>
          <a:xfrm>
            <a:off x="4962033" y="4845967"/>
            <a:ext cx="17104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2ND SCENARIO</a:t>
            </a:r>
            <a:endParaRPr kumimoji="0" sz="22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Google Shape;588;p29"/>
          <p:cNvSpPr txBox="1"/>
          <p:nvPr/>
        </p:nvSpPr>
        <p:spPr>
          <a:xfrm>
            <a:off x="10375167" y="1713528"/>
            <a:ext cx="12072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 dirty="0">
                <a:ln>
                  <a:noFill/>
                </a:ln>
                <a:solidFill>
                  <a:srgbClr val="5998B9"/>
                </a:solidFill>
                <a:effectLst/>
                <a:uLnTx/>
                <a:uFillTx/>
                <a:cs typeface="+mn-ea"/>
                <a:sym typeface="+mn-lt"/>
              </a:rPr>
              <a:t>Venus</a:t>
            </a:r>
            <a:endParaRPr kumimoji="0" sz="2265" b="0" i="0" u="none" strike="noStrike" kern="0" cap="none" spc="0" normalizeH="0" baseline="0" noProof="0" dirty="0">
              <a:ln>
                <a:noFill/>
              </a:ln>
              <a:solidFill>
                <a:srgbClr val="5998B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Google Shape;589;p29"/>
          <p:cNvSpPr/>
          <p:nvPr/>
        </p:nvSpPr>
        <p:spPr>
          <a:xfrm rot="-3352707">
            <a:off x="9448303" y="1587131"/>
            <a:ext cx="692396" cy="692396"/>
          </a:xfrm>
          <a:prstGeom prst="ellipse">
            <a:avLst/>
          </a:prstGeom>
          <a:solidFill>
            <a:srgbClr val="5998B9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Google Shape;590;p29"/>
          <p:cNvSpPr txBox="1"/>
          <p:nvPr/>
        </p:nvSpPr>
        <p:spPr>
          <a:xfrm>
            <a:off x="9415039" y="1805128"/>
            <a:ext cx="758800" cy="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Google Shape;591;p29"/>
          <p:cNvSpPr/>
          <p:nvPr/>
        </p:nvSpPr>
        <p:spPr>
          <a:xfrm rot="-3352707">
            <a:off x="9448303" y="2760871"/>
            <a:ext cx="692396" cy="692396"/>
          </a:xfrm>
          <a:prstGeom prst="ellipse">
            <a:avLst/>
          </a:prstGeom>
          <a:solidFill>
            <a:srgbClr val="085780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Google Shape;592;p29"/>
          <p:cNvSpPr txBox="1"/>
          <p:nvPr/>
        </p:nvSpPr>
        <p:spPr>
          <a:xfrm>
            <a:off x="9415039" y="2978868"/>
            <a:ext cx="758800" cy="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Google Shape;593;p29"/>
          <p:cNvSpPr txBox="1"/>
          <p:nvPr/>
        </p:nvSpPr>
        <p:spPr>
          <a:xfrm>
            <a:off x="10375167" y="2887268"/>
            <a:ext cx="12072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 dirty="0">
                <a:ln>
                  <a:noFill/>
                </a:ln>
                <a:solidFill>
                  <a:srgbClr val="085780"/>
                </a:solidFill>
                <a:effectLst/>
                <a:uLnTx/>
                <a:uFillTx/>
                <a:cs typeface="+mn-ea"/>
                <a:sym typeface="+mn-lt"/>
              </a:rPr>
              <a:t>Earth</a:t>
            </a:r>
            <a:endParaRPr kumimoji="0" sz="2265" b="0" i="0" u="none" strike="noStrike" kern="0" cap="none" spc="0" normalizeH="0" baseline="0" noProof="0" dirty="0">
              <a:ln>
                <a:noFill/>
              </a:ln>
              <a:solidFill>
                <a:srgbClr val="08578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Google Shape;594;p29"/>
          <p:cNvSpPr txBox="1"/>
          <p:nvPr/>
        </p:nvSpPr>
        <p:spPr>
          <a:xfrm>
            <a:off x="2422633" y="1809200"/>
            <a:ext cx="18316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Neptune is the farthest planet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Google Shape;595;p29"/>
          <p:cNvSpPr txBox="1"/>
          <p:nvPr/>
        </p:nvSpPr>
        <p:spPr>
          <a:xfrm>
            <a:off x="2422633" y="5186200"/>
            <a:ext cx="18316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Mars is a very cold place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Google Shape;596;p29"/>
          <p:cNvSpPr txBox="1"/>
          <p:nvPr/>
        </p:nvSpPr>
        <p:spPr>
          <a:xfrm>
            <a:off x="7095783" y="1334400"/>
            <a:ext cx="20408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Venus has a beautiful name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Google Shape;597;p29"/>
          <p:cNvSpPr txBox="1"/>
          <p:nvPr/>
        </p:nvSpPr>
        <p:spPr>
          <a:xfrm>
            <a:off x="7095783" y="3134667"/>
            <a:ext cx="20408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Earth is the planet we live on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Google Shape;598;p29"/>
          <p:cNvSpPr/>
          <p:nvPr/>
        </p:nvSpPr>
        <p:spPr>
          <a:xfrm>
            <a:off x="1880135" y="2547833"/>
            <a:ext cx="3081844" cy="188000"/>
          </a:xfrm>
          <a:custGeom>
            <a:avLst/>
            <a:gdLst/>
            <a:ahLst/>
            <a:cxnLst/>
            <a:rect l="l" t="t" r="r" b="b"/>
            <a:pathLst>
              <a:path w="98925" h="5640" extrusionOk="0">
                <a:moveTo>
                  <a:pt x="0" y="5640"/>
                </a:moveTo>
                <a:lnTo>
                  <a:pt x="0" y="0"/>
                </a:lnTo>
                <a:lnTo>
                  <a:pt x="98925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Google Shape;599;p29"/>
          <p:cNvSpPr/>
          <p:nvPr/>
        </p:nvSpPr>
        <p:spPr>
          <a:xfrm rot="10800000" flipH="1">
            <a:off x="1880135" y="4918833"/>
            <a:ext cx="3085471" cy="188000"/>
          </a:xfrm>
          <a:custGeom>
            <a:avLst/>
            <a:gdLst/>
            <a:ahLst/>
            <a:cxnLst/>
            <a:rect l="l" t="t" r="r" b="b"/>
            <a:pathLst>
              <a:path w="98925" h="5640" extrusionOk="0">
                <a:moveTo>
                  <a:pt x="0" y="5640"/>
                </a:moveTo>
                <a:lnTo>
                  <a:pt x="0" y="0"/>
                </a:lnTo>
                <a:lnTo>
                  <a:pt x="98925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Google Shape;600;p29"/>
          <p:cNvSpPr/>
          <p:nvPr/>
        </p:nvSpPr>
        <p:spPr>
          <a:xfrm>
            <a:off x="6623902" y="1945034"/>
            <a:ext cx="2791151" cy="578500"/>
          </a:xfrm>
          <a:custGeom>
            <a:avLst/>
            <a:gdLst/>
            <a:ahLst/>
            <a:cxnLst/>
            <a:rect l="l" t="t" r="r" b="b"/>
            <a:pathLst>
              <a:path w="80267" h="17355" extrusionOk="0">
                <a:moveTo>
                  <a:pt x="0" y="17355"/>
                </a:moveTo>
                <a:lnTo>
                  <a:pt x="9979" y="17355"/>
                </a:lnTo>
                <a:lnTo>
                  <a:pt x="9979" y="0"/>
                </a:lnTo>
                <a:lnTo>
                  <a:pt x="80267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Google Shape;601;p29"/>
          <p:cNvSpPr/>
          <p:nvPr/>
        </p:nvSpPr>
        <p:spPr>
          <a:xfrm rot="10800000" flipH="1">
            <a:off x="6623902" y="2523534"/>
            <a:ext cx="2791151" cy="578500"/>
          </a:xfrm>
          <a:custGeom>
            <a:avLst/>
            <a:gdLst/>
            <a:ahLst/>
            <a:cxnLst/>
            <a:rect l="l" t="t" r="r" b="b"/>
            <a:pathLst>
              <a:path w="80267" h="17355" extrusionOk="0">
                <a:moveTo>
                  <a:pt x="0" y="17355"/>
                </a:moveTo>
                <a:lnTo>
                  <a:pt x="9979" y="17355"/>
                </a:lnTo>
                <a:lnTo>
                  <a:pt x="9979" y="0"/>
                </a:lnTo>
                <a:lnTo>
                  <a:pt x="80267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Google Shape;602;p29"/>
          <p:cNvSpPr txBox="1"/>
          <p:nvPr/>
        </p:nvSpPr>
        <p:spPr>
          <a:xfrm>
            <a:off x="10375167" y="4294961"/>
            <a:ext cx="12072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 dirty="0">
                <a:ln>
                  <a:noFill/>
                </a:ln>
                <a:solidFill>
                  <a:srgbClr val="D99EDB"/>
                </a:solidFill>
                <a:effectLst/>
                <a:uLnTx/>
                <a:uFillTx/>
                <a:cs typeface="+mn-ea"/>
                <a:sym typeface="+mn-lt"/>
              </a:rPr>
              <a:t>Mercury</a:t>
            </a:r>
            <a:endParaRPr kumimoji="0" sz="2265" b="0" i="0" u="none" strike="noStrike" kern="0" cap="none" spc="0" normalizeH="0" baseline="0" noProof="0" dirty="0">
              <a:ln>
                <a:noFill/>
              </a:ln>
              <a:solidFill>
                <a:srgbClr val="D99ED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Google Shape;603;p29"/>
          <p:cNvSpPr/>
          <p:nvPr/>
        </p:nvSpPr>
        <p:spPr>
          <a:xfrm rot="-3352707">
            <a:off x="9448303" y="4168564"/>
            <a:ext cx="692396" cy="692396"/>
          </a:xfrm>
          <a:prstGeom prst="ellipse">
            <a:avLst/>
          </a:prstGeom>
          <a:solidFill>
            <a:srgbClr val="D99EDB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Google Shape;604;p29"/>
          <p:cNvSpPr txBox="1"/>
          <p:nvPr/>
        </p:nvSpPr>
        <p:spPr>
          <a:xfrm>
            <a:off x="9415039" y="4386561"/>
            <a:ext cx="758800" cy="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Google Shape;605;p29"/>
          <p:cNvSpPr/>
          <p:nvPr/>
        </p:nvSpPr>
        <p:spPr>
          <a:xfrm rot="-3352707">
            <a:off x="9448303" y="5342304"/>
            <a:ext cx="692396" cy="692396"/>
          </a:xfrm>
          <a:prstGeom prst="ellipse">
            <a:avLst/>
          </a:prstGeom>
          <a:solidFill>
            <a:srgbClr val="926494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Google Shape;606;p29"/>
          <p:cNvSpPr txBox="1"/>
          <p:nvPr/>
        </p:nvSpPr>
        <p:spPr>
          <a:xfrm>
            <a:off x="9415039" y="5560301"/>
            <a:ext cx="758800" cy="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Google Shape;607;p29"/>
          <p:cNvSpPr txBox="1"/>
          <p:nvPr/>
        </p:nvSpPr>
        <p:spPr>
          <a:xfrm>
            <a:off x="10375167" y="5468701"/>
            <a:ext cx="12072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 dirty="0">
                <a:ln>
                  <a:noFill/>
                </a:ln>
                <a:solidFill>
                  <a:srgbClr val="926494"/>
                </a:solidFill>
                <a:effectLst/>
                <a:uLnTx/>
                <a:uFillTx/>
                <a:cs typeface="+mn-ea"/>
                <a:sym typeface="+mn-lt"/>
              </a:rPr>
              <a:t>Saturn</a:t>
            </a:r>
            <a:endParaRPr kumimoji="0" sz="2265" b="0" i="0" u="none" strike="noStrike" kern="0" cap="none" spc="0" normalizeH="0" baseline="0" noProof="0" dirty="0">
              <a:ln>
                <a:noFill/>
              </a:ln>
              <a:solidFill>
                <a:srgbClr val="92649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Google Shape;608;p29"/>
          <p:cNvSpPr txBox="1"/>
          <p:nvPr/>
        </p:nvSpPr>
        <p:spPr>
          <a:xfrm>
            <a:off x="7095783" y="3915833"/>
            <a:ext cx="20408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Mercury is the closest to the Sun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Google Shape;609;p29"/>
          <p:cNvSpPr txBox="1"/>
          <p:nvPr/>
        </p:nvSpPr>
        <p:spPr>
          <a:xfrm>
            <a:off x="7095783" y="5716100"/>
            <a:ext cx="20408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Saturn is a gas giant and has rings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Google Shape;610;p29"/>
          <p:cNvSpPr/>
          <p:nvPr/>
        </p:nvSpPr>
        <p:spPr>
          <a:xfrm>
            <a:off x="6623902" y="4526467"/>
            <a:ext cx="2791151" cy="578500"/>
          </a:xfrm>
          <a:custGeom>
            <a:avLst/>
            <a:gdLst/>
            <a:ahLst/>
            <a:cxnLst/>
            <a:rect l="l" t="t" r="r" b="b"/>
            <a:pathLst>
              <a:path w="80267" h="17355" extrusionOk="0">
                <a:moveTo>
                  <a:pt x="0" y="17355"/>
                </a:moveTo>
                <a:lnTo>
                  <a:pt x="9979" y="17355"/>
                </a:lnTo>
                <a:lnTo>
                  <a:pt x="9979" y="0"/>
                </a:lnTo>
                <a:lnTo>
                  <a:pt x="80267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Google Shape;611;p29"/>
          <p:cNvSpPr/>
          <p:nvPr/>
        </p:nvSpPr>
        <p:spPr>
          <a:xfrm rot="10800000" flipH="1">
            <a:off x="6623902" y="5104967"/>
            <a:ext cx="2791151" cy="578500"/>
          </a:xfrm>
          <a:custGeom>
            <a:avLst/>
            <a:gdLst/>
            <a:ahLst/>
            <a:cxnLst/>
            <a:rect l="l" t="t" r="r" b="b"/>
            <a:pathLst>
              <a:path w="80267" h="17355" extrusionOk="0">
                <a:moveTo>
                  <a:pt x="0" y="17355"/>
                </a:moveTo>
                <a:lnTo>
                  <a:pt x="9979" y="17355"/>
                </a:lnTo>
                <a:lnTo>
                  <a:pt x="9979" y="0"/>
                </a:lnTo>
                <a:lnTo>
                  <a:pt x="80267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10098" y="236594"/>
            <a:ext cx="1450255" cy="1248353"/>
            <a:chOff x="1089048" y="-256560"/>
            <a:chExt cx="1450255" cy="1248353"/>
          </a:xfrm>
        </p:grpSpPr>
        <p:sp>
          <p:nvSpPr>
            <p:cNvPr id="41" name="椭圆 40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7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 smtClean="0">
                <a:cs typeface="+mn-ea"/>
                <a:sym typeface="+mn-lt"/>
              </a:rPr>
              <a:t>标题文字</a:t>
            </a:r>
            <a:endParaRPr lang="zh-CN" altLang="en-US" sz="2400" b="1" dirty="0">
              <a:cs typeface="+mn-ea"/>
              <a:sym typeface="+mn-lt"/>
            </a:endParaRPr>
          </a:p>
        </p:txBody>
      </p:sp>
      <p:cxnSp>
        <p:nvCxnSpPr>
          <p:cNvPr id="39" name="Google Shape;969;p41"/>
          <p:cNvCxnSpPr/>
          <p:nvPr/>
        </p:nvCxnSpPr>
        <p:spPr>
          <a:xfrm rot="-5400000" flipH="1">
            <a:off x="2200817" y="4243451"/>
            <a:ext cx="866400" cy="1104800"/>
          </a:xfrm>
          <a:prstGeom prst="curvedConnector3">
            <a:avLst>
              <a:gd name="adj1" fmla="val 5000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3" name="Google Shape;970;p41"/>
          <p:cNvSpPr/>
          <p:nvPr/>
        </p:nvSpPr>
        <p:spPr>
          <a:xfrm>
            <a:off x="9449600" y="1459567"/>
            <a:ext cx="2069600" cy="7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Google Shape;971;p41"/>
          <p:cNvSpPr/>
          <p:nvPr/>
        </p:nvSpPr>
        <p:spPr>
          <a:xfrm>
            <a:off x="9449600" y="2818100"/>
            <a:ext cx="2069600" cy="7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Google Shape;972;p41"/>
          <p:cNvSpPr/>
          <p:nvPr/>
        </p:nvSpPr>
        <p:spPr>
          <a:xfrm>
            <a:off x="9449600" y="3806233"/>
            <a:ext cx="2069600" cy="7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Google Shape;973;p41"/>
          <p:cNvSpPr/>
          <p:nvPr/>
        </p:nvSpPr>
        <p:spPr>
          <a:xfrm>
            <a:off x="9449600" y="5159467"/>
            <a:ext cx="2069600" cy="7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Google Shape;974;p41"/>
          <p:cNvSpPr/>
          <p:nvPr/>
        </p:nvSpPr>
        <p:spPr>
          <a:xfrm>
            <a:off x="5069455" y="2239784"/>
            <a:ext cx="2069600" cy="7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Google Shape;975;p41"/>
          <p:cNvSpPr/>
          <p:nvPr/>
        </p:nvSpPr>
        <p:spPr>
          <a:xfrm>
            <a:off x="5069455" y="4680917"/>
            <a:ext cx="2069600" cy="7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Google Shape;976;p41"/>
          <p:cNvSpPr txBox="1"/>
          <p:nvPr/>
        </p:nvSpPr>
        <p:spPr>
          <a:xfrm>
            <a:off x="1804461" y="1735600"/>
            <a:ext cx="27640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Neptune is the farthest planet from the Sun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Google Shape;977;p41"/>
          <p:cNvSpPr txBox="1"/>
          <p:nvPr/>
        </p:nvSpPr>
        <p:spPr>
          <a:xfrm>
            <a:off x="1804461" y="5229133"/>
            <a:ext cx="27640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Saturn is a gas giant and has several rings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Google Shape;978;p41"/>
          <p:cNvSpPr txBox="1"/>
          <p:nvPr/>
        </p:nvSpPr>
        <p:spPr>
          <a:xfrm>
            <a:off x="5069667" y="2377200"/>
            <a:ext cx="20696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SCENARIO 01</a:t>
            </a:r>
            <a:endParaRPr kumimoji="0" sz="22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Google Shape;979;p41"/>
          <p:cNvSpPr txBox="1"/>
          <p:nvPr/>
        </p:nvSpPr>
        <p:spPr>
          <a:xfrm>
            <a:off x="5069667" y="4818333"/>
            <a:ext cx="20696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SCENARIO 02</a:t>
            </a:r>
            <a:endParaRPr kumimoji="0" sz="22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Google Shape;980;p41"/>
          <p:cNvSpPr txBox="1"/>
          <p:nvPr/>
        </p:nvSpPr>
        <p:spPr>
          <a:xfrm>
            <a:off x="9655392" y="1596984"/>
            <a:ext cx="16580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DEFINE</a:t>
            </a:r>
            <a:endParaRPr kumimoji="0" sz="22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Google Shape;981;p41"/>
          <p:cNvSpPr txBox="1"/>
          <p:nvPr/>
        </p:nvSpPr>
        <p:spPr>
          <a:xfrm>
            <a:off x="9655392" y="3943651"/>
            <a:ext cx="16580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CREATE</a:t>
            </a:r>
            <a:endParaRPr kumimoji="0" sz="22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Google Shape;982;p41"/>
          <p:cNvSpPr txBox="1"/>
          <p:nvPr/>
        </p:nvSpPr>
        <p:spPr>
          <a:xfrm>
            <a:off x="9489100" y="5296900"/>
            <a:ext cx="20300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COMMUNICATE</a:t>
            </a:r>
            <a:endParaRPr kumimoji="0" sz="22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Google Shape;983;p41"/>
          <p:cNvSpPr txBox="1"/>
          <p:nvPr/>
        </p:nvSpPr>
        <p:spPr>
          <a:xfrm>
            <a:off x="9655392" y="2955500"/>
            <a:ext cx="16580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EXPLORE</a:t>
            </a:r>
            <a:endParaRPr kumimoji="0" sz="22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Google Shape;984;p41"/>
          <p:cNvSpPr/>
          <p:nvPr/>
        </p:nvSpPr>
        <p:spPr>
          <a:xfrm>
            <a:off x="673100" y="3304117"/>
            <a:ext cx="2817200" cy="1104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Google Shape;985;p41"/>
          <p:cNvSpPr txBox="1"/>
          <p:nvPr/>
        </p:nvSpPr>
        <p:spPr>
          <a:xfrm>
            <a:off x="673101" y="3613567"/>
            <a:ext cx="28172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SCENARIO STUDY</a:t>
            </a:r>
            <a:endParaRPr kumimoji="0" sz="22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3" name="Google Shape;986;p41"/>
          <p:cNvCxnSpPr>
            <a:endCxn id="68" idx="1"/>
          </p:cNvCxnSpPr>
          <p:nvPr/>
        </p:nvCxnSpPr>
        <p:spPr>
          <a:xfrm rot="10800000" flipH="1">
            <a:off x="7138861" y="2151184"/>
            <a:ext cx="528000" cy="44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4" name="Google Shape;988;p41"/>
          <p:cNvCxnSpPr>
            <a:stCxn id="51" idx="0"/>
            <a:endCxn id="69" idx="1"/>
          </p:cNvCxnSpPr>
          <p:nvPr/>
        </p:nvCxnSpPr>
        <p:spPr>
          <a:xfrm>
            <a:off x="7139055" y="2596984"/>
            <a:ext cx="528000" cy="375200"/>
          </a:xfrm>
          <a:prstGeom prst="curvedConnector3">
            <a:avLst>
              <a:gd name="adj1" fmla="val 49982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5" name="Google Shape;990;p41"/>
          <p:cNvCxnSpPr>
            <a:stCxn id="61" idx="3"/>
            <a:endCxn id="53" idx="2"/>
          </p:cNvCxnSpPr>
          <p:nvPr/>
        </p:nvCxnSpPr>
        <p:spPr>
          <a:xfrm rot="-5400000">
            <a:off x="2200900" y="2318517"/>
            <a:ext cx="866400" cy="1104800"/>
          </a:xfrm>
          <a:prstGeom prst="curvedConnector3">
            <a:avLst>
              <a:gd name="adj1" fmla="val 5000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6" name="Google Shape;991;p41"/>
          <p:cNvCxnSpPr/>
          <p:nvPr/>
        </p:nvCxnSpPr>
        <p:spPr>
          <a:xfrm rot="10800000" flipH="1">
            <a:off x="4367272" y="5132467"/>
            <a:ext cx="702400" cy="510400"/>
          </a:xfrm>
          <a:prstGeom prst="curvedConnector3">
            <a:avLst>
              <a:gd name="adj1" fmla="val 4999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67" name="Google Shape;992;p41"/>
          <p:cNvCxnSpPr/>
          <p:nvPr/>
        </p:nvCxnSpPr>
        <p:spPr>
          <a:xfrm>
            <a:off x="4367140" y="2104500"/>
            <a:ext cx="702400" cy="510400"/>
          </a:xfrm>
          <a:prstGeom prst="curvedConnector3">
            <a:avLst>
              <a:gd name="adj1" fmla="val 4999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68" name="Google Shape;987;p41"/>
          <p:cNvSpPr txBox="1"/>
          <p:nvPr/>
        </p:nvSpPr>
        <p:spPr>
          <a:xfrm>
            <a:off x="7666861" y="1942784"/>
            <a:ext cx="1460800" cy="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Saturn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Google Shape;989;p41"/>
          <p:cNvSpPr txBox="1"/>
          <p:nvPr/>
        </p:nvSpPr>
        <p:spPr>
          <a:xfrm>
            <a:off x="7666861" y="2763717"/>
            <a:ext cx="1460800" cy="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Jupiter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0" name="Google Shape;993;p41"/>
          <p:cNvCxnSpPr>
            <a:endCxn id="72" idx="1"/>
          </p:cNvCxnSpPr>
          <p:nvPr/>
        </p:nvCxnSpPr>
        <p:spPr>
          <a:xfrm rot="10800000" flipH="1">
            <a:off x="7138861" y="4613951"/>
            <a:ext cx="528000" cy="44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1" name="Google Shape;995;p41"/>
          <p:cNvCxnSpPr>
            <a:endCxn id="73" idx="1"/>
          </p:cNvCxnSpPr>
          <p:nvPr/>
        </p:nvCxnSpPr>
        <p:spPr>
          <a:xfrm>
            <a:off x="7138861" y="5059684"/>
            <a:ext cx="528000" cy="37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2" name="Google Shape;994;p41"/>
          <p:cNvSpPr txBox="1"/>
          <p:nvPr/>
        </p:nvSpPr>
        <p:spPr>
          <a:xfrm>
            <a:off x="7666861" y="4405551"/>
            <a:ext cx="1460800" cy="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Mars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Google Shape;996;p41"/>
          <p:cNvSpPr txBox="1"/>
          <p:nvPr/>
        </p:nvSpPr>
        <p:spPr>
          <a:xfrm>
            <a:off x="7666861" y="5226484"/>
            <a:ext cx="1460800" cy="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Neptune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4" name="Google Shape;997;p41"/>
          <p:cNvCxnSpPr>
            <a:stCxn id="68" idx="3"/>
            <a:endCxn id="57" idx="1"/>
          </p:cNvCxnSpPr>
          <p:nvPr/>
        </p:nvCxnSpPr>
        <p:spPr>
          <a:xfrm rot="10800000" flipH="1">
            <a:off x="9127661" y="1816784"/>
            <a:ext cx="527600" cy="334400"/>
          </a:xfrm>
          <a:prstGeom prst="curvedConnector3">
            <a:avLst>
              <a:gd name="adj1" fmla="val 49981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5" name="Google Shape;998;p41"/>
          <p:cNvCxnSpPr>
            <a:stCxn id="69" idx="3"/>
            <a:endCxn id="60" idx="1"/>
          </p:cNvCxnSpPr>
          <p:nvPr/>
        </p:nvCxnSpPr>
        <p:spPr>
          <a:xfrm>
            <a:off x="9127661" y="2972117"/>
            <a:ext cx="527600" cy="203200"/>
          </a:xfrm>
          <a:prstGeom prst="curvedConnector3">
            <a:avLst>
              <a:gd name="adj1" fmla="val 49981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6" name="Google Shape;999;p41"/>
          <p:cNvCxnSpPr>
            <a:stCxn id="72" idx="3"/>
            <a:endCxn id="58" idx="1"/>
          </p:cNvCxnSpPr>
          <p:nvPr/>
        </p:nvCxnSpPr>
        <p:spPr>
          <a:xfrm rot="10800000" flipH="1">
            <a:off x="9127661" y="4163551"/>
            <a:ext cx="527600" cy="450400"/>
          </a:xfrm>
          <a:prstGeom prst="curvedConnector3">
            <a:avLst>
              <a:gd name="adj1" fmla="val 49981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7" name="Google Shape;1000;p41"/>
          <p:cNvCxnSpPr>
            <a:stCxn id="73" idx="3"/>
            <a:endCxn id="59" idx="1"/>
          </p:cNvCxnSpPr>
          <p:nvPr/>
        </p:nvCxnSpPr>
        <p:spPr>
          <a:xfrm>
            <a:off x="9127661" y="5434884"/>
            <a:ext cx="361600" cy="82000"/>
          </a:xfrm>
          <a:prstGeom prst="curvedConnector3">
            <a:avLst>
              <a:gd name="adj1" fmla="val 49978"/>
            </a:avLst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-19051" y="0"/>
            <a:ext cx="2362200" cy="2362200"/>
          </a:xfrm>
          <a:prstGeom prst="ellipse">
            <a:avLst/>
          </a:prstGeom>
          <a:solidFill>
            <a:srgbClr val="267FAB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432685" y="1291649"/>
            <a:ext cx="1266288" cy="1266288"/>
          </a:xfrm>
          <a:prstGeom prst="ellipse">
            <a:avLst/>
          </a:prstGeom>
          <a:solidFill>
            <a:srgbClr val="F69E08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42951" y="1805940"/>
            <a:ext cx="1562100" cy="1562100"/>
          </a:xfrm>
          <a:prstGeom prst="ellipse">
            <a:avLst/>
          </a:prstGeom>
          <a:solidFill>
            <a:srgbClr val="FE604A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 flipV="1">
            <a:off x="6358561" y="-1194376"/>
            <a:ext cx="4972051" cy="4972050"/>
          </a:xfrm>
          <a:prstGeom prst="ellipse">
            <a:avLst/>
          </a:prstGeom>
          <a:solidFill>
            <a:sysClr val="window" lastClr="FFFFFF">
              <a:lumMod val="75000"/>
              <a:alpha val="48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 flipV="1">
            <a:off x="2745313" y="621446"/>
            <a:ext cx="491075" cy="491074"/>
          </a:xfrm>
          <a:prstGeom prst="ellipse">
            <a:avLst/>
          </a:prstGeom>
          <a:solidFill>
            <a:srgbClr val="E33884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01851" y="1978091"/>
            <a:ext cx="3195060" cy="2180934"/>
          </a:xfrm>
          <a:custGeom>
            <a:avLst/>
            <a:gdLst/>
            <a:ahLst/>
            <a:cxnLst/>
            <a:rect l="l" t="t" r="r" b="b"/>
            <a:pathLst>
              <a:path w="3195060" h="2180934">
                <a:moveTo>
                  <a:pt x="1076284" y="1561314"/>
                </a:moveTo>
                <a:cubicBezTo>
                  <a:pt x="1020218" y="1562738"/>
                  <a:pt x="973489" y="1582310"/>
                  <a:pt x="936097" y="1620028"/>
                </a:cubicBezTo>
                <a:cubicBezTo>
                  <a:pt x="898705" y="1657746"/>
                  <a:pt x="879289" y="1705064"/>
                  <a:pt x="877849" y="1761980"/>
                </a:cubicBezTo>
                <a:cubicBezTo>
                  <a:pt x="879289" y="1818405"/>
                  <a:pt x="898705" y="1865583"/>
                  <a:pt x="936097" y="1903511"/>
                </a:cubicBezTo>
                <a:cubicBezTo>
                  <a:pt x="973489" y="1941440"/>
                  <a:pt x="1020218" y="1961151"/>
                  <a:pt x="1076284" y="1962646"/>
                </a:cubicBezTo>
                <a:cubicBezTo>
                  <a:pt x="1132884" y="1961151"/>
                  <a:pt x="1179938" y="1941440"/>
                  <a:pt x="1217447" y="1903511"/>
                </a:cubicBezTo>
                <a:cubicBezTo>
                  <a:pt x="1254956" y="1865582"/>
                  <a:pt x="1274419" y="1818405"/>
                  <a:pt x="1275836" y="1761980"/>
                </a:cubicBezTo>
                <a:cubicBezTo>
                  <a:pt x="1274419" y="1705064"/>
                  <a:pt x="1254956" y="1657746"/>
                  <a:pt x="1217447" y="1620028"/>
                </a:cubicBezTo>
                <a:cubicBezTo>
                  <a:pt x="1179938" y="1582310"/>
                  <a:pt x="1132884" y="1562738"/>
                  <a:pt x="1076284" y="1561314"/>
                </a:cubicBezTo>
                <a:close/>
                <a:moveTo>
                  <a:pt x="2676853" y="1528240"/>
                </a:moveTo>
                <a:lnTo>
                  <a:pt x="2676853" y="1768120"/>
                </a:lnTo>
                <a:lnTo>
                  <a:pt x="2812885" y="1768120"/>
                </a:lnTo>
                <a:cubicBezTo>
                  <a:pt x="2847172" y="1767329"/>
                  <a:pt x="2875605" y="1755800"/>
                  <a:pt x="2898185" y="1733533"/>
                </a:cubicBezTo>
                <a:cubicBezTo>
                  <a:pt x="2920764" y="1711265"/>
                  <a:pt x="2932471" y="1683000"/>
                  <a:pt x="2933308" y="1648738"/>
                </a:cubicBezTo>
                <a:cubicBezTo>
                  <a:pt x="2932471" y="1614430"/>
                  <a:pt x="2920764" y="1585979"/>
                  <a:pt x="2898185" y="1563386"/>
                </a:cubicBezTo>
                <a:cubicBezTo>
                  <a:pt x="2875605" y="1540792"/>
                  <a:pt x="2847172" y="1529077"/>
                  <a:pt x="2812885" y="1528240"/>
                </a:cubicBezTo>
                <a:close/>
                <a:moveTo>
                  <a:pt x="2457450" y="1343025"/>
                </a:moveTo>
                <a:lnTo>
                  <a:pt x="2809541" y="1343025"/>
                </a:lnTo>
                <a:cubicBezTo>
                  <a:pt x="2866675" y="1343687"/>
                  <a:pt x="2918350" y="1357737"/>
                  <a:pt x="2964566" y="1385176"/>
                </a:cubicBezTo>
                <a:cubicBezTo>
                  <a:pt x="3010782" y="1412616"/>
                  <a:pt x="3047585" y="1449477"/>
                  <a:pt x="3074976" y="1495759"/>
                </a:cubicBezTo>
                <a:cubicBezTo>
                  <a:pt x="3102367" y="1542042"/>
                  <a:pt x="3116391" y="1593779"/>
                  <a:pt x="3117050" y="1650969"/>
                </a:cubicBezTo>
                <a:cubicBezTo>
                  <a:pt x="3116679" y="1695923"/>
                  <a:pt x="3107678" y="1737670"/>
                  <a:pt x="3090046" y="1776209"/>
                </a:cubicBezTo>
                <a:cubicBezTo>
                  <a:pt x="3072415" y="1814747"/>
                  <a:pt x="3048380" y="1848126"/>
                  <a:pt x="3017942" y="1876344"/>
                </a:cubicBezTo>
                <a:lnTo>
                  <a:pt x="3195060" y="2179820"/>
                </a:lnTo>
                <a:lnTo>
                  <a:pt x="2942219" y="2179820"/>
                </a:lnTo>
                <a:lnTo>
                  <a:pt x="2812885" y="1957792"/>
                </a:lnTo>
                <a:lnTo>
                  <a:pt x="2676853" y="1957792"/>
                </a:lnTo>
                <a:lnTo>
                  <a:pt x="2676853" y="2179820"/>
                </a:lnTo>
                <a:lnTo>
                  <a:pt x="2457450" y="2179820"/>
                </a:lnTo>
                <a:close/>
                <a:moveTo>
                  <a:pt x="1627661" y="1343025"/>
                </a:moveTo>
                <a:lnTo>
                  <a:pt x="1848178" y="1343025"/>
                </a:lnTo>
                <a:lnTo>
                  <a:pt x="1848178" y="1846218"/>
                </a:lnTo>
                <a:cubicBezTo>
                  <a:pt x="1848967" y="1877133"/>
                  <a:pt x="1859654" y="1902888"/>
                  <a:pt x="1880238" y="1923482"/>
                </a:cubicBezTo>
                <a:cubicBezTo>
                  <a:pt x="1900821" y="1944077"/>
                  <a:pt x="1926562" y="1954769"/>
                  <a:pt x="1957461" y="1955559"/>
                </a:cubicBezTo>
                <a:cubicBezTo>
                  <a:pt x="1988360" y="1954769"/>
                  <a:pt x="2014101" y="1944077"/>
                  <a:pt x="2034684" y="1923482"/>
                </a:cubicBezTo>
                <a:cubicBezTo>
                  <a:pt x="2055268" y="1902888"/>
                  <a:pt x="2065954" y="1877133"/>
                  <a:pt x="2066744" y="1846218"/>
                </a:cubicBezTo>
                <a:lnTo>
                  <a:pt x="2066744" y="1343025"/>
                </a:lnTo>
                <a:lnTo>
                  <a:pt x="2287261" y="1343025"/>
                </a:lnTo>
                <a:lnTo>
                  <a:pt x="2287261" y="1849565"/>
                </a:lnTo>
                <a:cubicBezTo>
                  <a:pt x="2286554" y="1911598"/>
                  <a:pt x="2271510" y="1967412"/>
                  <a:pt x="2242129" y="2017007"/>
                </a:cubicBezTo>
                <a:cubicBezTo>
                  <a:pt x="2212749" y="2066601"/>
                  <a:pt x="2173275" y="2105969"/>
                  <a:pt x="2123709" y="2135108"/>
                </a:cubicBezTo>
                <a:cubicBezTo>
                  <a:pt x="2074143" y="2164248"/>
                  <a:pt x="2018726" y="2179152"/>
                  <a:pt x="1957461" y="2179820"/>
                </a:cubicBezTo>
                <a:cubicBezTo>
                  <a:pt x="1895495" y="2179152"/>
                  <a:pt x="1839749" y="2164248"/>
                  <a:pt x="1790223" y="2135108"/>
                </a:cubicBezTo>
                <a:cubicBezTo>
                  <a:pt x="1740698" y="2105969"/>
                  <a:pt x="1701389" y="2066601"/>
                  <a:pt x="1672297" y="2017007"/>
                </a:cubicBezTo>
                <a:cubicBezTo>
                  <a:pt x="1643206" y="1967412"/>
                  <a:pt x="1628327" y="1911598"/>
                  <a:pt x="1627661" y="1849565"/>
                </a:cubicBezTo>
                <a:close/>
                <a:moveTo>
                  <a:pt x="1076284" y="1343025"/>
                </a:moveTo>
                <a:cubicBezTo>
                  <a:pt x="1154081" y="1343918"/>
                  <a:pt x="1224374" y="1363046"/>
                  <a:pt x="1287162" y="1400410"/>
                </a:cubicBezTo>
                <a:cubicBezTo>
                  <a:pt x="1349950" y="1437774"/>
                  <a:pt x="1399919" y="1488019"/>
                  <a:pt x="1437069" y="1551145"/>
                </a:cubicBezTo>
                <a:cubicBezTo>
                  <a:pt x="1474220" y="1614270"/>
                  <a:pt x="1493238" y="1684923"/>
                  <a:pt x="1494123" y="1763101"/>
                </a:cubicBezTo>
                <a:cubicBezTo>
                  <a:pt x="1493238" y="1841247"/>
                  <a:pt x="1474219" y="1911703"/>
                  <a:pt x="1437069" y="1974469"/>
                </a:cubicBezTo>
                <a:cubicBezTo>
                  <a:pt x="1399919" y="2037235"/>
                  <a:pt x="1349950" y="2087121"/>
                  <a:pt x="1287162" y="2124127"/>
                </a:cubicBezTo>
                <a:cubicBezTo>
                  <a:pt x="1224374" y="2161133"/>
                  <a:pt x="1154081" y="2180069"/>
                  <a:pt x="1076284" y="2180934"/>
                </a:cubicBezTo>
                <a:cubicBezTo>
                  <a:pt x="998501" y="2180069"/>
                  <a:pt x="928305" y="2161133"/>
                  <a:pt x="865696" y="2124127"/>
                </a:cubicBezTo>
                <a:cubicBezTo>
                  <a:pt x="803087" y="2087121"/>
                  <a:pt x="753296" y="2037235"/>
                  <a:pt x="716324" y="1974469"/>
                </a:cubicBezTo>
                <a:cubicBezTo>
                  <a:pt x="679352" y="1911703"/>
                  <a:pt x="660430" y="1841247"/>
                  <a:pt x="659558" y="1763101"/>
                </a:cubicBezTo>
                <a:cubicBezTo>
                  <a:pt x="660430" y="1684923"/>
                  <a:pt x="679352" y="1614270"/>
                  <a:pt x="716324" y="1551145"/>
                </a:cubicBezTo>
                <a:cubicBezTo>
                  <a:pt x="753296" y="1488019"/>
                  <a:pt x="803087" y="1437774"/>
                  <a:pt x="865696" y="1400410"/>
                </a:cubicBezTo>
                <a:cubicBezTo>
                  <a:pt x="928305" y="1363046"/>
                  <a:pt x="998501" y="1343918"/>
                  <a:pt x="1076284" y="1343025"/>
                </a:cubicBezTo>
                <a:close/>
                <a:moveTo>
                  <a:pt x="0" y="1343025"/>
                </a:moveTo>
                <a:lnTo>
                  <a:pt x="523641" y="1343025"/>
                </a:lnTo>
                <a:lnTo>
                  <a:pt x="523641" y="1523423"/>
                </a:lnTo>
                <a:lnTo>
                  <a:pt x="219403" y="1523423"/>
                </a:lnTo>
                <a:lnTo>
                  <a:pt x="219403" y="1660637"/>
                </a:lnTo>
                <a:lnTo>
                  <a:pt x="487979" y="1660637"/>
                </a:lnTo>
                <a:lnTo>
                  <a:pt x="487979" y="1846606"/>
                </a:lnTo>
                <a:lnTo>
                  <a:pt x="219403" y="1846606"/>
                </a:lnTo>
                <a:lnTo>
                  <a:pt x="219403" y="2179820"/>
                </a:lnTo>
                <a:lnTo>
                  <a:pt x="0" y="2179820"/>
                </a:lnTo>
                <a:close/>
                <a:moveTo>
                  <a:pt x="1118947" y="358627"/>
                </a:moveTo>
                <a:lnTo>
                  <a:pt x="1033136" y="542967"/>
                </a:lnTo>
                <a:lnTo>
                  <a:pt x="1203643" y="542967"/>
                </a:lnTo>
                <a:close/>
                <a:moveTo>
                  <a:pt x="1895803" y="185216"/>
                </a:moveTo>
                <a:lnTo>
                  <a:pt x="1895803" y="425095"/>
                </a:lnTo>
                <a:lnTo>
                  <a:pt x="2031836" y="425095"/>
                </a:lnTo>
                <a:cubicBezTo>
                  <a:pt x="2066123" y="424304"/>
                  <a:pt x="2094556" y="412775"/>
                  <a:pt x="2117135" y="390508"/>
                </a:cubicBezTo>
                <a:cubicBezTo>
                  <a:pt x="2139714" y="368240"/>
                  <a:pt x="2151422" y="339975"/>
                  <a:pt x="2152258" y="305713"/>
                </a:cubicBezTo>
                <a:cubicBezTo>
                  <a:pt x="2151422" y="271405"/>
                  <a:pt x="2139714" y="242954"/>
                  <a:pt x="2117135" y="220361"/>
                </a:cubicBezTo>
                <a:cubicBezTo>
                  <a:pt x="2094556" y="197767"/>
                  <a:pt x="2066123" y="186052"/>
                  <a:pt x="2031836" y="185216"/>
                </a:cubicBezTo>
                <a:close/>
                <a:moveTo>
                  <a:pt x="219403" y="184856"/>
                </a:moveTo>
                <a:lnTo>
                  <a:pt x="219403" y="425711"/>
                </a:lnTo>
                <a:lnTo>
                  <a:pt x="355436" y="425711"/>
                </a:lnTo>
                <a:cubicBezTo>
                  <a:pt x="389723" y="424917"/>
                  <a:pt x="418156" y="413341"/>
                  <a:pt x="440736" y="390983"/>
                </a:cubicBezTo>
                <a:cubicBezTo>
                  <a:pt x="463315" y="368625"/>
                  <a:pt x="475023" y="340245"/>
                  <a:pt x="475860" y="305843"/>
                </a:cubicBezTo>
                <a:cubicBezTo>
                  <a:pt x="475023" y="271396"/>
                  <a:pt x="463315" y="242829"/>
                  <a:pt x="440736" y="220144"/>
                </a:cubicBezTo>
                <a:cubicBezTo>
                  <a:pt x="418156" y="197459"/>
                  <a:pt x="389723" y="185696"/>
                  <a:pt x="355436" y="184856"/>
                </a:cubicBezTo>
                <a:close/>
                <a:moveTo>
                  <a:pt x="2506294" y="0"/>
                </a:moveTo>
                <a:lnTo>
                  <a:pt x="3164780" y="0"/>
                </a:lnTo>
                <a:lnTo>
                  <a:pt x="3164780" y="218289"/>
                </a:lnTo>
                <a:lnTo>
                  <a:pt x="2943011" y="218289"/>
                </a:lnTo>
                <a:lnTo>
                  <a:pt x="2943011" y="836794"/>
                </a:lnTo>
                <a:lnTo>
                  <a:pt x="2723607" y="836794"/>
                </a:lnTo>
                <a:lnTo>
                  <a:pt x="2723607" y="218289"/>
                </a:lnTo>
                <a:lnTo>
                  <a:pt x="2506294" y="218289"/>
                </a:lnTo>
                <a:close/>
                <a:moveTo>
                  <a:pt x="1676400" y="0"/>
                </a:moveTo>
                <a:lnTo>
                  <a:pt x="2028491" y="0"/>
                </a:lnTo>
                <a:cubicBezTo>
                  <a:pt x="2085625" y="662"/>
                  <a:pt x="2137300" y="14712"/>
                  <a:pt x="2183516" y="42151"/>
                </a:cubicBezTo>
                <a:cubicBezTo>
                  <a:pt x="2229732" y="69591"/>
                  <a:pt x="2266535" y="106452"/>
                  <a:pt x="2293926" y="152734"/>
                </a:cubicBezTo>
                <a:cubicBezTo>
                  <a:pt x="2321317" y="199017"/>
                  <a:pt x="2335341" y="250754"/>
                  <a:pt x="2336000" y="307944"/>
                </a:cubicBezTo>
                <a:cubicBezTo>
                  <a:pt x="2335629" y="352899"/>
                  <a:pt x="2326627" y="394645"/>
                  <a:pt x="2308996" y="433184"/>
                </a:cubicBezTo>
                <a:cubicBezTo>
                  <a:pt x="2291364" y="471723"/>
                  <a:pt x="2267330" y="505101"/>
                  <a:pt x="2236892" y="533319"/>
                </a:cubicBezTo>
                <a:lnTo>
                  <a:pt x="2414010" y="836794"/>
                </a:lnTo>
                <a:lnTo>
                  <a:pt x="2161169" y="836794"/>
                </a:lnTo>
                <a:lnTo>
                  <a:pt x="2031836" y="614767"/>
                </a:lnTo>
                <a:lnTo>
                  <a:pt x="1895803" y="614767"/>
                </a:lnTo>
                <a:lnTo>
                  <a:pt x="1895803" y="836794"/>
                </a:lnTo>
                <a:lnTo>
                  <a:pt x="1676400" y="836794"/>
                </a:lnTo>
                <a:close/>
                <a:moveTo>
                  <a:pt x="1067683" y="0"/>
                </a:moveTo>
                <a:lnTo>
                  <a:pt x="1166867" y="0"/>
                </a:lnTo>
                <a:lnTo>
                  <a:pt x="1560259" y="837909"/>
                </a:lnTo>
                <a:lnTo>
                  <a:pt x="1340717" y="837909"/>
                </a:lnTo>
                <a:lnTo>
                  <a:pt x="1289454" y="728425"/>
                </a:lnTo>
                <a:lnTo>
                  <a:pt x="947325" y="728425"/>
                </a:lnTo>
                <a:lnTo>
                  <a:pt x="897176" y="837909"/>
                </a:lnTo>
                <a:lnTo>
                  <a:pt x="677634" y="837909"/>
                </a:lnTo>
                <a:close/>
                <a:moveTo>
                  <a:pt x="0" y="0"/>
                </a:moveTo>
                <a:lnTo>
                  <a:pt x="352091" y="0"/>
                </a:lnTo>
                <a:cubicBezTo>
                  <a:pt x="409225" y="656"/>
                  <a:pt x="460900" y="14688"/>
                  <a:pt x="507116" y="42097"/>
                </a:cubicBezTo>
                <a:cubicBezTo>
                  <a:pt x="553332" y="69505"/>
                  <a:pt x="590135" y="106358"/>
                  <a:pt x="617526" y="152655"/>
                </a:cubicBezTo>
                <a:cubicBezTo>
                  <a:pt x="644917" y="198953"/>
                  <a:pt x="658942" y="250762"/>
                  <a:pt x="659601" y="308084"/>
                </a:cubicBezTo>
                <a:cubicBezTo>
                  <a:pt x="658935" y="365031"/>
                  <a:pt x="645047" y="416572"/>
                  <a:pt x="617939" y="462707"/>
                </a:cubicBezTo>
                <a:cubicBezTo>
                  <a:pt x="590830" y="508842"/>
                  <a:pt x="554494" y="545597"/>
                  <a:pt x="508932" y="572970"/>
                </a:cubicBezTo>
                <a:cubicBezTo>
                  <a:pt x="463370" y="600344"/>
                  <a:pt x="412576" y="614362"/>
                  <a:pt x="356551" y="615025"/>
                </a:cubicBezTo>
                <a:lnTo>
                  <a:pt x="219403" y="615025"/>
                </a:lnTo>
                <a:lnTo>
                  <a:pt x="219403" y="836794"/>
                </a:lnTo>
                <a:lnTo>
                  <a:pt x="0" y="83679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8800" dirty="0">
              <a:solidFill>
                <a:srgbClr val="E33884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0965" y="2225040"/>
            <a:ext cx="603887" cy="603886"/>
          </a:xfrm>
          <a:prstGeom prst="ellipse">
            <a:avLst/>
          </a:prstGeom>
          <a:solidFill>
            <a:sysClr val="window" lastClr="FFFFFF">
              <a:lumMod val="75000"/>
              <a:alpha val="48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100829" y="5487994"/>
            <a:ext cx="417507" cy="417506"/>
          </a:xfrm>
          <a:prstGeom prst="ellipse">
            <a:avLst/>
          </a:prstGeom>
          <a:solidFill>
            <a:sysClr val="window" lastClr="FFFFFF">
              <a:lumMod val="75000"/>
              <a:alpha val="48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1052458" y="2618228"/>
            <a:ext cx="1647900" cy="1647900"/>
          </a:xfrm>
          <a:prstGeom prst="ellipse">
            <a:avLst/>
          </a:prstGeom>
          <a:solidFill>
            <a:srgbClr val="37A7D9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554962" y="6119824"/>
            <a:ext cx="1147116" cy="1147116"/>
          </a:xfrm>
          <a:prstGeom prst="ellipse">
            <a:avLst/>
          </a:prstGeom>
          <a:solidFill>
            <a:srgbClr val="E33884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1194111" y="5223204"/>
            <a:ext cx="217476" cy="217476"/>
          </a:xfrm>
          <a:prstGeom prst="ellipse">
            <a:avLst/>
          </a:prstGeom>
          <a:solidFill>
            <a:sysClr val="window" lastClr="FFFFFF">
              <a:lumMod val="75000"/>
              <a:alpha val="48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974725" y="789307"/>
            <a:ext cx="2115185" cy="211518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0298431" y="323850"/>
            <a:ext cx="3563620" cy="35636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875916" y="6381752"/>
            <a:ext cx="1269365" cy="126936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41" name="椭圆 40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7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 smtClean="0">
                <a:cs typeface="+mn-ea"/>
                <a:sym typeface="+mn-lt"/>
              </a:rPr>
              <a:t>标题文字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9" name="Google Shape;1042;p45"/>
          <p:cNvSpPr/>
          <p:nvPr/>
        </p:nvSpPr>
        <p:spPr>
          <a:xfrm>
            <a:off x="1425237" y="1709266"/>
            <a:ext cx="2962816" cy="2906515"/>
          </a:xfrm>
          <a:custGeom>
            <a:avLst/>
            <a:gdLst/>
            <a:ahLst/>
            <a:cxnLst/>
            <a:rect l="l" t="t" r="r" b="b"/>
            <a:pathLst>
              <a:path w="30822" h="30822" extrusionOk="0">
                <a:moveTo>
                  <a:pt x="15411" y="0"/>
                </a:moveTo>
                <a:cubicBezTo>
                  <a:pt x="6931" y="0"/>
                  <a:pt x="0" y="6900"/>
                  <a:pt x="0" y="15411"/>
                </a:cubicBezTo>
                <a:cubicBezTo>
                  <a:pt x="0" y="23891"/>
                  <a:pt x="6931" y="30821"/>
                  <a:pt x="15411" y="30821"/>
                </a:cubicBezTo>
                <a:cubicBezTo>
                  <a:pt x="23922" y="30821"/>
                  <a:pt x="30822" y="23891"/>
                  <a:pt x="30822" y="15411"/>
                </a:cubicBezTo>
                <a:lnTo>
                  <a:pt x="22493" y="15411"/>
                </a:lnTo>
                <a:cubicBezTo>
                  <a:pt x="22493" y="19301"/>
                  <a:pt x="19302" y="22463"/>
                  <a:pt x="15411" y="22463"/>
                </a:cubicBezTo>
                <a:cubicBezTo>
                  <a:pt x="11520" y="22463"/>
                  <a:pt x="8359" y="19301"/>
                  <a:pt x="8359" y="15411"/>
                </a:cubicBezTo>
                <a:cubicBezTo>
                  <a:pt x="8359" y="11520"/>
                  <a:pt x="11520" y="8359"/>
                  <a:pt x="15411" y="8359"/>
                </a:cubicBezTo>
                <a:lnTo>
                  <a:pt x="154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Google Shape;1043;p45"/>
          <p:cNvSpPr/>
          <p:nvPr/>
        </p:nvSpPr>
        <p:spPr>
          <a:xfrm>
            <a:off x="3587295" y="1709266"/>
            <a:ext cx="2962816" cy="2906515"/>
          </a:xfrm>
          <a:custGeom>
            <a:avLst/>
            <a:gdLst/>
            <a:ahLst/>
            <a:cxnLst/>
            <a:rect l="l" t="t" r="r" b="b"/>
            <a:pathLst>
              <a:path w="30822" h="30822" extrusionOk="0">
                <a:moveTo>
                  <a:pt x="15411" y="0"/>
                </a:moveTo>
                <a:cubicBezTo>
                  <a:pt x="6900" y="0"/>
                  <a:pt x="0" y="6900"/>
                  <a:pt x="0" y="15411"/>
                </a:cubicBezTo>
                <a:cubicBezTo>
                  <a:pt x="0" y="23891"/>
                  <a:pt x="6900" y="30821"/>
                  <a:pt x="15411" y="30821"/>
                </a:cubicBezTo>
                <a:cubicBezTo>
                  <a:pt x="23891" y="30821"/>
                  <a:pt x="30821" y="23891"/>
                  <a:pt x="30821" y="15411"/>
                </a:cubicBezTo>
                <a:lnTo>
                  <a:pt x="22463" y="15411"/>
                </a:lnTo>
                <a:cubicBezTo>
                  <a:pt x="22463" y="19301"/>
                  <a:pt x="19302" y="22463"/>
                  <a:pt x="15411" y="22463"/>
                </a:cubicBezTo>
                <a:cubicBezTo>
                  <a:pt x="11520" y="22463"/>
                  <a:pt x="8329" y="19301"/>
                  <a:pt x="8329" y="15411"/>
                </a:cubicBezTo>
                <a:cubicBezTo>
                  <a:pt x="8329" y="11520"/>
                  <a:pt x="11520" y="8359"/>
                  <a:pt x="15411" y="8359"/>
                </a:cubicBezTo>
                <a:lnTo>
                  <a:pt x="154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Google Shape;1044;p45"/>
          <p:cNvSpPr/>
          <p:nvPr/>
        </p:nvSpPr>
        <p:spPr>
          <a:xfrm>
            <a:off x="5746373" y="1709266"/>
            <a:ext cx="2962816" cy="2906515"/>
          </a:xfrm>
          <a:custGeom>
            <a:avLst/>
            <a:gdLst/>
            <a:ahLst/>
            <a:cxnLst/>
            <a:rect l="l" t="t" r="r" b="b"/>
            <a:pathLst>
              <a:path w="30822" h="30822" extrusionOk="0">
                <a:moveTo>
                  <a:pt x="15411" y="0"/>
                </a:moveTo>
                <a:cubicBezTo>
                  <a:pt x="6900" y="0"/>
                  <a:pt x="1" y="6900"/>
                  <a:pt x="1" y="15411"/>
                </a:cubicBezTo>
                <a:cubicBezTo>
                  <a:pt x="1" y="23891"/>
                  <a:pt x="6900" y="30821"/>
                  <a:pt x="15411" y="30821"/>
                </a:cubicBezTo>
                <a:cubicBezTo>
                  <a:pt x="23892" y="30821"/>
                  <a:pt x="30822" y="23891"/>
                  <a:pt x="30822" y="15411"/>
                </a:cubicBezTo>
                <a:lnTo>
                  <a:pt x="22463" y="15411"/>
                </a:lnTo>
                <a:cubicBezTo>
                  <a:pt x="22463" y="19301"/>
                  <a:pt x="19302" y="22463"/>
                  <a:pt x="15411" y="22463"/>
                </a:cubicBezTo>
                <a:cubicBezTo>
                  <a:pt x="11521" y="22463"/>
                  <a:pt x="8359" y="19301"/>
                  <a:pt x="8359" y="15411"/>
                </a:cubicBezTo>
                <a:cubicBezTo>
                  <a:pt x="8359" y="11520"/>
                  <a:pt x="11521" y="8359"/>
                  <a:pt x="15411" y="8359"/>
                </a:cubicBezTo>
                <a:lnTo>
                  <a:pt x="154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Google Shape;1045;p45"/>
          <p:cNvSpPr/>
          <p:nvPr/>
        </p:nvSpPr>
        <p:spPr>
          <a:xfrm>
            <a:off x="7905547" y="1709266"/>
            <a:ext cx="2962816" cy="2906515"/>
          </a:xfrm>
          <a:custGeom>
            <a:avLst/>
            <a:gdLst/>
            <a:ahLst/>
            <a:cxnLst/>
            <a:rect l="l" t="t" r="r" b="b"/>
            <a:pathLst>
              <a:path w="30822" h="30822" extrusionOk="0">
                <a:moveTo>
                  <a:pt x="15411" y="0"/>
                </a:moveTo>
                <a:cubicBezTo>
                  <a:pt x="6900" y="0"/>
                  <a:pt x="0" y="6900"/>
                  <a:pt x="0" y="15411"/>
                </a:cubicBezTo>
                <a:cubicBezTo>
                  <a:pt x="0" y="23891"/>
                  <a:pt x="6900" y="30821"/>
                  <a:pt x="15411" y="30821"/>
                </a:cubicBezTo>
                <a:cubicBezTo>
                  <a:pt x="23921" y="30821"/>
                  <a:pt x="30821" y="23891"/>
                  <a:pt x="30821" y="15411"/>
                </a:cubicBezTo>
                <a:lnTo>
                  <a:pt x="22463" y="15411"/>
                </a:lnTo>
                <a:cubicBezTo>
                  <a:pt x="22463" y="19301"/>
                  <a:pt x="19301" y="22463"/>
                  <a:pt x="15411" y="22463"/>
                </a:cubicBezTo>
                <a:cubicBezTo>
                  <a:pt x="11520" y="22463"/>
                  <a:pt x="8359" y="19301"/>
                  <a:pt x="8359" y="15411"/>
                </a:cubicBezTo>
                <a:cubicBezTo>
                  <a:pt x="8359" y="11520"/>
                  <a:pt x="11520" y="8359"/>
                  <a:pt x="15411" y="8359"/>
                </a:cubicBezTo>
                <a:lnTo>
                  <a:pt x="154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Google Shape;1046;p45"/>
          <p:cNvSpPr/>
          <p:nvPr/>
        </p:nvSpPr>
        <p:spPr>
          <a:xfrm>
            <a:off x="5059519" y="1709267"/>
            <a:ext cx="1481504" cy="1453257"/>
          </a:xfrm>
          <a:custGeom>
            <a:avLst/>
            <a:gdLst/>
            <a:ahLst/>
            <a:cxnLst/>
            <a:rect l="l" t="t" r="r" b="b"/>
            <a:pathLst>
              <a:path w="15412" h="15411" extrusionOk="0">
                <a:moveTo>
                  <a:pt x="1" y="0"/>
                </a:moveTo>
                <a:lnTo>
                  <a:pt x="1" y="8359"/>
                </a:lnTo>
                <a:cubicBezTo>
                  <a:pt x="3892" y="8359"/>
                  <a:pt x="7053" y="11520"/>
                  <a:pt x="7053" y="15411"/>
                </a:cubicBezTo>
                <a:lnTo>
                  <a:pt x="15411" y="15411"/>
                </a:lnTo>
                <a:cubicBezTo>
                  <a:pt x="15411" y="6900"/>
                  <a:pt x="848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Google Shape;1047;p45"/>
          <p:cNvSpPr/>
          <p:nvPr/>
        </p:nvSpPr>
        <p:spPr>
          <a:xfrm>
            <a:off x="7195983" y="1709267"/>
            <a:ext cx="1511511" cy="1453257"/>
          </a:xfrm>
          <a:custGeom>
            <a:avLst/>
            <a:gdLst/>
            <a:ahLst/>
            <a:cxnLst/>
            <a:rect l="l" t="t" r="r" b="b"/>
            <a:pathLst>
              <a:path w="15411" h="15411" extrusionOk="0">
                <a:moveTo>
                  <a:pt x="0" y="0"/>
                </a:moveTo>
                <a:lnTo>
                  <a:pt x="0" y="8359"/>
                </a:lnTo>
                <a:cubicBezTo>
                  <a:pt x="3891" y="8359"/>
                  <a:pt x="7052" y="11520"/>
                  <a:pt x="7052" y="15411"/>
                </a:cubicBezTo>
                <a:lnTo>
                  <a:pt x="15411" y="15411"/>
                </a:lnTo>
                <a:cubicBezTo>
                  <a:pt x="15411" y="6900"/>
                  <a:pt x="8481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Google Shape;1048;p45"/>
          <p:cNvSpPr/>
          <p:nvPr/>
        </p:nvSpPr>
        <p:spPr>
          <a:xfrm>
            <a:off x="5600107" y="3157048"/>
            <a:ext cx="1075273" cy="524685"/>
          </a:xfrm>
          <a:custGeom>
            <a:avLst/>
            <a:gdLst/>
            <a:ahLst/>
            <a:cxnLst/>
            <a:rect l="l" t="t" r="r" b="b"/>
            <a:pathLst>
              <a:path w="11186" h="5564" extrusionOk="0">
                <a:moveTo>
                  <a:pt x="0" y="1"/>
                </a:moveTo>
                <a:lnTo>
                  <a:pt x="5593" y="5563"/>
                </a:lnTo>
                <a:lnTo>
                  <a:pt x="111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Google Shape;1049;p45"/>
          <p:cNvSpPr/>
          <p:nvPr/>
        </p:nvSpPr>
        <p:spPr>
          <a:xfrm>
            <a:off x="7766720" y="3157048"/>
            <a:ext cx="1078253" cy="524685"/>
          </a:xfrm>
          <a:custGeom>
            <a:avLst/>
            <a:gdLst/>
            <a:ahLst/>
            <a:cxnLst/>
            <a:rect l="l" t="t" r="r" b="b"/>
            <a:pathLst>
              <a:path w="11217" h="5564" extrusionOk="0">
                <a:moveTo>
                  <a:pt x="0" y="1"/>
                </a:moveTo>
                <a:lnTo>
                  <a:pt x="5593" y="5563"/>
                </a:lnTo>
                <a:lnTo>
                  <a:pt x="1121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4" name="Google Shape;1050;p45"/>
          <p:cNvGrpSpPr/>
          <p:nvPr/>
        </p:nvGrpSpPr>
        <p:grpSpPr>
          <a:xfrm>
            <a:off x="9067463" y="1709122"/>
            <a:ext cx="1800879" cy="1776385"/>
            <a:chOff x="6209150" y="1422750"/>
            <a:chExt cx="1087575" cy="1127625"/>
          </a:xfrm>
        </p:grpSpPr>
        <p:sp>
          <p:nvSpPr>
            <p:cNvPr id="55" name="Google Shape;1051;p45"/>
            <p:cNvSpPr/>
            <p:nvPr/>
          </p:nvSpPr>
          <p:spPr>
            <a:xfrm>
              <a:off x="6401607" y="1422762"/>
              <a:ext cx="894590" cy="922464"/>
            </a:xfrm>
            <a:custGeom>
              <a:avLst/>
              <a:gdLst/>
              <a:ahLst/>
              <a:cxnLst/>
              <a:rect l="l" t="t" r="r" b="b"/>
              <a:pathLst>
                <a:path w="15412" h="15411" extrusionOk="0">
                  <a:moveTo>
                    <a:pt x="1" y="0"/>
                  </a:moveTo>
                  <a:lnTo>
                    <a:pt x="1" y="8359"/>
                  </a:lnTo>
                  <a:cubicBezTo>
                    <a:pt x="3891" y="8359"/>
                    <a:pt x="7053" y="11520"/>
                    <a:pt x="7053" y="15411"/>
                  </a:cubicBezTo>
                  <a:lnTo>
                    <a:pt x="15411" y="15411"/>
                  </a:lnTo>
                  <a:cubicBezTo>
                    <a:pt x="15411" y="6900"/>
                    <a:pt x="851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Google Shape;1052;p45"/>
            <p:cNvSpPr/>
            <p:nvPr/>
          </p:nvSpPr>
          <p:spPr>
            <a:xfrm rot="10800000" flipH="1">
              <a:off x="6814625" y="2341875"/>
              <a:ext cx="482100" cy="2085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Google Shape;1053;p45"/>
            <p:cNvSpPr/>
            <p:nvPr/>
          </p:nvSpPr>
          <p:spPr>
            <a:xfrm rot="-5400000" flipH="1">
              <a:off x="6072350" y="1559550"/>
              <a:ext cx="482100" cy="2085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8" name="Google Shape;1054;p45"/>
          <p:cNvSpPr/>
          <p:nvPr/>
        </p:nvSpPr>
        <p:spPr>
          <a:xfrm>
            <a:off x="2889951" y="1709267"/>
            <a:ext cx="1481408" cy="1453257"/>
          </a:xfrm>
          <a:custGeom>
            <a:avLst/>
            <a:gdLst/>
            <a:ahLst/>
            <a:cxnLst/>
            <a:rect l="l" t="t" r="r" b="b"/>
            <a:pathLst>
              <a:path w="15411" h="15411" extrusionOk="0">
                <a:moveTo>
                  <a:pt x="0" y="0"/>
                </a:moveTo>
                <a:lnTo>
                  <a:pt x="0" y="8359"/>
                </a:lnTo>
                <a:cubicBezTo>
                  <a:pt x="3891" y="8359"/>
                  <a:pt x="7082" y="11520"/>
                  <a:pt x="7082" y="15411"/>
                </a:cubicBezTo>
                <a:lnTo>
                  <a:pt x="15411" y="15411"/>
                </a:lnTo>
                <a:cubicBezTo>
                  <a:pt x="15411" y="6900"/>
                  <a:pt x="8511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Google Shape;1055;p45"/>
          <p:cNvSpPr/>
          <p:nvPr/>
        </p:nvSpPr>
        <p:spPr>
          <a:xfrm>
            <a:off x="3433326" y="3157048"/>
            <a:ext cx="1075369" cy="524685"/>
          </a:xfrm>
          <a:custGeom>
            <a:avLst/>
            <a:gdLst/>
            <a:ahLst/>
            <a:cxnLst/>
            <a:rect l="l" t="t" r="r" b="b"/>
            <a:pathLst>
              <a:path w="11187" h="5564" extrusionOk="0">
                <a:moveTo>
                  <a:pt x="1" y="1"/>
                </a:moveTo>
                <a:lnTo>
                  <a:pt x="5593" y="5563"/>
                </a:lnTo>
                <a:lnTo>
                  <a:pt x="111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Google Shape;1056;p45"/>
          <p:cNvSpPr txBox="1"/>
          <p:nvPr/>
        </p:nvSpPr>
        <p:spPr>
          <a:xfrm>
            <a:off x="3375467" y="5377015"/>
            <a:ext cx="26252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Despite being red, Mars is actually a cold place</a:t>
            </a:r>
            <a:endParaRPr kumimoji="0" sz="17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Google Shape;1057;p45"/>
          <p:cNvSpPr txBox="1"/>
          <p:nvPr/>
        </p:nvSpPr>
        <p:spPr>
          <a:xfrm>
            <a:off x="3375467" y="4995653"/>
            <a:ext cx="2625200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665" b="0" i="0" u="none" strike="noStrike" kern="0" cap="none" spc="0" normalizeH="0" baseline="0" noProof="0" dirty="0">
                <a:ln>
                  <a:noFill/>
                </a:ln>
                <a:solidFill>
                  <a:srgbClr val="6B7F9B"/>
                </a:solidFill>
                <a:effectLst/>
                <a:uLnTx/>
                <a:uFillTx/>
                <a:cs typeface="+mn-ea"/>
                <a:sym typeface="+mn-lt"/>
              </a:rPr>
              <a:t>METHOD</a:t>
            </a:r>
            <a:endParaRPr kumimoji="0" sz="2665" b="0" i="0" u="none" strike="noStrike" kern="0" cap="none" spc="0" normalizeH="0" baseline="0" noProof="0" dirty="0">
              <a:ln>
                <a:noFill/>
              </a:ln>
              <a:solidFill>
                <a:srgbClr val="6B7F9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Google Shape;1058;p45"/>
          <p:cNvSpPr txBox="1"/>
          <p:nvPr/>
        </p:nvSpPr>
        <p:spPr>
          <a:xfrm>
            <a:off x="559700" y="5376977"/>
            <a:ext cx="26252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defRPr/>
            </a:pPr>
            <a:r>
              <a:rPr kumimoji="0" lang="en-GB" sz="1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Mercury is the smallest planet of them all</a:t>
            </a:r>
            <a:endParaRPr kumimoji="0" sz="17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Google Shape;1059;p45"/>
          <p:cNvSpPr txBox="1"/>
          <p:nvPr/>
        </p:nvSpPr>
        <p:spPr>
          <a:xfrm>
            <a:off x="559700" y="4995691"/>
            <a:ext cx="2625200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665" b="0" i="0" u="none" strike="noStrike" kern="0" cap="none" spc="0" normalizeH="0" baseline="0" noProof="0" dirty="0">
                <a:ln>
                  <a:noFill/>
                </a:ln>
                <a:solidFill>
                  <a:srgbClr val="93ABCA"/>
                </a:solidFill>
                <a:effectLst/>
                <a:uLnTx/>
                <a:uFillTx/>
                <a:cs typeface="+mn-ea"/>
                <a:sym typeface="+mn-lt"/>
              </a:rPr>
              <a:t>RESEARCH</a:t>
            </a:r>
            <a:endParaRPr kumimoji="0" sz="2665" b="0" i="0" u="none" strike="noStrike" kern="0" cap="none" spc="0" normalizeH="0" baseline="0" noProof="0" dirty="0">
              <a:ln>
                <a:noFill/>
              </a:ln>
              <a:solidFill>
                <a:srgbClr val="93ABC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Google Shape;1060;p45"/>
          <p:cNvSpPr txBox="1"/>
          <p:nvPr/>
        </p:nvSpPr>
        <p:spPr>
          <a:xfrm>
            <a:off x="6191233" y="5377045"/>
            <a:ext cx="26252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Jupiter is a gas giant and the biggest one </a:t>
            </a:r>
            <a:endParaRPr kumimoji="0" sz="17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Google Shape;1061;p45"/>
          <p:cNvSpPr txBox="1"/>
          <p:nvPr/>
        </p:nvSpPr>
        <p:spPr>
          <a:xfrm>
            <a:off x="6191333" y="4995623"/>
            <a:ext cx="2625200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665" b="0" i="0" u="none" strike="noStrike" kern="0" cap="none" spc="0" normalizeH="0" baseline="0" noProof="0" dirty="0">
                <a:ln>
                  <a:noFill/>
                </a:ln>
                <a:solidFill>
                  <a:srgbClr val="85B0BB"/>
                </a:solidFill>
                <a:effectLst/>
                <a:uLnTx/>
                <a:uFillTx/>
                <a:cs typeface="+mn-ea"/>
                <a:sym typeface="+mn-lt"/>
              </a:rPr>
              <a:t>CRITERIA</a:t>
            </a:r>
            <a:endParaRPr kumimoji="0" sz="2665" b="0" i="0" u="none" strike="noStrike" kern="0" cap="none" spc="0" normalizeH="0" baseline="0" noProof="0" dirty="0">
              <a:ln>
                <a:noFill/>
              </a:ln>
              <a:solidFill>
                <a:srgbClr val="85B0B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Google Shape;1062;p45"/>
          <p:cNvSpPr txBox="1"/>
          <p:nvPr/>
        </p:nvSpPr>
        <p:spPr>
          <a:xfrm>
            <a:off x="9007100" y="5377027"/>
            <a:ext cx="26252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defRPr/>
            </a:pPr>
            <a:r>
              <a:rPr kumimoji="0" lang="en-GB" sz="1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cs typeface="+mn-ea"/>
                <a:sym typeface="+mn-lt"/>
              </a:rPr>
              <a:t>Neptune is the eighth and farthest-known one</a:t>
            </a:r>
            <a:endParaRPr kumimoji="0" sz="17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Google Shape;1063;p45"/>
          <p:cNvSpPr txBox="1"/>
          <p:nvPr/>
        </p:nvSpPr>
        <p:spPr>
          <a:xfrm>
            <a:off x="9007100" y="4995641"/>
            <a:ext cx="2625200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665" b="0" i="0" u="none" strike="noStrike" kern="0" cap="none" spc="0" normalizeH="0" baseline="0" noProof="0" dirty="0">
                <a:ln>
                  <a:noFill/>
                </a:ln>
                <a:solidFill>
                  <a:srgbClr val="5D8994"/>
                </a:solidFill>
                <a:effectLst/>
                <a:uLnTx/>
                <a:uFillTx/>
                <a:cs typeface="+mn-ea"/>
                <a:sym typeface="+mn-lt"/>
              </a:rPr>
              <a:t>ENDING</a:t>
            </a:r>
            <a:endParaRPr kumimoji="0" sz="2665" b="0" i="0" u="none" strike="noStrike" kern="0" cap="none" spc="0" normalizeH="0" baseline="0" noProof="0" dirty="0">
              <a:ln>
                <a:noFill/>
              </a:ln>
              <a:solidFill>
                <a:srgbClr val="5D899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8" name="Google Shape;1064;p45"/>
          <p:cNvGrpSpPr/>
          <p:nvPr/>
        </p:nvGrpSpPr>
        <p:grpSpPr>
          <a:xfrm>
            <a:off x="2674306" y="2945963"/>
            <a:ext cx="464684" cy="464684"/>
            <a:chOff x="5775900" y="2308125"/>
            <a:chExt cx="295375" cy="295375"/>
          </a:xfrm>
        </p:grpSpPr>
        <p:sp>
          <p:nvSpPr>
            <p:cNvPr id="69" name="Google Shape;1065;p45"/>
            <p:cNvSpPr/>
            <p:nvPr/>
          </p:nvSpPr>
          <p:spPr>
            <a:xfrm>
              <a:off x="5984625" y="248297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Google Shape;1066;p45"/>
            <p:cNvSpPr/>
            <p:nvPr/>
          </p:nvSpPr>
          <p:spPr>
            <a:xfrm>
              <a:off x="5775900" y="2308125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845" y="725"/>
                  </a:moveTo>
                  <a:cubicBezTo>
                    <a:pt x="7719" y="914"/>
                    <a:pt x="7656" y="1166"/>
                    <a:pt x="7656" y="1450"/>
                  </a:cubicBezTo>
                  <a:cubicBezTo>
                    <a:pt x="7656" y="1670"/>
                    <a:pt x="7719" y="1922"/>
                    <a:pt x="7845" y="2143"/>
                  </a:cubicBezTo>
                  <a:lnTo>
                    <a:pt x="1387" y="2143"/>
                  </a:lnTo>
                  <a:cubicBezTo>
                    <a:pt x="1009" y="2143"/>
                    <a:pt x="694" y="1828"/>
                    <a:pt x="694" y="1450"/>
                  </a:cubicBezTo>
                  <a:cubicBezTo>
                    <a:pt x="694" y="1040"/>
                    <a:pt x="1009" y="725"/>
                    <a:pt x="1387" y="725"/>
                  </a:cubicBezTo>
                  <a:close/>
                  <a:moveTo>
                    <a:pt x="6112" y="6994"/>
                  </a:moveTo>
                  <a:cubicBezTo>
                    <a:pt x="5955" y="7183"/>
                    <a:pt x="5829" y="7436"/>
                    <a:pt x="5766" y="7719"/>
                  </a:cubicBezTo>
                  <a:lnTo>
                    <a:pt x="3466" y="7719"/>
                  </a:lnTo>
                  <a:lnTo>
                    <a:pt x="3466" y="6994"/>
                  </a:lnTo>
                  <a:close/>
                  <a:moveTo>
                    <a:pt x="694" y="2678"/>
                  </a:moveTo>
                  <a:cubicBezTo>
                    <a:pt x="883" y="2773"/>
                    <a:pt x="1103" y="2867"/>
                    <a:pt x="1387" y="2867"/>
                  </a:cubicBezTo>
                  <a:lnTo>
                    <a:pt x="1387" y="10460"/>
                  </a:lnTo>
                  <a:cubicBezTo>
                    <a:pt x="1009" y="10460"/>
                    <a:pt x="694" y="10145"/>
                    <a:pt x="694" y="9767"/>
                  </a:cubicBezTo>
                  <a:lnTo>
                    <a:pt x="694" y="2678"/>
                  </a:lnTo>
                  <a:close/>
                  <a:moveTo>
                    <a:pt x="8381" y="2836"/>
                  </a:moveTo>
                  <a:lnTo>
                    <a:pt x="8381" y="5608"/>
                  </a:lnTo>
                  <a:cubicBezTo>
                    <a:pt x="7814" y="5703"/>
                    <a:pt x="7247" y="5923"/>
                    <a:pt x="6774" y="6301"/>
                  </a:cubicBezTo>
                  <a:lnTo>
                    <a:pt x="3151" y="6301"/>
                  </a:lnTo>
                  <a:cubicBezTo>
                    <a:pt x="2962" y="6301"/>
                    <a:pt x="2804" y="6459"/>
                    <a:pt x="2804" y="6648"/>
                  </a:cubicBezTo>
                  <a:lnTo>
                    <a:pt x="2804" y="8034"/>
                  </a:lnTo>
                  <a:cubicBezTo>
                    <a:pt x="2804" y="8223"/>
                    <a:pt x="2962" y="8381"/>
                    <a:pt x="3151" y="8381"/>
                  </a:cubicBezTo>
                  <a:lnTo>
                    <a:pt x="5640" y="8381"/>
                  </a:lnTo>
                  <a:lnTo>
                    <a:pt x="5640" y="8727"/>
                  </a:lnTo>
                  <a:cubicBezTo>
                    <a:pt x="5640" y="9357"/>
                    <a:pt x="5829" y="9956"/>
                    <a:pt x="6144" y="10492"/>
                  </a:cubicBezTo>
                  <a:lnTo>
                    <a:pt x="2080" y="10492"/>
                  </a:lnTo>
                  <a:lnTo>
                    <a:pt x="2080" y="10460"/>
                  </a:lnTo>
                  <a:lnTo>
                    <a:pt x="2080" y="2836"/>
                  </a:lnTo>
                  <a:close/>
                  <a:moveTo>
                    <a:pt x="8727" y="6301"/>
                  </a:moveTo>
                  <a:cubicBezTo>
                    <a:pt x="10050" y="6301"/>
                    <a:pt x="11153" y="7404"/>
                    <a:pt x="11153" y="8727"/>
                  </a:cubicBezTo>
                  <a:cubicBezTo>
                    <a:pt x="11153" y="10082"/>
                    <a:pt x="10050" y="11216"/>
                    <a:pt x="8727" y="11216"/>
                  </a:cubicBezTo>
                  <a:cubicBezTo>
                    <a:pt x="7373" y="11216"/>
                    <a:pt x="6270" y="10113"/>
                    <a:pt x="6270" y="8727"/>
                  </a:cubicBezTo>
                  <a:cubicBezTo>
                    <a:pt x="6270" y="7373"/>
                    <a:pt x="7373" y="6301"/>
                    <a:pt x="8727" y="6301"/>
                  </a:cubicBezTo>
                  <a:close/>
                  <a:moveTo>
                    <a:pt x="1387" y="0"/>
                  </a:moveTo>
                  <a:cubicBezTo>
                    <a:pt x="630" y="0"/>
                    <a:pt x="0" y="630"/>
                    <a:pt x="0" y="1355"/>
                  </a:cubicBezTo>
                  <a:lnTo>
                    <a:pt x="0" y="9704"/>
                  </a:lnTo>
                  <a:cubicBezTo>
                    <a:pt x="0" y="10460"/>
                    <a:pt x="630" y="11090"/>
                    <a:pt x="1387" y="11090"/>
                  </a:cubicBezTo>
                  <a:lnTo>
                    <a:pt x="6742" y="11090"/>
                  </a:lnTo>
                  <a:cubicBezTo>
                    <a:pt x="7310" y="11563"/>
                    <a:pt x="8003" y="11815"/>
                    <a:pt x="8727" y="11815"/>
                  </a:cubicBezTo>
                  <a:cubicBezTo>
                    <a:pt x="10460" y="11815"/>
                    <a:pt x="11815" y="10334"/>
                    <a:pt x="11815" y="8664"/>
                  </a:cubicBezTo>
                  <a:cubicBezTo>
                    <a:pt x="11815" y="7120"/>
                    <a:pt x="10618" y="5829"/>
                    <a:pt x="9074" y="5608"/>
                  </a:cubicBezTo>
                  <a:lnTo>
                    <a:pt x="9074" y="2458"/>
                  </a:lnTo>
                  <a:cubicBezTo>
                    <a:pt x="9074" y="2269"/>
                    <a:pt x="9042" y="2143"/>
                    <a:pt x="8822" y="2080"/>
                  </a:cubicBezTo>
                  <a:cubicBezTo>
                    <a:pt x="8538" y="1985"/>
                    <a:pt x="8349" y="1733"/>
                    <a:pt x="8349" y="1418"/>
                  </a:cubicBezTo>
                  <a:cubicBezTo>
                    <a:pt x="8349" y="1135"/>
                    <a:pt x="8538" y="851"/>
                    <a:pt x="8822" y="725"/>
                  </a:cubicBezTo>
                  <a:cubicBezTo>
                    <a:pt x="8979" y="694"/>
                    <a:pt x="9074" y="536"/>
                    <a:pt x="9074" y="410"/>
                  </a:cubicBezTo>
                  <a:lnTo>
                    <a:pt x="9074" y="347"/>
                  </a:lnTo>
                  <a:cubicBezTo>
                    <a:pt x="9074" y="158"/>
                    <a:pt x="8916" y="0"/>
                    <a:pt x="8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Google Shape;1067;p45"/>
            <p:cNvSpPr/>
            <p:nvPr/>
          </p:nvSpPr>
          <p:spPr>
            <a:xfrm>
              <a:off x="5984625" y="2508975"/>
              <a:ext cx="18125" cy="61450"/>
            </a:xfrm>
            <a:custGeom>
              <a:avLst/>
              <a:gdLst/>
              <a:ahLst/>
              <a:cxnLst/>
              <a:rect l="l" t="t" r="r" b="b"/>
              <a:pathLst>
                <a:path w="725" h="2458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111"/>
                  </a:lnTo>
                  <a:cubicBezTo>
                    <a:pt x="0" y="2300"/>
                    <a:pt x="158" y="2458"/>
                    <a:pt x="378" y="2458"/>
                  </a:cubicBezTo>
                  <a:cubicBezTo>
                    <a:pt x="567" y="2458"/>
                    <a:pt x="725" y="2300"/>
                    <a:pt x="725" y="2111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Google Shape;1068;p45"/>
            <p:cNvSpPr/>
            <p:nvPr/>
          </p:nvSpPr>
          <p:spPr>
            <a:xfrm>
              <a:off x="5845200" y="2395550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99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Google Shape;1069;p45"/>
            <p:cNvSpPr/>
            <p:nvPr/>
          </p:nvSpPr>
          <p:spPr>
            <a:xfrm>
              <a:off x="5845200" y="2431000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569" y="693"/>
                  </a:lnTo>
                  <a:cubicBezTo>
                    <a:pt x="4758" y="693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4" name="Google Shape;1070;p45"/>
          <p:cNvSpPr/>
          <p:nvPr/>
        </p:nvSpPr>
        <p:spPr>
          <a:xfrm>
            <a:off x="4821793" y="2944095"/>
            <a:ext cx="470899" cy="468420"/>
          </a:xfrm>
          <a:custGeom>
            <a:avLst/>
            <a:gdLst/>
            <a:ahLst/>
            <a:cxnLst/>
            <a:rect l="l" t="t" r="r" b="b"/>
            <a:pathLst>
              <a:path w="11973" h="11910" extrusionOk="0">
                <a:moveTo>
                  <a:pt x="11027" y="662"/>
                </a:moveTo>
                <a:lnTo>
                  <a:pt x="11027" y="1387"/>
                </a:lnTo>
                <a:lnTo>
                  <a:pt x="8601" y="1387"/>
                </a:lnTo>
                <a:cubicBezTo>
                  <a:pt x="8412" y="1387"/>
                  <a:pt x="8255" y="1229"/>
                  <a:pt x="8255" y="1040"/>
                </a:cubicBezTo>
                <a:cubicBezTo>
                  <a:pt x="8255" y="820"/>
                  <a:pt x="8412" y="662"/>
                  <a:pt x="8601" y="662"/>
                </a:cubicBezTo>
                <a:close/>
                <a:moveTo>
                  <a:pt x="10366" y="2048"/>
                </a:moveTo>
                <a:lnTo>
                  <a:pt x="10366" y="2773"/>
                </a:lnTo>
                <a:lnTo>
                  <a:pt x="7940" y="2773"/>
                </a:lnTo>
                <a:cubicBezTo>
                  <a:pt x="7926" y="2775"/>
                  <a:pt x="7912" y="2776"/>
                  <a:pt x="7899" y="2776"/>
                </a:cubicBezTo>
                <a:cubicBezTo>
                  <a:pt x="7728" y="2776"/>
                  <a:pt x="7593" y="2599"/>
                  <a:pt x="7593" y="2395"/>
                </a:cubicBezTo>
                <a:cubicBezTo>
                  <a:pt x="7593" y="2206"/>
                  <a:pt x="7751" y="2048"/>
                  <a:pt x="7940" y="2048"/>
                </a:cubicBezTo>
                <a:close/>
                <a:moveTo>
                  <a:pt x="11027" y="3466"/>
                </a:moveTo>
                <a:lnTo>
                  <a:pt x="11027" y="4191"/>
                </a:lnTo>
                <a:lnTo>
                  <a:pt x="8601" y="4191"/>
                </a:lnTo>
                <a:cubicBezTo>
                  <a:pt x="8412" y="4191"/>
                  <a:pt x="8255" y="4033"/>
                  <a:pt x="8255" y="3812"/>
                </a:cubicBezTo>
                <a:cubicBezTo>
                  <a:pt x="8255" y="3623"/>
                  <a:pt x="8412" y="3466"/>
                  <a:pt x="8601" y="3466"/>
                </a:cubicBezTo>
                <a:close/>
                <a:moveTo>
                  <a:pt x="1292" y="4884"/>
                </a:moveTo>
                <a:lnTo>
                  <a:pt x="1292" y="5608"/>
                </a:lnTo>
                <a:lnTo>
                  <a:pt x="568" y="5608"/>
                </a:lnTo>
                <a:lnTo>
                  <a:pt x="568" y="4884"/>
                </a:lnTo>
                <a:close/>
                <a:moveTo>
                  <a:pt x="11027" y="4884"/>
                </a:moveTo>
                <a:lnTo>
                  <a:pt x="11027" y="5608"/>
                </a:lnTo>
                <a:lnTo>
                  <a:pt x="6207" y="5608"/>
                </a:lnTo>
                <a:lnTo>
                  <a:pt x="6207" y="4884"/>
                </a:lnTo>
                <a:close/>
                <a:moveTo>
                  <a:pt x="3718" y="2080"/>
                </a:moveTo>
                <a:cubicBezTo>
                  <a:pt x="4663" y="2080"/>
                  <a:pt x="5482" y="2867"/>
                  <a:pt x="5482" y="3844"/>
                </a:cubicBezTo>
                <a:lnTo>
                  <a:pt x="5482" y="5955"/>
                </a:lnTo>
                <a:cubicBezTo>
                  <a:pt x="5482" y="6144"/>
                  <a:pt x="5325" y="6301"/>
                  <a:pt x="5136" y="6301"/>
                </a:cubicBezTo>
                <a:lnTo>
                  <a:pt x="2300" y="6301"/>
                </a:lnTo>
                <a:cubicBezTo>
                  <a:pt x="2111" y="6301"/>
                  <a:pt x="1954" y="6144"/>
                  <a:pt x="1954" y="5955"/>
                </a:cubicBezTo>
                <a:lnTo>
                  <a:pt x="1954" y="3844"/>
                </a:lnTo>
                <a:cubicBezTo>
                  <a:pt x="1954" y="2899"/>
                  <a:pt x="2742" y="2080"/>
                  <a:pt x="3718" y="2080"/>
                </a:cubicBezTo>
                <a:close/>
                <a:moveTo>
                  <a:pt x="11027" y="6301"/>
                </a:moveTo>
                <a:lnTo>
                  <a:pt x="11027" y="7688"/>
                </a:lnTo>
                <a:lnTo>
                  <a:pt x="7593" y="7688"/>
                </a:lnTo>
                <a:lnTo>
                  <a:pt x="7593" y="6301"/>
                </a:lnTo>
                <a:lnTo>
                  <a:pt x="8948" y="6301"/>
                </a:lnTo>
                <a:lnTo>
                  <a:pt x="8948" y="6648"/>
                </a:lnTo>
                <a:cubicBezTo>
                  <a:pt x="8948" y="6868"/>
                  <a:pt x="9106" y="7026"/>
                  <a:pt x="9326" y="7026"/>
                </a:cubicBezTo>
                <a:cubicBezTo>
                  <a:pt x="9515" y="7026"/>
                  <a:pt x="9673" y="6868"/>
                  <a:pt x="9673" y="6648"/>
                </a:cubicBezTo>
                <a:lnTo>
                  <a:pt x="9673" y="6301"/>
                </a:lnTo>
                <a:close/>
                <a:moveTo>
                  <a:pt x="4443" y="8349"/>
                </a:moveTo>
                <a:cubicBezTo>
                  <a:pt x="4852" y="8349"/>
                  <a:pt x="5293" y="8633"/>
                  <a:pt x="5419" y="9074"/>
                </a:cubicBezTo>
                <a:lnTo>
                  <a:pt x="2080" y="9074"/>
                </a:lnTo>
                <a:cubicBezTo>
                  <a:pt x="2237" y="8664"/>
                  <a:pt x="2616" y="8349"/>
                  <a:pt x="3057" y="8349"/>
                </a:cubicBezTo>
                <a:close/>
                <a:moveTo>
                  <a:pt x="11027" y="8349"/>
                </a:moveTo>
                <a:lnTo>
                  <a:pt x="11027" y="9735"/>
                </a:lnTo>
                <a:lnTo>
                  <a:pt x="7593" y="9735"/>
                </a:lnTo>
                <a:lnTo>
                  <a:pt x="7593" y="8349"/>
                </a:lnTo>
                <a:lnTo>
                  <a:pt x="8948" y="8349"/>
                </a:lnTo>
                <a:lnTo>
                  <a:pt x="8948" y="8696"/>
                </a:lnTo>
                <a:cubicBezTo>
                  <a:pt x="8948" y="8916"/>
                  <a:pt x="9106" y="9074"/>
                  <a:pt x="9326" y="9074"/>
                </a:cubicBezTo>
                <a:cubicBezTo>
                  <a:pt x="9515" y="9074"/>
                  <a:pt x="9673" y="8916"/>
                  <a:pt x="9673" y="8696"/>
                </a:cubicBezTo>
                <a:lnTo>
                  <a:pt x="9673" y="8349"/>
                </a:lnTo>
                <a:close/>
                <a:moveTo>
                  <a:pt x="8633" y="0"/>
                </a:moveTo>
                <a:cubicBezTo>
                  <a:pt x="8066" y="0"/>
                  <a:pt x="7625" y="473"/>
                  <a:pt x="7625" y="1040"/>
                </a:cubicBezTo>
                <a:cubicBezTo>
                  <a:pt x="7625" y="1135"/>
                  <a:pt x="7656" y="1292"/>
                  <a:pt x="7688" y="1418"/>
                </a:cubicBezTo>
                <a:cubicBezTo>
                  <a:pt x="7278" y="1544"/>
                  <a:pt x="6963" y="1922"/>
                  <a:pt x="6963" y="2395"/>
                </a:cubicBezTo>
                <a:cubicBezTo>
                  <a:pt x="6963" y="2678"/>
                  <a:pt x="7058" y="2962"/>
                  <a:pt x="7278" y="3151"/>
                </a:cubicBezTo>
                <a:cubicBezTo>
                  <a:pt x="7373" y="3308"/>
                  <a:pt x="7530" y="3403"/>
                  <a:pt x="7751" y="3434"/>
                </a:cubicBezTo>
                <a:cubicBezTo>
                  <a:pt x="7688" y="3560"/>
                  <a:pt x="7656" y="3655"/>
                  <a:pt x="7656" y="3812"/>
                </a:cubicBezTo>
                <a:cubicBezTo>
                  <a:pt x="7656" y="3939"/>
                  <a:pt x="7688" y="4065"/>
                  <a:pt x="7751" y="4191"/>
                </a:cubicBezTo>
                <a:lnTo>
                  <a:pt x="6270" y="4191"/>
                </a:lnTo>
                <a:lnTo>
                  <a:pt x="6270" y="3812"/>
                </a:lnTo>
                <a:cubicBezTo>
                  <a:pt x="6270" y="2489"/>
                  <a:pt x="5167" y="1387"/>
                  <a:pt x="3844" y="1387"/>
                </a:cubicBezTo>
                <a:cubicBezTo>
                  <a:pt x="2490" y="1387"/>
                  <a:pt x="1387" y="2489"/>
                  <a:pt x="1387" y="3812"/>
                </a:cubicBezTo>
                <a:lnTo>
                  <a:pt x="1387" y="4191"/>
                </a:lnTo>
                <a:lnTo>
                  <a:pt x="379" y="4191"/>
                </a:lnTo>
                <a:cubicBezTo>
                  <a:pt x="158" y="4191"/>
                  <a:pt x="1" y="4348"/>
                  <a:pt x="1" y="4537"/>
                </a:cubicBezTo>
                <a:lnTo>
                  <a:pt x="1" y="11500"/>
                </a:lnTo>
                <a:cubicBezTo>
                  <a:pt x="1" y="11689"/>
                  <a:pt x="158" y="11846"/>
                  <a:pt x="379" y="11846"/>
                </a:cubicBezTo>
                <a:cubicBezTo>
                  <a:pt x="568" y="11846"/>
                  <a:pt x="725" y="11689"/>
                  <a:pt x="725" y="11500"/>
                </a:cubicBezTo>
                <a:lnTo>
                  <a:pt x="725" y="6301"/>
                </a:lnTo>
                <a:lnTo>
                  <a:pt x="1481" y="6301"/>
                </a:lnTo>
                <a:cubicBezTo>
                  <a:pt x="1639" y="6711"/>
                  <a:pt x="1985" y="7026"/>
                  <a:pt x="2458" y="7026"/>
                </a:cubicBezTo>
                <a:lnTo>
                  <a:pt x="3529" y="7026"/>
                </a:lnTo>
                <a:lnTo>
                  <a:pt x="3529" y="7719"/>
                </a:lnTo>
                <a:lnTo>
                  <a:pt x="3151" y="7719"/>
                </a:lnTo>
                <a:cubicBezTo>
                  <a:pt x="2237" y="7719"/>
                  <a:pt x="1387" y="8507"/>
                  <a:pt x="1387" y="9452"/>
                </a:cubicBezTo>
                <a:cubicBezTo>
                  <a:pt x="1387" y="9641"/>
                  <a:pt x="1544" y="9798"/>
                  <a:pt x="1733" y="9798"/>
                </a:cubicBezTo>
                <a:lnTo>
                  <a:pt x="3529" y="9798"/>
                </a:lnTo>
                <a:lnTo>
                  <a:pt x="3529" y="10523"/>
                </a:lnTo>
                <a:lnTo>
                  <a:pt x="2458" y="10523"/>
                </a:lnTo>
                <a:cubicBezTo>
                  <a:pt x="1859" y="10523"/>
                  <a:pt x="1418" y="10996"/>
                  <a:pt x="1418" y="11531"/>
                </a:cubicBezTo>
                <a:cubicBezTo>
                  <a:pt x="1418" y="11752"/>
                  <a:pt x="1576" y="11909"/>
                  <a:pt x="1796" y="11909"/>
                </a:cubicBezTo>
                <a:cubicBezTo>
                  <a:pt x="1985" y="11909"/>
                  <a:pt x="2143" y="11752"/>
                  <a:pt x="2143" y="11531"/>
                </a:cubicBezTo>
                <a:cubicBezTo>
                  <a:pt x="2143" y="11342"/>
                  <a:pt x="2300" y="11185"/>
                  <a:pt x="2490" y="11185"/>
                </a:cubicBezTo>
                <a:lnTo>
                  <a:pt x="3561" y="11185"/>
                </a:lnTo>
                <a:lnTo>
                  <a:pt x="3561" y="11531"/>
                </a:lnTo>
                <a:cubicBezTo>
                  <a:pt x="3561" y="11752"/>
                  <a:pt x="3718" y="11909"/>
                  <a:pt x="3907" y="11909"/>
                </a:cubicBezTo>
                <a:cubicBezTo>
                  <a:pt x="4096" y="11909"/>
                  <a:pt x="4254" y="11752"/>
                  <a:pt x="4254" y="11531"/>
                </a:cubicBezTo>
                <a:lnTo>
                  <a:pt x="4254" y="11185"/>
                </a:lnTo>
                <a:lnTo>
                  <a:pt x="5325" y="11185"/>
                </a:lnTo>
                <a:cubicBezTo>
                  <a:pt x="5514" y="11185"/>
                  <a:pt x="5672" y="11342"/>
                  <a:pt x="5672" y="11531"/>
                </a:cubicBezTo>
                <a:cubicBezTo>
                  <a:pt x="5672" y="11752"/>
                  <a:pt x="5829" y="11909"/>
                  <a:pt x="6050" y="11909"/>
                </a:cubicBezTo>
                <a:cubicBezTo>
                  <a:pt x="6239" y="11909"/>
                  <a:pt x="6396" y="11752"/>
                  <a:pt x="6396" y="11531"/>
                </a:cubicBezTo>
                <a:cubicBezTo>
                  <a:pt x="6396" y="10964"/>
                  <a:pt x="5924" y="10523"/>
                  <a:pt x="5356" y="10523"/>
                </a:cubicBezTo>
                <a:lnTo>
                  <a:pt x="4317" y="10523"/>
                </a:lnTo>
                <a:lnTo>
                  <a:pt x="4317" y="9798"/>
                </a:lnTo>
                <a:lnTo>
                  <a:pt x="6081" y="9798"/>
                </a:lnTo>
                <a:cubicBezTo>
                  <a:pt x="6270" y="9798"/>
                  <a:pt x="6428" y="9641"/>
                  <a:pt x="6428" y="9452"/>
                </a:cubicBezTo>
                <a:cubicBezTo>
                  <a:pt x="6428" y="8507"/>
                  <a:pt x="5640" y="7719"/>
                  <a:pt x="4663" y="7719"/>
                </a:cubicBezTo>
                <a:lnTo>
                  <a:pt x="4317" y="7719"/>
                </a:lnTo>
                <a:lnTo>
                  <a:pt x="4317" y="7026"/>
                </a:lnTo>
                <a:lnTo>
                  <a:pt x="5356" y="7026"/>
                </a:lnTo>
                <a:cubicBezTo>
                  <a:pt x="5798" y="7026"/>
                  <a:pt x="6207" y="6742"/>
                  <a:pt x="6365" y="6301"/>
                </a:cubicBezTo>
                <a:lnTo>
                  <a:pt x="7089" y="6301"/>
                </a:lnTo>
                <a:lnTo>
                  <a:pt x="7089" y="11500"/>
                </a:lnTo>
                <a:cubicBezTo>
                  <a:pt x="7089" y="11689"/>
                  <a:pt x="7247" y="11846"/>
                  <a:pt x="7467" y="11846"/>
                </a:cubicBezTo>
                <a:cubicBezTo>
                  <a:pt x="7656" y="11846"/>
                  <a:pt x="7814" y="11689"/>
                  <a:pt x="7814" y="11500"/>
                </a:cubicBezTo>
                <a:lnTo>
                  <a:pt x="7814" y="10492"/>
                </a:lnTo>
                <a:lnTo>
                  <a:pt x="11279" y="10492"/>
                </a:lnTo>
                <a:lnTo>
                  <a:pt x="11279" y="11500"/>
                </a:lnTo>
                <a:cubicBezTo>
                  <a:pt x="11279" y="11689"/>
                  <a:pt x="11437" y="11846"/>
                  <a:pt x="11626" y="11846"/>
                </a:cubicBezTo>
                <a:cubicBezTo>
                  <a:pt x="11815" y="11846"/>
                  <a:pt x="11972" y="11689"/>
                  <a:pt x="11972" y="11500"/>
                </a:cubicBezTo>
                <a:lnTo>
                  <a:pt x="11972" y="3151"/>
                </a:lnTo>
                <a:cubicBezTo>
                  <a:pt x="11972" y="2962"/>
                  <a:pt x="11815" y="2804"/>
                  <a:pt x="11626" y="2804"/>
                </a:cubicBezTo>
                <a:lnTo>
                  <a:pt x="11279" y="2804"/>
                </a:lnTo>
                <a:lnTo>
                  <a:pt x="11279" y="2080"/>
                </a:lnTo>
                <a:lnTo>
                  <a:pt x="11626" y="2080"/>
                </a:lnTo>
                <a:cubicBezTo>
                  <a:pt x="11815" y="2080"/>
                  <a:pt x="11972" y="1922"/>
                  <a:pt x="11972" y="1733"/>
                </a:cubicBezTo>
                <a:lnTo>
                  <a:pt x="11972" y="347"/>
                </a:lnTo>
                <a:cubicBezTo>
                  <a:pt x="11752" y="158"/>
                  <a:pt x="11594" y="0"/>
                  <a:pt x="114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Google Shape;1071;p45"/>
          <p:cNvSpPr/>
          <p:nvPr/>
        </p:nvSpPr>
        <p:spPr>
          <a:xfrm>
            <a:off x="6975496" y="2946280"/>
            <a:ext cx="488243" cy="464055"/>
          </a:xfrm>
          <a:custGeom>
            <a:avLst/>
            <a:gdLst/>
            <a:ahLst/>
            <a:cxnLst/>
            <a:rect l="l" t="t" r="r" b="b"/>
            <a:pathLst>
              <a:path w="12414" h="11799" extrusionOk="0">
                <a:moveTo>
                  <a:pt x="8979" y="2127"/>
                </a:moveTo>
                <a:cubicBezTo>
                  <a:pt x="9247" y="2127"/>
                  <a:pt x="9515" y="2229"/>
                  <a:pt x="9704" y="2434"/>
                </a:cubicBezTo>
                <a:cubicBezTo>
                  <a:pt x="10113" y="2812"/>
                  <a:pt x="10113" y="3473"/>
                  <a:pt x="9704" y="3883"/>
                </a:cubicBezTo>
                <a:lnTo>
                  <a:pt x="8885" y="4702"/>
                </a:lnTo>
                <a:cubicBezTo>
                  <a:pt x="8790" y="4765"/>
                  <a:pt x="8696" y="4860"/>
                  <a:pt x="8601" y="4891"/>
                </a:cubicBezTo>
                <a:cubicBezTo>
                  <a:pt x="8790" y="4513"/>
                  <a:pt x="8727" y="4041"/>
                  <a:pt x="8412" y="3726"/>
                </a:cubicBezTo>
                <a:cubicBezTo>
                  <a:pt x="8206" y="3520"/>
                  <a:pt x="7933" y="3408"/>
                  <a:pt x="7654" y="3408"/>
                </a:cubicBezTo>
                <a:cubicBezTo>
                  <a:pt x="7507" y="3408"/>
                  <a:pt x="7357" y="3439"/>
                  <a:pt x="7215" y="3505"/>
                </a:cubicBezTo>
                <a:cubicBezTo>
                  <a:pt x="7278" y="3410"/>
                  <a:pt x="7341" y="3316"/>
                  <a:pt x="7436" y="3253"/>
                </a:cubicBezTo>
                <a:lnTo>
                  <a:pt x="8255" y="2434"/>
                </a:lnTo>
                <a:cubicBezTo>
                  <a:pt x="8444" y="2229"/>
                  <a:pt x="8711" y="2127"/>
                  <a:pt x="8979" y="2127"/>
                </a:cubicBezTo>
                <a:close/>
                <a:moveTo>
                  <a:pt x="9027" y="685"/>
                </a:moveTo>
                <a:cubicBezTo>
                  <a:pt x="9649" y="685"/>
                  <a:pt x="10271" y="922"/>
                  <a:pt x="10744" y="1394"/>
                </a:cubicBezTo>
                <a:cubicBezTo>
                  <a:pt x="11689" y="2339"/>
                  <a:pt x="11689" y="3883"/>
                  <a:pt x="10744" y="4828"/>
                </a:cubicBezTo>
                <a:lnTo>
                  <a:pt x="9893" y="5647"/>
                </a:lnTo>
                <a:cubicBezTo>
                  <a:pt x="9431" y="6109"/>
                  <a:pt x="8816" y="6356"/>
                  <a:pt x="8187" y="6356"/>
                </a:cubicBezTo>
                <a:cubicBezTo>
                  <a:pt x="7914" y="6356"/>
                  <a:pt x="7639" y="6310"/>
                  <a:pt x="7373" y="6214"/>
                </a:cubicBezTo>
                <a:lnTo>
                  <a:pt x="7940" y="5647"/>
                </a:lnTo>
                <a:cubicBezTo>
                  <a:pt x="8008" y="5655"/>
                  <a:pt x="8077" y="5659"/>
                  <a:pt x="8146" y="5659"/>
                </a:cubicBezTo>
                <a:cubicBezTo>
                  <a:pt x="8617" y="5659"/>
                  <a:pt x="9087" y="5477"/>
                  <a:pt x="9389" y="5175"/>
                </a:cubicBezTo>
                <a:lnTo>
                  <a:pt x="10208" y="4356"/>
                </a:lnTo>
                <a:cubicBezTo>
                  <a:pt x="10901" y="3694"/>
                  <a:pt x="10901" y="2591"/>
                  <a:pt x="10208" y="1898"/>
                </a:cubicBezTo>
                <a:cubicBezTo>
                  <a:pt x="9877" y="1567"/>
                  <a:pt x="9436" y="1402"/>
                  <a:pt x="8995" y="1402"/>
                </a:cubicBezTo>
                <a:cubicBezTo>
                  <a:pt x="8554" y="1402"/>
                  <a:pt x="8113" y="1567"/>
                  <a:pt x="7782" y="1898"/>
                </a:cubicBezTo>
                <a:lnTo>
                  <a:pt x="6931" y="2749"/>
                </a:lnTo>
                <a:cubicBezTo>
                  <a:pt x="6553" y="3127"/>
                  <a:pt x="6396" y="3694"/>
                  <a:pt x="6490" y="4198"/>
                </a:cubicBezTo>
                <a:lnTo>
                  <a:pt x="5923" y="4734"/>
                </a:lnTo>
                <a:cubicBezTo>
                  <a:pt x="5608" y="3883"/>
                  <a:pt x="5797" y="2906"/>
                  <a:pt x="6490" y="2213"/>
                </a:cubicBezTo>
                <a:lnTo>
                  <a:pt x="7309" y="1394"/>
                </a:lnTo>
                <a:cubicBezTo>
                  <a:pt x="7782" y="922"/>
                  <a:pt x="8404" y="685"/>
                  <a:pt x="9027" y="685"/>
                </a:cubicBezTo>
                <a:close/>
                <a:moveTo>
                  <a:pt x="7703" y="4104"/>
                </a:moveTo>
                <a:cubicBezTo>
                  <a:pt x="7790" y="4104"/>
                  <a:pt x="7877" y="4135"/>
                  <a:pt x="7940" y="4198"/>
                </a:cubicBezTo>
                <a:cubicBezTo>
                  <a:pt x="8066" y="4324"/>
                  <a:pt x="8066" y="4545"/>
                  <a:pt x="7940" y="4671"/>
                </a:cubicBezTo>
                <a:lnTo>
                  <a:pt x="4978" y="7632"/>
                </a:lnTo>
                <a:cubicBezTo>
                  <a:pt x="4915" y="7679"/>
                  <a:pt x="4828" y="7703"/>
                  <a:pt x="4742" y="7703"/>
                </a:cubicBezTo>
                <a:cubicBezTo>
                  <a:pt x="4655" y="7703"/>
                  <a:pt x="4569" y="7679"/>
                  <a:pt x="4506" y="7632"/>
                </a:cubicBezTo>
                <a:cubicBezTo>
                  <a:pt x="4380" y="7506"/>
                  <a:pt x="4380" y="7254"/>
                  <a:pt x="4506" y="7160"/>
                </a:cubicBezTo>
                <a:lnTo>
                  <a:pt x="7467" y="4198"/>
                </a:lnTo>
                <a:cubicBezTo>
                  <a:pt x="7530" y="4135"/>
                  <a:pt x="7617" y="4104"/>
                  <a:pt x="7703" y="4104"/>
                </a:cubicBezTo>
                <a:close/>
                <a:moveTo>
                  <a:pt x="3781" y="6939"/>
                </a:moveTo>
                <a:lnTo>
                  <a:pt x="3781" y="6939"/>
                </a:lnTo>
                <a:cubicBezTo>
                  <a:pt x="3592" y="7349"/>
                  <a:pt x="3686" y="7821"/>
                  <a:pt x="4001" y="8136"/>
                </a:cubicBezTo>
                <a:cubicBezTo>
                  <a:pt x="4198" y="8333"/>
                  <a:pt x="4457" y="8432"/>
                  <a:pt x="4715" y="8432"/>
                </a:cubicBezTo>
                <a:cubicBezTo>
                  <a:pt x="4870" y="8432"/>
                  <a:pt x="5025" y="8396"/>
                  <a:pt x="5167" y="8325"/>
                </a:cubicBezTo>
                <a:lnTo>
                  <a:pt x="5167" y="8325"/>
                </a:lnTo>
                <a:cubicBezTo>
                  <a:pt x="5136" y="8451"/>
                  <a:pt x="5041" y="8514"/>
                  <a:pt x="4978" y="8609"/>
                </a:cubicBezTo>
                <a:lnTo>
                  <a:pt x="4159" y="9428"/>
                </a:lnTo>
                <a:cubicBezTo>
                  <a:pt x="3954" y="9633"/>
                  <a:pt x="3686" y="9735"/>
                  <a:pt x="3419" y="9735"/>
                </a:cubicBezTo>
                <a:cubicBezTo>
                  <a:pt x="3151" y="9735"/>
                  <a:pt x="2883" y="9633"/>
                  <a:pt x="2678" y="9428"/>
                </a:cubicBezTo>
                <a:cubicBezTo>
                  <a:pt x="2300" y="9050"/>
                  <a:pt x="2300" y="8357"/>
                  <a:pt x="2678" y="7979"/>
                </a:cubicBezTo>
                <a:lnTo>
                  <a:pt x="3529" y="7160"/>
                </a:lnTo>
                <a:cubicBezTo>
                  <a:pt x="3592" y="7065"/>
                  <a:pt x="3718" y="7002"/>
                  <a:pt x="3781" y="6939"/>
                </a:cubicBezTo>
                <a:close/>
                <a:moveTo>
                  <a:pt x="4212" y="5467"/>
                </a:moveTo>
                <a:cubicBezTo>
                  <a:pt x="4492" y="5467"/>
                  <a:pt x="4773" y="5516"/>
                  <a:pt x="5041" y="5616"/>
                </a:cubicBezTo>
                <a:lnTo>
                  <a:pt x="4506" y="6151"/>
                </a:lnTo>
                <a:cubicBezTo>
                  <a:pt x="4437" y="6143"/>
                  <a:pt x="4368" y="6139"/>
                  <a:pt x="4299" y="6139"/>
                </a:cubicBezTo>
                <a:cubicBezTo>
                  <a:pt x="3828" y="6139"/>
                  <a:pt x="3358" y="6322"/>
                  <a:pt x="3056" y="6624"/>
                </a:cubicBezTo>
                <a:lnTo>
                  <a:pt x="2206" y="7475"/>
                </a:lnTo>
                <a:cubicBezTo>
                  <a:pt x="1544" y="8136"/>
                  <a:pt x="1544" y="9239"/>
                  <a:pt x="2206" y="9900"/>
                </a:cubicBezTo>
                <a:cubicBezTo>
                  <a:pt x="2552" y="10231"/>
                  <a:pt x="3001" y="10397"/>
                  <a:pt x="3446" y="10397"/>
                </a:cubicBezTo>
                <a:cubicBezTo>
                  <a:pt x="3891" y="10397"/>
                  <a:pt x="4332" y="10231"/>
                  <a:pt x="4663" y="9900"/>
                </a:cubicBezTo>
                <a:lnTo>
                  <a:pt x="5482" y="9081"/>
                </a:lnTo>
                <a:cubicBezTo>
                  <a:pt x="5892" y="8672"/>
                  <a:pt x="6049" y="8136"/>
                  <a:pt x="5955" y="7632"/>
                </a:cubicBezTo>
                <a:lnTo>
                  <a:pt x="6522" y="7065"/>
                </a:lnTo>
                <a:lnTo>
                  <a:pt x="6522" y="7065"/>
                </a:lnTo>
                <a:cubicBezTo>
                  <a:pt x="6837" y="7947"/>
                  <a:pt x="6648" y="8924"/>
                  <a:pt x="5955" y="9585"/>
                </a:cubicBezTo>
                <a:lnTo>
                  <a:pt x="5136" y="10405"/>
                </a:lnTo>
                <a:cubicBezTo>
                  <a:pt x="4663" y="10877"/>
                  <a:pt x="4041" y="11113"/>
                  <a:pt x="3419" y="11113"/>
                </a:cubicBezTo>
                <a:cubicBezTo>
                  <a:pt x="2796" y="11113"/>
                  <a:pt x="2174" y="10877"/>
                  <a:pt x="1702" y="10405"/>
                </a:cubicBezTo>
                <a:cubicBezTo>
                  <a:pt x="756" y="9459"/>
                  <a:pt x="756" y="7916"/>
                  <a:pt x="1702" y="7002"/>
                </a:cubicBezTo>
                <a:lnTo>
                  <a:pt x="2552" y="6151"/>
                </a:lnTo>
                <a:cubicBezTo>
                  <a:pt x="3005" y="5699"/>
                  <a:pt x="3605" y="5467"/>
                  <a:pt x="4212" y="5467"/>
                </a:cubicBezTo>
                <a:close/>
                <a:moveTo>
                  <a:pt x="8999" y="0"/>
                </a:moveTo>
                <a:cubicBezTo>
                  <a:pt x="8200" y="0"/>
                  <a:pt x="7404" y="307"/>
                  <a:pt x="6805" y="922"/>
                </a:cubicBezTo>
                <a:lnTo>
                  <a:pt x="5955" y="1741"/>
                </a:lnTo>
                <a:cubicBezTo>
                  <a:pt x="5136" y="2560"/>
                  <a:pt x="4852" y="3789"/>
                  <a:pt x="5230" y="4891"/>
                </a:cubicBezTo>
                <a:cubicBezTo>
                  <a:pt x="4920" y="4794"/>
                  <a:pt x="4601" y="4746"/>
                  <a:pt x="4283" y="4746"/>
                </a:cubicBezTo>
                <a:cubicBezTo>
                  <a:pt x="3469" y="4746"/>
                  <a:pt x="2669" y="5058"/>
                  <a:pt x="2080" y="5647"/>
                </a:cubicBezTo>
                <a:lnTo>
                  <a:pt x="1229" y="6466"/>
                </a:lnTo>
                <a:cubicBezTo>
                  <a:pt x="0" y="7695"/>
                  <a:pt x="0" y="9680"/>
                  <a:pt x="1229" y="10877"/>
                </a:cubicBezTo>
                <a:cubicBezTo>
                  <a:pt x="1843" y="11491"/>
                  <a:pt x="2647" y="11799"/>
                  <a:pt x="3446" y="11799"/>
                </a:cubicBezTo>
                <a:cubicBezTo>
                  <a:pt x="4246" y="11799"/>
                  <a:pt x="5041" y="11491"/>
                  <a:pt x="5640" y="10877"/>
                </a:cubicBezTo>
                <a:lnTo>
                  <a:pt x="6490" y="10058"/>
                </a:lnTo>
                <a:cubicBezTo>
                  <a:pt x="7309" y="9239"/>
                  <a:pt x="7593" y="8010"/>
                  <a:pt x="7215" y="6908"/>
                </a:cubicBezTo>
                <a:lnTo>
                  <a:pt x="7215" y="6908"/>
                </a:lnTo>
                <a:cubicBezTo>
                  <a:pt x="7525" y="7005"/>
                  <a:pt x="7844" y="7053"/>
                  <a:pt x="8162" y="7053"/>
                </a:cubicBezTo>
                <a:cubicBezTo>
                  <a:pt x="8976" y="7053"/>
                  <a:pt x="9776" y="6740"/>
                  <a:pt x="10365" y="6151"/>
                </a:cubicBezTo>
                <a:lnTo>
                  <a:pt x="11216" y="5332"/>
                </a:lnTo>
                <a:cubicBezTo>
                  <a:pt x="12413" y="4104"/>
                  <a:pt x="12413" y="2150"/>
                  <a:pt x="11216" y="922"/>
                </a:cubicBezTo>
                <a:cubicBezTo>
                  <a:pt x="10602" y="307"/>
                  <a:pt x="9798" y="0"/>
                  <a:pt x="89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6" name="Google Shape;1072;p45"/>
          <p:cNvGrpSpPr/>
          <p:nvPr/>
        </p:nvGrpSpPr>
        <p:grpSpPr>
          <a:xfrm>
            <a:off x="9146545" y="2946142"/>
            <a:ext cx="467161" cy="464329"/>
            <a:chOff x="5045775" y="1946400"/>
            <a:chExt cx="296950" cy="295150"/>
          </a:xfrm>
        </p:grpSpPr>
        <p:sp>
          <p:nvSpPr>
            <p:cNvPr id="77" name="Google Shape;1073;p45"/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Google Shape;1074;p45"/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2"/>
          <p:cNvSpPr txBox="1"/>
          <p:nvPr/>
        </p:nvSpPr>
        <p:spPr>
          <a:xfrm>
            <a:off x="1985646" y="1116332"/>
            <a:ext cx="58439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400" dirty="0">
                <a:solidFill>
                  <a:sysClr val="window" lastClr="FFFFFF">
                    <a:lumMod val="50000"/>
                  </a:sysClr>
                </a:solidFill>
                <a:cs typeface="+mn-ea"/>
                <a:sym typeface="+mn-lt"/>
              </a:rPr>
              <a:t>Morbi dignissim nisl in diam sagittis, id dapibus nulla pretium. Sed vitae quam metus. Morbi dignissim nisl in diam sagittis, id dapibus nulla pretium. Sed vitae quam metus.</a:t>
            </a:r>
            <a:endParaRPr lang="en-US" altLang="zh-CN" sz="1400" dirty="0">
              <a:solidFill>
                <a:sysClr val="window" lastClr="FFFFFF">
                  <a:lumMod val="50000"/>
                </a:sysClr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41" name="椭圆 40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7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 smtClean="0">
                <a:cs typeface="+mn-ea"/>
                <a:sym typeface="+mn-lt"/>
              </a:rPr>
              <a:t>标题文字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9" name="Google Shape;170;p20"/>
          <p:cNvSpPr/>
          <p:nvPr/>
        </p:nvSpPr>
        <p:spPr>
          <a:xfrm>
            <a:off x="609775" y="5258703"/>
            <a:ext cx="10972455" cy="39935"/>
          </a:xfrm>
          <a:custGeom>
            <a:avLst/>
            <a:gdLst/>
            <a:ahLst/>
            <a:cxnLst/>
            <a:rect l="l" t="t" r="r" b="b"/>
            <a:pathLst>
              <a:path w="287513" h="942" extrusionOk="0">
                <a:moveTo>
                  <a:pt x="476" y="0"/>
                </a:moveTo>
                <a:cubicBezTo>
                  <a:pt x="215" y="0"/>
                  <a:pt x="0" y="203"/>
                  <a:pt x="0" y="465"/>
                </a:cubicBezTo>
                <a:cubicBezTo>
                  <a:pt x="0" y="727"/>
                  <a:pt x="215" y="941"/>
                  <a:pt x="476" y="941"/>
                </a:cubicBezTo>
                <a:lnTo>
                  <a:pt x="287036" y="941"/>
                </a:lnTo>
                <a:cubicBezTo>
                  <a:pt x="287298" y="941"/>
                  <a:pt x="287512" y="727"/>
                  <a:pt x="287512" y="465"/>
                </a:cubicBezTo>
                <a:cubicBezTo>
                  <a:pt x="287512" y="203"/>
                  <a:pt x="287298" y="0"/>
                  <a:pt x="2870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Google Shape;171;p20"/>
          <p:cNvSpPr/>
          <p:nvPr/>
        </p:nvSpPr>
        <p:spPr>
          <a:xfrm>
            <a:off x="4164691" y="2691924"/>
            <a:ext cx="41940" cy="72728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0" y="0"/>
                </a:moveTo>
                <a:lnTo>
                  <a:pt x="0" y="1715"/>
                </a:lnTo>
                <a:lnTo>
                  <a:pt x="988" y="1715"/>
                </a:lnTo>
                <a:lnTo>
                  <a:pt x="9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Google Shape;172;p20"/>
          <p:cNvSpPr/>
          <p:nvPr/>
        </p:nvSpPr>
        <p:spPr>
          <a:xfrm>
            <a:off x="3314236" y="2719192"/>
            <a:ext cx="156565" cy="156565"/>
          </a:xfrm>
          <a:custGeom>
            <a:avLst/>
            <a:gdLst/>
            <a:ahLst/>
            <a:cxnLst/>
            <a:rect l="l" t="t" r="r" b="b"/>
            <a:pathLst>
              <a:path w="3692" h="3692" extrusionOk="0">
                <a:moveTo>
                  <a:pt x="1846" y="0"/>
                </a:moveTo>
                <a:cubicBezTo>
                  <a:pt x="834" y="0"/>
                  <a:pt x="0" y="822"/>
                  <a:pt x="0" y="1846"/>
                </a:cubicBezTo>
                <a:cubicBezTo>
                  <a:pt x="0" y="2858"/>
                  <a:pt x="834" y="3691"/>
                  <a:pt x="1846" y="3691"/>
                </a:cubicBezTo>
                <a:cubicBezTo>
                  <a:pt x="2870" y="3691"/>
                  <a:pt x="3691" y="2858"/>
                  <a:pt x="3691" y="1846"/>
                </a:cubicBezTo>
                <a:cubicBezTo>
                  <a:pt x="3691" y="822"/>
                  <a:pt x="2870" y="0"/>
                  <a:pt x="18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Google Shape;173;p20"/>
          <p:cNvSpPr/>
          <p:nvPr/>
        </p:nvSpPr>
        <p:spPr>
          <a:xfrm>
            <a:off x="3330904" y="2735858"/>
            <a:ext cx="123233" cy="123233"/>
          </a:xfrm>
          <a:custGeom>
            <a:avLst/>
            <a:gdLst/>
            <a:ahLst/>
            <a:cxnLst/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5" y="0"/>
                  <a:pt x="0" y="643"/>
                  <a:pt x="0" y="1453"/>
                </a:cubicBezTo>
                <a:cubicBezTo>
                  <a:pt x="0" y="2250"/>
                  <a:pt x="655" y="2905"/>
                  <a:pt x="1453" y="2905"/>
                </a:cubicBezTo>
                <a:cubicBezTo>
                  <a:pt x="2250" y="2905"/>
                  <a:pt x="2905" y="2250"/>
                  <a:pt x="2905" y="1453"/>
                </a:cubicBezTo>
                <a:cubicBezTo>
                  <a:pt x="2905" y="643"/>
                  <a:pt x="2250" y="0"/>
                  <a:pt x="14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Google Shape;174;p20"/>
          <p:cNvSpPr/>
          <p:nvPr/>
        </p:nvSpPr>
        <p:spPr>
          <a:xfrm>
            <a:off x="7552596" y="2719192"/>
            <a:ext cx="156565" cy="156565"/>
          </a:xfrm>
          <a:custGeom>
            <a:avLst/>
            <a:gdLst/>
            <a:ahLst/>
            <a:cxnLst/>
            <a:rect l="l" t="t" r="r" b="b"/>
            <a:pathLst>
              <a:path w="3692" h="3692" extrusionOk="0">
                <a:moveTo>
                  <a:pt x="1846" y="0"/>
                </a:moveTo>
                <a:cubicBezTo>
                  <a:pt x="834" y="0"/>
                  <a:pt x="1" y="822"/>
                  <a:pt x="1" y="1846"/>
                </a:cubicBezTo>
                <a:cubicBezTo>
                  <a:pt x="1" y="2858"/>
                  <a:pt x="834" y="3691"/>
                  <a:pt x="1846" y="3691"/>
                </a:cubicBezTo>
                <a:cubicBezTo>
                  <a:pt x="2870" y="3691"/>
                  <a:pt x="3692" y="2858"/>
                  <a:pt x="3692" y="1846"/>
                </a:cubicBezTo>
                <a:cubicBezTo>
                  <a:pt x="3692" y="822"/>
                  <a:pt x="2870" y="0"/>
                  <a:pt x="18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Google Shape;175;p20"/>
          <p:cNvSpPr/>
          <p:nvPr/>
        </p:nvSpPr>
        <p:spPr>
          <a:xfrm>
            <a:off x="7569262" y="2735858"/>
            <a:ext cx="123233" cy="123233"/>
          </a:xfrm>
          <a:custGeom>
            <a:avLst/>
            <a:gdLst/>
            <a:ahLst/>
            <a:cxnLst/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5" y="0"/>
                  <a:pt x="1" y="643"/>
                  <a:pt x="1" y="1453"/>
                </a:cubicBezTo>
                <a:cubicBezTo>
                  <a:pt x="1" y="2250"/>
                  <a:pt x="655" y="2905"/>
                  <a:pt x="1453" y="2905"/>
                </a:cubicBezTo>
                <a:cubicBezTo>
                  <a:pt x="2263" y="2905"/>
                  <a:pt x="2906" y="2250"/>
                  <a:pt x="2906" y="1453"/>
                </a:cubicBezTo>
                <a:cubicBezTo>
                  <a:pt x="2906" y="643"/>
                  <a:pt x="2263" y="0"/>
                  <a:pt x="14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Google Shape;176;p20"/>
          <p:cNvSpPr/>
          <p:nvPr/>
        </p:nvSpPr>
        <p:spPr>
          <a:xfrm>
            <a:off x="6182271" y="2691924"/>
            <a:ext cx="41940" cy="72728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0" y="0"/>
                </a:moveTo>
                <a:lnTo>
                  <a:pt x="0" y="1715"/>
                </a:lnTo>
                <a:lnTo>
                  <a:pt x="988" y="1715"/>
                </a:lnTo>
                <a:lnTo>
                  <a:pt x="9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Google Shape;177;p20"/>
          <p:cNvSpPr/>
          <p:nvPr/>
        </p:nvSpPr>
        <p:spPr>
          <a:xfrm>
            <a:off x="8301451" y="2691924"/>
            <a:ext cx="41940" cy="72728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0" y="0"/>
                </a:moveTo>
                <a:lnTo>
                  <a:pt x="0" y="1715"/>
                </a:lnTo>
                <a:lnTo>
                  <a:pt x="989" y="1715"/>
                </a:lnTo>
                <a:lnTo>
                  <a:pt x="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Google Shape;178;p20"/>
          <p:cNvSpPr/>
          <p:nvPr/>
        </p:nvSpPr>
        <p:spPr>
          <a:xfrm>
            <a:off x="2210564" y="5173368"/>
            <a:ext cx="210549" cy="210592"/>
          </a:xfrm>
          <a:custGeom>
            <a:avLst/>
            <a:gdLst/>
            <a:ahLst/>
            <a:cxnLst/>
            <a:rect l="l" t="t" r="r" b="b"/>
            <a:pathLst>
              <a:path w="4965" h="4966" extrusionOk="0">
                <a:moveTo>
                  <a:pt x="2488" y="0"/>
                </a:moveTo>
                <a:cubicBezTo>
                  <a:pt x="1119" y="0"/>
                  <a:pt x="0" y="1108"/>
                  <a:pt x="0" y="2477"/>
                </a:cubicBezTo>
                <a:cubicBezTo>
                  <a:pt x="0" y="3858"/>
                  <a:pt x="1119" y="4965"/>
                  <a:pt x="2488" y="4965"/>
                </a:cubicBezTo>
                <a:cubicBezTo>
                  <a:pt x="3858" y="4965"/>
                  <a:pt x="4965" y="3858"/>
                  <a:pt x="4965" y="2477"/>
                </a:cubicBezTo>
                <a:cubicBezTo>
                  <a:pt x="4965" y="1108"/>
                  <a:pt x="3858" y="0"/>
                  <a:pt x="24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Google Shape;179;p20"/>
          <p:cNvSpPr/>
          <p:nvPr/>
        </p:nvSpPr>
        <p:spPr>
          <a:xfrm>
            <a:off x="2233248" y="5195588"/>
            <a:ext cx="165640" cy="165640"/>
          </a:xfrm>
          <a:custGeom>
            <a:avLst/>
            <a:gdLst/>
            <a:ahLst/>
            <a:cxnLst/>
            <a:rect l="l" t="t" r="r" b="b"/>
            <a:pathLst>
              <a:path w="3906" h="3906" extrusionOk="0">
                <a:moveTo>
                  <a:pt x="1953" y="0"/>
                </a:moveTo>
                <a:cubicBezTo>
                  <a:pt x="870" y="0"/>
                  <a:pt x="1" y="881"/>
                  <a:pt x="1" y="1953"/>
                </a:cubicBezTo>
                <a:cubicBezTo>
                  <a:pt x="1" y="3036"/>
                  <a:pt x="870" y="3905"/>
                  <a:pt x="1953" y="3905"/>
                </a:cubicBezTo>
                <a:cubicBezTo>
                  <a:pt x="3037" y="3905"/>
                  <a:pt x="3906" y="3036"/>
                  <a:pt x="3906" y="1953"/>
                </a:cubicBezTo>
                <a:cubicBezTo>
                  <a:pt x="3906" y="881"/>
                  <a:pt x="3037" y="0"/>
                  <a:pt x="195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Google Shape;180;p20"/>
          <p:cNvSpPr/>
          <p:nvPr/>
        </p:nvSpPr>
        <p:spPr>
          <a:xfrm>
            <a:off x="2045470" y="2448573"/>
            <a:ext cx="41940" cy="72728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1" y="0"/>
                </a:moveTo>
                <a:lnTo>
                  <a:pt x="1" y="1715"/>
                </a:lnTo>
                <a:lnTo>
                  <a:pt x="989" y="1715"/>
                </a:lnTo>
                <a:lnTo>
                  <a:pt x="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Google Shape;181;p20"/>
          <p:cNvSpPr/>
          <p:nvPr/>
        </p:nvSpPr>
        <p:spPr>
          <a:xfrm>
            <a:off x="1729432" y="1960835"/>
            <a:ext cx="1663189" cy="3317771"/>
          </a:xfrm>
          <a:custGeom>
            <a:avLst/>
            <a:gdLst/>
            <a:ahLst/>
            <a:cxnLst/>
            <a:rect l="l" t="t" r="r" b="b"/>
            <a:pathLst>
              <a:path w="39220" h="78237" fill="none" extrusionOk="0">
                <a:moveTo>
                  <a:pt x="39220" y="19611"/>
                </a:moveTo>
                <a:cubicBezTo>
                  <a:pt x="39220" y="8788"/>
                  <a:pt x="30445" y="1"/>
                  <a:pt x="19610" y="1"/>
                </a:cubicBezTo>
                <a:cubicBezTo>
                  <a:pt x="8775" y="1"/>
                  <a:pt x="0" y="8788"/>
                  <a:pt x="0" y="19611"/>
                </a:cubicBezTo>
                <a:cubicBezTo>
                  <a:pt x="0" y="28374"/>
                  <a:pt x="5751" y="35803"/>
                  <a:pt x="13681" y="38315"/>
                </a:cubicBezTo>
                <a:lnTo>
                  <a:pt x="13681" y="78237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Google Shape;182;p20"/>
          <p:cNvSpPr/>
          <p:nvPr/>
        </p:nvSpPr>
        <p:spPr>
          <a:xfrm>
            <a:off x="1814241" y="2045685"/>
            <a:ext cx="1493563" cy="1493520"/>
          </a:xfrm>
          <a:custGeom>
            <a:avLst/>
            <a:gdLst/>
            <a:ahLst/>
            <a:cxnLst/>
            <a:rect l="l" t="t" r="r" b="b"/>
            <a:pathLst>
              <a:path w="35220" h="35219" extrusionOk="0">
                <a:moveTo>
                  <a:pt x="17610" y="0"/>
                </a:moveTo>
                <a:cubicBezTo>
                  <a:pt x="7883" y="0"/>
                  <a:pt x="1" y="7894"/>
                  <a:pt x="1" y="17610"/>
                </a:cubicBezTo>
                <a:cubicBezTo>
                  <a:pt x="1" y="27337"/>
                  <a:pt x="7883" y="35219"/>
                  <a:pt x="17610" y="35219"/>
                </a:cubicBezTo>
                <a:cubicBezTo>
                  <a:pt x="27337" y="35219"/>
                  <a:pt x="35219" y="27337"/>
                  <a:pt x="35219" y="17610"/>
                </a:cubicBezTo>
                <a:cubicBezTo>
                  <a:pt x="35219" y="7894"/>
                  <a:pt x="27337" y="0"/>
                  <a:pt x="176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Google Shape;183;p20"/>
          <p:cNvSpPr/>
          <p:nvPr/>
        </p:nvSpPr>
        <p:spPr>
          <a:xfrm>
            <a:off x="2072227" y="2311730"/>
            <a:ext cx="970476" cy="970476"/>
          </a:xfrm>
          <a:custGeom>
            <a:avLst/>
            <a:gdLst/>
            <a:ahLst/>
            <a:cxnLst/>
            <a:rect l="l" t="t" r="r" b="b"/>
            <a:pathLst>
              <a:path w="22885" h="22885" extrusionOk="0">
                <a:moveTo>
                  <a:pt x="11443" y="1"/>
                </a:moveTo>
                <a:cubicBezTo>
                  <a:pt x="5121" y="1"/>
                  <a:pt x="1" y="5120"/>
                  <a:pt x="1" y="11443"/>
                </a:cubicBezTo>
                <a:cubicBezTo>
                  <a:pt x="1" y="17765"/>
                  <a:pt x="5121" y="22885"/>
                  <a:pt x="11443" y="22885"/>
                </a:cubicBezTo>
                <a:cubicBezTo>
                  <a:pt x="17765" y="22885"/>
                  <a:pt x="22885" y="17765"/>
                  <a:pt x="22885" y="11443"/>
                </a:cubicBezTo>
                <a:cubicBezTo>
                  <a:pt x="22885" y="5120"/>
                  <a:pt x="17765" y="1"/>
                  <a:pt x="114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4135" b="0" i="0" u="none" strike="noStrike" kern="0" cap="none" spc="0" normalizeH="0" baseline="0" noProof="0" dirty="0">
                <a:ln>
                  <a:noFill/>
                </a:ln>
                <a:solidFill>
                  <a:srgbClr val="86BB70"/>
                </a:solidFill>
                <a:effectLst/>
                <a:uLnTx/>
                <a:uFillTx/>
                <a:cs typeface="+mn-ea"/>
                <a:sym typeface="+mn-lt"/>
              </a:rPr>
              <a:t>S</a:t>
            </a:r>
            <a:endParaRPr kumimoji="0" sz="4135" b="0" i="0" u="none" strike="noStrike" kern="0" cap="none" spc="0" normalizeH="0" baseline="0" noProof="0" dirty="0">
              <a:ln>
                <a:noFill/>
              </a:ln>
              <a:solidFill>
                <a:srgbClr val="86BB7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Google Shape;184;p20"/>
          <p:cNvSpPr txBox="1"/>
          <p:nvPr/>
        </p:nvSpPr>
        <p:spPr>
          <a:xfrm>
            <a:off x="2414784" y="3898800"/>
            <a:ext cx="16632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Despite being red, Mars is a very cold place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Google Shape;185;p20"/>
          <p:cNvSpPr/>
          <p:nvPr/>
        </p:nvSpPr>
        <p:spPr>
          <a:xfrm>
            <a:off x="5433416" y="2719192"/>
            <a:ext cx="156565" cy="156565"/>
          </a:xfrm>
          <a:custGeom>
            <a:avLst/>
            <a:gdLst/>
            <a:ahLst/>
            <a:cxnLst/>
            <a:rect l="l" t="t" r="r" b="b"/>
            <a:pathLst>
              <a:path w="3692" h="3692" extrusionOk="0">
                <a:moveTo>
                  <a:pt x="1846" y="0"/>
                </a:moveTo>
                <a:cubicBezTo>
                  <a:pt x="834" y="0"/>
                  <a:pt x="0" y="822"/>
                  <a:pt x="0" y="1846"/>
                </a:cubicBezTo>
                <a:cubicBezTo>
                  <a:pt x="0" y="2858"/>
                  <a:pt x="834" y="3691"/>
                  <a:pt x="1846" y="3691"/>
                </a:cubicBezTo>
                <a:cubicBezTo>
                  <a:pt x="2870" y="3691"/>
                  <a:pt x="3691" y="2858"/>
                  <a:pt x="3691" y="1846"/>
                </a:cubicBezTo>
                <a:cubicBezTo>
                  <a:pt x="3691" y="822"/>
                  <a:pt x="2870" y="0"/>
                  <a:pt x="18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Google Shape;186;p20"/>
          <p:cNvSpPr/>
          <p:nvPr/>
        </p:nvSpPr>
        <p:spPr>
          <a:xfrm>
            <a:off x="5450082" y="2735858"/>
            <a:ext cx="123233" cy="123233"/>
          </a:xfrm>
          <a:custGeom>
            <a:avLst/>
            <a:gdLst/>
            <a:ahLst/>
            <a:cxnLst/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5" y="0"/>
                  <a:pt x="0" y="643"/>
                  <a:pt x="0" y="1453"/>
                </a:cubicBezTo>
                <a:cubicBezTo>
                  <a:pt x="0" y="2250"/>
                  <a:pt x="655" y="2905"/>
                  <a:pt x="1453" y="2905"/>
                </a:cubicBezTo>
                <a:cubicBezTo>
                  <a:pt x="2263" y="2905"/>
                  <a:pt x="2905" y="2250"/>
                  <a:pt x="2905" y="1453"/>
                </a:cubicBezTo>
                <a:cubicBezTo>
                  <a:pt x="2905" y="643"/>
                  <a:pt x="2263" y="0"/>
                  <a:pt x="14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Google Shape;187;p20"/>
          <p:cNvSpPr/>
          <p:nvPr/>
        </p:nvSpPr>
        <p:spPr>
          <a:xfrm>
            <a:off x="4330252" y="5173368"/>
            <a:ext cx="210083" cy="210592"/>
          </a:xfrm>
          <a:custGeom>
            <a:avLst/>
            <a:gdLst/>
            <a:ahLst/>
            <a:cxnLst/>
            <a:rect l="l" t="t" r="r" b="b"/>
            <a:pathLst>
              <a:path w="4954" h="4966" extrusionOk="0">
                <a:moveTo>
                  <a:pt x="2477" y="0"/>
                </a:moveTo>
                <a:cubicBezTo>
                  <a:pt x="1107" y="0"/>
                  <a:pt x="0" y="1108"/>
                  <a:pt x="0" y="2477"/>
                </a:cubicBezTo>
                <a:cubicBezTo>
                  <a:pt x="0" y="3858"/>
                  <a:pt x="1107" y="4965"/>
                  <a:pt x="2477" y="4965"/>
                </a:cubicBezTo>
                <a:cubicBezTo>
                  <a:pt x="3846" y="4965"/>
                  <a:pt x="4953" y="3858"/>
                  <a:pt x="4953" y="2477"/>
                </a:cubicBezTo>
                <a:cubicBezTo>
                  <a:pt x="4953" y="1108"/>
                  <a:pt x="3846" y="0"/>
                  <a:pt x="2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Google Shape;188;p20"/>
          <p:cNvSpPr/>
          <p:nvPr/>
        </p:nvSpPr>
        <p:spPr>
          <a:xfrm>
            <a:off x="4352471" y="5195588"/>
            <a:ext cx="165640" cy="165640"/>
          </a:xfrm>
          <a:custGeom>
            <a:avLst/>
            <a:gdLst/>
            <a:ahLst/>
            <a:cxnLst/>
            <a:rect l="l" t="t" r="r" b="b"/>
            <a:pathLst>
              <a:path w="3906" h="3906" extrusionOk="0">
                <a:moveTo>
                  <a:pt x="1953" y="0"/>
                </a:moveTo>
                <a:cubicBezTo>
                  <a:pt x="869" y="0"/>
                  <a:pt x="0" y="881"/>
                  <a:pt x="0" y="1953"/>
                </a:cubicBezTo>
                <a:cubicBezTo>
                  <a:pt x="0" y="3036"/>
                  <a:pt x="869" y="3905"/>
                  <a:pt x="1953" y="3905"/>
                </a:cubicBezTo>
                <a:cubicBezTo>
                  <a:pt x="3036" y="3905"/>
                  <a:pt x="3905" y="3036"/>
                  <a:pt x="3905" y="1953"/>
                </a:cubicBezTo>
                <a:cubicBezTo>
                  <a:pt x="3905" y="881"/>
                  <a:pt x="3036" y="0"/>
                  <a:pt x="195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Google Shape;189;p20"/>
          <p:cNvSpPr/>
          <p:nvPr/>
        </p:nvSpPr>
        <p:spPr>
          <a:xfrm>
            <a:off x="3848612" y="1960835"/>
            <a:ext cx="1663189" cy="3317771"/>
          </a:xfrm>
          <a:custGeom>
            <a:avLst/>
            <a:gdLst/>
            <a:ahLst/>
            <a:cxnLst/>
            <a:rect l="l" t="t" r="r" b="b"/>
            <a:pathLst>
              <a:path w="39220" h="78237" fill="none" extrusionOk="0">
                <a:moveTo>
                  <a:pt x="39220" y="19611"/>
                </a:moveTo>
                <a:cubicBezTo>
                  <a:pt x="39220" y="8788"/>
                  <a:pt x="30445" y="1"/>
                  <a:pt x="19610" y="1"/>
                </a:cubicBezTo>
                <a:cubicBezTo>
                  <a:pt x="8776" y="1"/>
                  <a:pt x="1" y="8788"/>
                  <a:pt x="1" y="19611"/>
                </a:cubicBezTo>
                <a:cubicBezTo>
                  <a:pt x="1" y="28374"/>
                  <a:pt x="5751" y="35803"/>
                  <a:pt x="13681" y="38315"/>
                </a:cubicBezTo>
                <a:lnTo>
                  <a:pt x="13681" y="78237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Google Shape;190;p20"/>
          <p:cNvSpPr/>
          <p:nvPr/>
        </p:nvSpPr>
        <p:spPr>
          <a:xfrm>
            <a:off x="3933448" y="2045685"/>
            <a:ext cx="1493563" cy="1493520"/>
          </a:xfrm>
          <a:custGeom>
            <a:avLst/>
            <a:gdLst/>
            <a:ahLst/>
            <a:cxnLst/>
            <a:rect l="l" t="t" r="r" b="b"/>
            <a:pathLst>
              <a:path w="35220" h="35219" extrusionOk="0">
                <a:moveTo>
                  <a:pt x="17610" y="0"/>
                </a:moveTo>
                <a:cubicBezTo>
                  <a:pt x="7883" y="0"/>
                  <a:pt x="1" y="7894"/>
                  <a:pt x="1" y="17610"/>
                </a:cubicBezTo>
                <a:cubicBezTo>
                  <a:pt x="1" y="27337"/>
                  <a:pt x="7883" y="35219"/>
                  <a:pt x="17610" y="35219"/>
                </a:cubicBezTo>
                <a:cubicBezTo>
                  <a:pt x="27338" y="35219"/>
                  <a:pt x="35220" y="27337"/>
                  <a:pt x="35220" y="17610"/>
                </a:cubicBezTo>
                <a:cubicBezTo>
                  <a:pt x="35220" y="7894"/>
                  <a:pt x="27338" y="0"/>
                  <a:pt x="176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Google Shape;191;p20"/>
          <p:cNvSpPr/>
          <p:nvPr/>
        </p:nvSpPr>
        <p:spPr>
          <a:xfrm>
            <a:off x="4191448" y="2311730"/>
            <a:ext cx="970435" cy="970476"/>
          </a:xfrm>
          <a:custGeom>
            <a:avLst/>
            <a:gdLst/>
            <a:ahLst/>
            <a:cxnLst/>
            <a:rect l="l" t="t" r="r" b="b"/>
            <a:pathLst>
              <a:path w="22884" h="22885" extrusionOk="0">
                <a:moveTo>
                  <a:pt x="11442" y="1"/>
                </a:moveTo>
                <a:cubicBezTo>
                  <a:pt x="5120" y="1"/>
                  <a:pt x="0" y="5120"/>
                  <a:pt x="0" y="11443"/>
                </a:cubicBezTo>
                <a:cubicBezTo>
                  <a:pt x="0" y="17765"/>
                  <a:pt x="5120" y="22885"/>
                  <a:pt x="11442" y="22885"/>
                </a:cubicBezTo>
                <a:cubicBezTo>
                  <a:pt x="17764" y="22885"/>
                  <a:pt x="22884" y="17765"/>
                  <a:pt x="22884" y="11443"/>
                </a:cubicBezTo>
                <a:cubicBezTo>
                  <a:pt x="22884" y="5120"/>
                  <a:pt x="17764" y="1"/>
                  <a:pt x="114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4535" b="0" i="0" u="none" strike="noStrike" kern="0" cap="none" spc="0" normalizeH="0" baseline="0" noProof="0" dirty="0">
                <a:ln>
                  <a:noFill/>
                </a:ln>
                <a:solidFill>
                  <a:srgbClr val="4B6949"/>
                </a:solidFill>
                <a:effectLst/>
                <a:uLnTx/>
                <a:uFillTx/>
                <a:cs typeface="+mn-ea"/>
                <a:sym typeface="+mn-lt"/>
              </a:rPr>
              <a:t>T</a:t>
            </a:r>
            <a:endParaRPr kumimoji="0" sz="4535" b="0" i="0" u="none" strike="noStrike" kern="0" cap="none" spc="0" normalizeH="0" baseline="0" noProof="0" dirty="0">
              <a:ln>
                <a:noFill/>
              </a:ln>
              <a:solidFill>
                <a:srgbClr val="4B6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Google Shape;192;p20"/>
          <p:cNvSpPr txBox="1"/>
          <p:nvPr/>
        </p:nvSpPr>
        <p:spPr>
          <a:xfrm>
            <a:off x="4530784" y="3898800"/>
            <a:ext cx="16632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Jupiter is a gas giant and the biggest planet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Google Shape;193;p20"/>
          <p:cNvSpPr/>
          <p:nvPr/>
        </p:nvSpPr>
        <p:spPr>
          <a:xfrm>
            <a:off x="6439848" y="5173368"/>
            <a:ext cx="210549" cy="210592"/>
          </a:xfrm>
          <a:custGeom>
            <a:avLst/>
            <a:gdLst/>
            <a:ahLst/>
            <a:cxnLst/>
            <a:rect l="l" t="t" r="r" b="b"/>
            <a:pathLst>
              <a:path w="4965" h="4966" extrusionOk="0">
                <a:moveTo>
                  <a:pt x="2477" y="0"/>
                </a:moveTo>
                <a:cubicBezTo>
                  <a:pt x="1107" y="0"/>
                  <a:pt x="0" y="1108"/>
                  <a:pt x="0" y="2477"/>
                </a:cubicBezTo>
                <a:cubicBezTo>
                  <a:pt x="0" y="3858"/>
                  <a:pt x="1107" y="4965"/>
                  <a:pt x="2477" y="4965"/>
                </a:cubicBezTo>
                <a:cubicBezTo>
                  <a:pt x="3858" y="4965"/>
                  <a:pt x="4965" y="3858"/>
                  <a:pt x="4965" y="2477"/>
                </a:cubicBezTo>
                <a:cubicBezTo>
                  <a:pt x="4965" y="1108"/>
                  <a:pt x="3858" y="0"/>
                  <a:pt x="2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Google Shape;194;p20"/>
          <p:cNvSpPr/>
          <p:nvPr/>
        </p:nvSpPr>
        <p:spPr>
          <a:xfrm>
            <a:off x="6462068" y="5195588"/>
            <a:ext cx="166149" cy="165640"/>
          </a:xfrm>
          <a:custGeom>
            <a:avLst/>
            <a:gdLst/>
            <a:ahLst/>
            <a:cxnLst/>
            <a:rect l="l" t="t" r="r" b="b"/>
            <a:pathLst>
              <a:path w="3918" h="3906" extrusionOk="0">
                <a:moveTo>
                  <a:pt x="1953" y="0"/>
                </a:moveTo>
                <a:cubicBezTo>
                  <a:pt x="881" y="0"/>
                  <a:pt x="0" y="881"/>
                  <a:pt x="0" y="1953"/>
                </a:cubicBezTo>
                <a:cubicBezTo>
                  <a:pt x="0" y="3036"/>
                  <a:pt x="881" y="3905"/>
                  <a:pt x="1953" y="3905"/>
                </a:cubicBezTo>
                <a:cubicBezTo>
                  <a:pt x="3036" y="3905"/>
                  <a:pt x="3917" y="3036"/>
                  <a:pt x="3917" y="1953"/>
                </a:cubicBezTo>
                <a:cubicBezTo>
                  <a:pt x="3917" y="881"/>
                  <a:pt x="3036" y="0"/>
                  <a:pt x="19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Google Shape;195;p20"/>
          <p:cNvSpPr/>
          <p:nvPr/>
        </p:nvSpPr>
        <p:spPr>
          <a:xfrm>
            <a:off x="5967791" y="1960835"/>
            <a:ext cx="1663232" cy="3317771"/>
          </a:xfrm>
          <a:custGeom>
            <a:avLst/>
            <a:gdLst/>
            <a:ahLst/>
            <a:cxnLst/>
            <a:rect l="l" t="t" r="r" b="b"/>
            <a:pathLst>
              <a:path w="39221" h="78237" fill="none" extrusionOk="0">
                <a:moveTo>
                  <a:pt x="39220" y="19611"/>
                </a:moveTo>
                <a:cubicBezTo>
                  <a:pt x="39220" y="8788"/>
                  <a:pt x="30445" y="1"/>
                  <a:pt x="19611" y="1"/>
                </a:cubicBezTo>
                <a:cubicBezTo>
                  <a:pt x="8776" y="1"/>
                  <a:pt x="1" y="8788"/>
                  <a:pt x="1" y="19611"/>
                </a:cubicBezTo>
                <a:cubicBezTo>
                  <a:pt x="1" y="28374"/>
                  <a:pt x="5752" y="35803"/>
                  <a:pt x="13681" y="38315"/>
                </a:cubicBezTo>
                <a:lnTo>
                  <a:pt x="13681" y="78237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Google Shape;196;p20"/>
          <p:cNvSpPr/>
          <p:nvPr/>
        </p:nvSpPr>
        <p:spPr>
          <a:xfrm>
            <a:off x="6052655" y="2045685"/>
            <a:ext cx="1493520" cy="1493520"/>
          </a:xfrm>
          <a:custGeom>
            <a:avLst/>
            <a:gdLst/>
            <a:ahLst/>
            <a:cxnLst/>
            <a:rect l="l" t="t" r="r" b="b"/>
            <a:pathLst>
              <a:path w="35219" h="35219" extrusionOk="0">
                <a:moveTo>
                  <a:pt x="17610" y="0"/>
                </a:moveTo>
                <a:cubicBezTo>
                  <a:pt x="7882" y="0"/>
                  <a:pt x="0" y="7894"/>
                  <a:pt x="0" y="17610"/>
                </a:cubicBezTo>
                <a:cubicBezTo>
                  <a:pt x="0" y="27337"/>
                  <a:pt x="7882" y="35219"/>
                  <a:pt x="17610" y="35219"/>
                </a:cubicBezTo>
                <a:cubicBezTo>
                  <a:pt x="27337" y="35219"/>
                  <a:pt x="35219" y="27337"/>
                  <a:pt x="35219" y="17610"/>
                </a:cubicBezTo>
                <a:cubicBezTo>
                  <a:pt x="35219" y="7894"/>
                  <a:pt x="27337" y="0"/>
                  <a:pt x="17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Google Shape;197;p20"/>
          <p:cNvSpPr/>
          <p:nvPr/>
        </p:nvSpPr>
        <p:spPr>
          <a:xfrm>
            <a:off x="6310628" y="2311730"/>
            <a:ext cx="970435" cy="970476"/>
          </a:xfrm>
          <a:custGeom>
            <a:avLst/>
            <a:gdLst/>
            <a:ahLst/>
            <a:cxnLst/>
            <a:rect l="l" t="t" r="r" b="b"/>
            <a:pathLst>
              <a:path w="22884" h="22885" extrusionOk="0">
                <a:moveTo>
                  <a:pt x="11442" y="1"/>
                </a:moveTo>
                <a:cubicBezTo>
                  <a:pt x="5120" y="1"/>
                  <a:pt x="0" y="5120"/>
                  <a:pt x="0" y="11443"/>
                </a:cubicBezTo>
                <a:cubicBezTo>
                  <a:pt x="0" y="17765"/>
                  <a:pt x="5120" y="22885"/>
                  <a:pt x="11442" y="22885"/>
                </a:cubicBezTo>
                <a:cubicBezTo>
                  <a:pt x="17764" y="22885"/>
                  <a:pt x="22884" y="17765"/>
                  <a:pt x="22884" y="11443"/>
                </a:cubicBezTo>
                <a:cubicBezTo>
                  <a:pt x="22884" y="5120"/>
                  <a:pt x="17764" y="1"/>
                  <a:pt x="114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4535" b="0" i="0" u="none" strike="noStrike" kern="0" cap="none" spc="0" normalizeH="0" baseline="0" noProof="0" dirty="0">
                <a:ln>
                  <a:noFill/>
                </a:ln>
                <a:solidFill>
                  <a:srgbClr val="5B87B4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sz="4535" b="0" i="0" u="none" strike="noStrike" kern="0" cap="none" spc="0" normalizeH="0" baseline="0" noProof="0" dirty="0">
              <a:ln>
                <a:noFill/>
              </a:ln>
              <a:solidFill>
                <a:srgbClr val="5B87B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Google Shape;198;p20"/>
          <p:cNvSpPr txBox="1"/>
          <p:nvPr/>
        </p:nvSpPr>
        <p:spPr>
          <a:xfrm>
            <a:off x="6646784" y="3898800"/>
            <a:ext cx="16632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Venus is the second planet from the Sun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Google Shape;199;p20"/>
          <p:cNvSpPr/>
          <p:nvPr/>
        </p:nvSpPr>
        <p:spPr>
          <a:xfrm>
            <a:off x="8559535" y="5173368"/>
            <a:ext cx="210592" cy="210592"/>
          </a:xfrm>
          <a:custGeom>
            <a:avLst/>
            <a:gdLst/>
            <a:ahLst/>
            <a:cxnLst/>
            <a:rect l="l" t="t" r="r" b="b"/>
            <a:pathLst>
              <a:path w="4966" h="4966" extrusionOk="0">
                <a:moveTo>
                  <a:pt x="2477" y="0"/>
                </a:moveTo>
                <a:cubicBezTo>
                  <a:pt x="1108" y="0"/>
                  <a:pt x="0" y="1108"/>
                  <a:pt x="0" y="2477"/>
                </a:cubicBezTo>
                <a:cubicBezTo>
                  <a:pt x="0" y="3858"/>
                  <a:pt x="1108" y="4965"/>
                  <a:pt x="2477" y="4965"/>
                </a:cubicBezTo>
                <a:cubicBezTo>
                  <a:pt x="3846" y="4965"/>
                  <a:pt x="4965" y="3858"/>
                  <a:pt x="4965" y="2477"/>
                </a:cubicBezTo>
                <a:cubicBezTo>
                  <a:pt x="4965" y="1108"/>
                  <a:pt x="3846" y="0"/>
                  <a:pt x="2477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Google Shape;200;p20"/>
          <p:cNvSpPr/>
          <p:nvPr/>
        </p:nvSpPr>
        <p:spPr>
          <a:xfrm>
            <a:off x="8581755" y="5195588"/>
            <a:ext cx="165640" cy="165640"/>
          </a:xfrm>
          <a:custGeom>
            <a:avLst/>
            <a:gdLst/>
            <a:ahLst/>
            <a:cxnLst/>
            <a:rect l="l" t="t" r="r" b="b"/>
            <a:pathLst>
              <a:path w="3906" h="3906" extrusionOk="0">
                <a:moveTo>
                  <a:pt x="1953" y="0"/>
                </a:moveTo>
                <a:cubicBezTo>
                  <a:pt x="881" y="0"/>
                  <a:pt x="0" y="881"/>
                  <a:pt x="0" y="1953"/>
                </a:cubicBezTo>
                <a:cubicBezTo>
                  <a:pt x="0" y="3036"/>
                  <a:pt x="881" y="3905"/>
                  <a:pt x="1953" y="3905"/>
                </a:cubicBezTo>
                <a:cubicBezTo>
                  <a:pt x="3036" y="3905"/>
                  <a:pt x="3905" y="3036"/>
                  <a:pt x="3905" y="1953"/>
                </a:cubicBezTo>
                <a:cubicBezTo>
                  <a:pt x="3905" y="881"/>
                  <a:pt x="3036" y="0"/>
                  <a:pt x="19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Google Shape;201;p20"/>
          <p:cNvSpPr/>
          <p:nvPr/>
        </p:nvSpPr>
        <p:spPr>
          <a:xfrm>
            <a:off x="8087012" y="1960835"/>
            <a:ext cx="1663189" cy="3317771"/>
          </a:xfrm>
          <a:custGeom>
            <a:avLst/>
            <a:gdLst/>
            <a:ahLst/>
            <a:cxnLst/>
            <a:rect l="l" t="t" r="r" b="b"/>
            <a:pathLst>
              <a:path w="39220" h="78237" fill="none" extrusionOk="0">
                <a:moveTo>
                  <a:pt x="39219" y="19611"/>
                </a:moveTo>
                <a:cubicBezTo>
                  <a:pt x="39219" y="8788"/>
                  <a:pt x="30444" y="1"/>
                  <a:pt x="19610" y="1"/>
                </a:cubicBezTo>
                <a:cubicBezTo>
                  <a:pt x="8775" y="1"/>
                  <a:pt x="0" y="8788"/>
                  <a:pt x="0" y="19611"/>
                </a:cubicBezTo>
                <a:cubicBezTo>
                  <a:pt x="0" y="28374"/>
                  <a:pt x="5751" y="35803"/>
                  <a:pt x="13680" y="38315"/>
                </a:cubicBezTo>
                <a:lnTo>
                  <a:pt x="13680" y="78237"/>
                </a:ln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Google Shape;202;p20"/>
          <p:cNvSpPr/>
          <p:nvPr/>
        </p:nvSpPr>
        <p:spPr>
          <a:xfrm>
            <a:off x="9671776" y="2719192"/>
            <a:ext cx="156565" cy="156565"/>
          </a:xfrm>
          <a:custGeom>
            <a:avLst/>
            <a:gdLst/>
            <a:ahLst/>
            <a:cxnLst/>
            <a:rect l="l" t="t" r="r" b="b"/>
            <a:pathLst>
              <a:path w="3692" h="3692" extrusionOk="0">
                <a:moveTo>
                  <a:pt x="1846" y="0"/>
                </a:moveTo>
                <a:cubicBezTo>
                  <a:pt x="834" y="0"/>
                  <a:pt x="1" y="822"/>
                  <a:pt x="1" y="1846"/>
                </a:cubicBezTo>
                <a:cubicBezTo>
                  <a:pt x="1" y="2858"/>
                  <a:pt x="834" y="3691"/>
                  <a:pt x="1846" y="3691"/>
                </a:cubicBezTo>
                <a:cubicBezTo>
                  <a:pt x="2870" y="3691"/>
                  <a:pt x="3692" y="2858"/>
                  <a:pt x="3692" y="1846"/>
                </a:cubicBezTo>
                <a:cubicBezTo>
                  <a:pt x="3692" y="822"/>
                  <a:pt x="2870" y="0"/>
                  <a:pt x="18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9" name="Google Shape;203;p20"/>
          <p:cNvSpPr/>
          <p:nvPr/>
        </p:nvSpPr>
        <p:spPr>
          <a:xfrm>
            <a:off x="9688441" y="2735858"/>
            <a:ext cx="123233" cy="123233"/>
          </a:xfrm>
          <a:custGeom>
            <a:avLst/>
            <a:gdLst/>
            <a:ahLst/>
            <a:cxnLst/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6" y="0"/>
                  <a:pt x="1" y="643"/>
                  <a:pt x="1" y="1453"/>
                </a:cubicBezTo>
                <a:cubicBezTo>
                  <a:pt x="1" y="2250"/>
                  <a:pt x="656" y="2905"/>
                  <a:pt x="1453" y="2905"/>
                </a:cubicBezTo>
                <a:cubicBezTo>
                  <a:pt x="2263" y="2905"/>
                  <a:pt x="2906" y="2250"/>
                  <a:pt x="2906" y="1453"/>
                </a:cubicBezTo>
                <a:cubicBezTo>
                  <a:pt x="2906" y="643"/>
                  <a:pt x="2263" y="0"/>
                  <a:pt x="14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Google Shape;204;p20"/>
          <p:cNvSpPr/>
          <p:nvPr/>
        </p:nvSpPr>
        <p:spPr>
          <a:xfrm>
            <a:off x="8171820" y="2045685"/>
            <a:ext cx="1493520" cy="1493520"/>
          </a:xfrm>
          <a:custGeom>
            <a:avLst/>
            <a:gdLst/>
            <a:ahLst/>
            <a:cxnLst/>
            <a:rect l="l" t="t" r="r" b="b"/>
            <a:pathLst>
              <a:path w="35219" h="35219" extrusionOk="0">
                <a:moveTo>
                  <a:pt x="17610" y="0"/>
                </a:moveTo>
                <a:cubicBezTo>
                  <a:pt x="7882" y="0"/>
                  <a:pt x="0" y="7894"/>
                  <a:pt x="0" y="17610"/>
                </a:cubicBezTo>
                <a:cubicBezTo>
                  <a:pt x="0" y="27337"/>
                  <a:pt x="7882" y="35219"/>
                  <a:pt x="17610" y="35219"/>
                </a:cubicBezTo>
                <a:cubicBezTo>
                  <a:pt x="27337" y="35219"/>
                  <a:pt x="35219" y="27337"/>
                  <a:pt x="35219" y="17610"/>
                </a:cubicBezTo>
                <a:cubicBezTo>
                  <a:pt x="35219" y="7894"/>
                  <a:pt x="27337" y="0"/>
                  <a:pt x="17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Google Shape;205;p20"/>
          <p:cNvSpPr/>
          <p:nvPr/>
        </p:nvSpPr>
        <p:spPr>
          <a:xfrm>
            <a:off x="8429807" y="2311730"/>
            <a:ext cx="970476" cy="970476"/>
          </a:xfrm>
          <a:custGeom>
            <a:avLst/>
            <a:gdLst/>
            <a:ahLst/>
            <a:cxnLst/>
            <a:rect l="l" t="t" r="r" b="b"/>
            <a:pathLst>
              <a:path w="22885" h="22885" extrusionOk="0">
                <a:moveTo>
                  <a:pt x="11442" y="1"/>
                </a:moveTo>
                <a:cubicBezTo>
                  <a:pt x="5120" y="1"/>
                  <a:pt x="0" y="5120"/>
                  <a:pt x="0" y="11443"/>
                </a:cubicBezTo>
                <a:cubicBezTo>
                  <a:pt x="0" y="17765"/>
                  <a:pt x="5120" y="22885"/>
                  <a:pt x="11442" y="22885"/>
                </a:cubicBezTo>
                <a:cubicBezTo>
                  <a:pt x="17765" y="22885"/>
                  <a:pt x="22884" y="17765"/>
                  <a:pt x="22884" y="11443"/>
                </a:cubicBezTo>
                <a:cubicBezTo>
                  <a:pt x="22884" y="5120"/>
                  <a:pt x="17765" y="1"/>
                  <a:pt x="114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4535" b="0" i="0" u="none" strike="noStrike" kern="0" cap="none" spc="0" normalizeH="0" baseline="0" noProof="0" dirty="0">
                <a:ln>
                  <a:noFill/>
                </a:ln>
                <a:solidFill>
                  <a:srgbClr val="405377"/>
                </a:solidFill>
                <a:effectLst/>
                <a:uLnTx/>
                <a:uFillTx/>
                <a:cs typeface="+mn-ea"/>
                <a:sym typeface="+mn-lt"/>
              </a:rPr>
              <a:t>R</a:t>
            </a:r>
            <a:endParaRPr kumimoji="0" sz="4535" b="0" i="0" u="none" strike="noStrike" kern="0" cap="none" spc="0" normalizeH="0" baseline="0" noProof="0" dirty="0">
              <a:ln>
                <a:noFill/>
              </a:ln>
              <a:solidFill>
                <a:srgbClr val="40537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Google Shape;206;p20"/>
          <p:cNvSpPr txBox="1"/>
          <p:nvPr/>
        </p:nvSpPr>
        <p:spPr>
          <a:xfrm>
            <a:off x="8762784" y="3898800"/>
            <a:ext cx="16632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Planet Mercury is the closest one to the Sun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Google Shape;207;p20"/>
          <p:cNvSpPr txBox="1"/>
          <p:nvPr/>
        </p:nvSpPr>
        <p:spPr>
          <a:xfrm>
            <a:off x="1273497" y="5493623"/>
            <a:ext cx="20852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86BB70"/>
                </a:solidFill>
                <a:effectLst/>
                <a:uLnTx/>
                <a:uFillTx/>
                <a:cs typeface="+mn-ea"/>
                <a:sym typeface="+mn-lt"/>
              </a:rPr>
              <a:t>Situation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6BB7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Google Shape;208;p20"/>
          <p:cNvSpPr txBox="1"/>
          <p:nvPr/>
        </p:nvSpPr>
        <p:spPr>
          <a:xfrm>
            <a:off x="5502505" y="5493623"/>
            <a:ext cx="20852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5B87B4"/>
                </a:solidFill>
                <a:effectLst/>
                <a:uLnTx/>
                <a:uFillTx/>
                <a:cs typeface="+mn-ea"/>
                <a:sym typeface="+mn-lt"/>
              </a:rPr>
              <a:t>Action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5B87B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5" name="Google Shape;209;p20"/>
          <p:cNvSpPr txBox="1"/>
          <p:nvPr/>
        </p:nvSpPr>
        <p:spPr>
          <a:xfrm>
            <a:off x="3316497" y="5493623"/>
            <a:ext cx="22376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B6949"/>
                </a:solidFill>
                <a:effectLst/>
                <a:uLnTx/>
                <a:uFillTx/>
                <a:cs typeface="+mn-ea"/>
                <a:sym typeface="+mn-lt"/>
              </a:rPr>
              <a:t>Task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4B6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6" name="Google Shape;210;p20"/>
          <p:cNvSpPr txBox="1"/>
          <p:nvPr/>
        </p:nvSpPr>
        <p:spPr>
          <a:xfrm>
            <a:off x="7512072" y="5493623"/>
            <a:ext cx="22376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05377"/>
                </a:solidFill>
                <a:effectLst/>
                <a:uLnTx/>
                <a:uFillTx/>
                <a:cs typeface="+mn-ea"/>
                <a:sym typeface="+mn-lt"/>
              </a:rPr>
              <a:t>Results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405377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108190" y="2494108"/>
            <a:ext cx="2000423" cy="2000422"/>
          </a:xfrm>
          <a:prstGeom prst="ellipse">
            <a:avLst/>
          </a:prstGeom>
          <a:solidFill>
            <a:srgbClr val="8BB6C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9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66590" y="2494108"/>
            <a:ext cx="2000423" cy="2000422"/>
          </a:xfrm>
          <a:prstGeom prst="ellipse">
            <a:avLst/>
          </a:prstGeom>
          <a:solidFill>
            <a:srgbClr val="BA764F">
              <a:alpha val="4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9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083390" y="2494108"/>
            <a:ext cx="2000423" cy="2000422"/>
          </a:xfrm>
          <a:prstGeom prst="ellipse">
            <a:avLst/>
          </a:prstGeom>
          <a:solidFill>
            <a:srgbClr val="C5A086">
              <a:alpha val="4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9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424990" y="2494108"/>
            <a:ext cx="2000423" cy="2000422"/>
          </a:xfrm>
          <a:prstGeom prst="ellipse">
            <a:avLst/>
          </a:prstGeom>
          <a:solidFill>
            <a:srgbClr val="2E4A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9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66801" y="441481"/>
            <a:ext cx="2658401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cs typeface="+mn-ea"/>
                <a:sym typeface="+mn-lt"/>
              </a:rPr>
              <a:t>目录</a:t>
            </a:r>
            <a:endParaRPr lang="zh-CN" altLang="en-US" sz="6600" b="1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" y="1622479"/>
            <a:ext cx="12191999" cy="646331"/>
          </a:xfrm>
          <a:prstGeom prst="rect">
            <a:avLst/>
          </a:prstGeom>
          <a:solidFill>
            <a:srgbClr val="BA764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58"/>
          <p:cNvSpPr txBox="1"/>
          <p:nvPr/>
        </p:nvSpPr>
        <p:spPr>
          <a:xfrm>
            <a:off x="1552495" y="47198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>
                <a:cs typeface="+mn-ea"/>
                <a:sym typeface="+mn-lt"/>
              </a:rPr>
              <a:t>标题文字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9" name="文本框 58"/>
          <p:cNvSpPr txBox="1"/>
          <p:nvPr/>
        </p:nvSpPr>
        <p:spPr>
          <a:xfrm>
            <a:off x="4156324" y="47198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>
                <a:cs typeface="+mn-ea"/>
                <a:sym typeface="+mn-lt"/>
              </a:rPr>
              <a:t>标题文字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0" name="文本框 58"/>
          <p:cNvSpPr txBox="1"/>
          <p:nvPr/>
        </p:nvSpPr>
        <p:spPr>
          <a:xfrm>
            <a:off x="6760155" y="47198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>
                <a:cs typeface="+mn-ea"/>
                <a:sym typeface="+mn-lt"/>
              </a:rPr>
              <a:t>标题文字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1" name="文本框 58"/>
          <p:cNvSpPr txBox="1"/>
          <p:nvPr/>
        </p:nvSpPr>
        <p:spPr>
          <a:xfrm>
            <a:off x="9363984" y="47198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>
                <a:cs typeface="+mn-ea"/>
                <a:sym typeface="+mn-lt"/>
              </a:rPr>
              <a:t>标题文字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2"/>
          <p:cNvSpPr txBox="1"/>
          <p:nvPr/>
        </p:nvSpPr>
        <p:spPr>
          <a:xfrm>
            <a:off x="1985646" y="1116332"/>
            <a:ext cx="58439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400" dirty="0">
                <a:solidFill>
                  <a:sysClr val="window" lastClr="FFFFFF">
                    <a:lumMod val="50000"/>
                  </a:sysClr>
                </a:solidFill>
                <a:cs typeface="+mn-ea"/>
                <a:sym typeface="+mn-lt"/>
              </a:rPr>
              <a:t>Morbi dignissim nisl in diam sagittis, id dapibus nulla pretium. Sed vitae quam metus. Morbi dignissim nisl in diam sagittis, id dapibus nulla pretium. Sed vitae quam metus.</a:t>
            </a:r>
            <a:endParaRPr lang="en-US" altLang="zh-CN" sz="1400" dirty="0">
              <a:solidFill>
                <a:sysClr val="window" lastClr="FFFFFF">
                  <a:lumMod val="50000"/>
                </a:sysClr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41" name="椭圆 40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7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 smtClean="0">
                <a:cs typeface="+mn-ea"/>
                <a:sym typeface="+mn-lt"/>
              </a:rPr>
              <a:t>标题文字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9" name="Google Shape;237;p20"/>
          <p:cNvSpPr/>
          <p:nvPr/>
        </p:nvSpPr>
        <p:spPr>
          <a:xfrm>
            <a:off x="10861751" y="2602153"/>
            <a:ext cx="657200" cy="6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Google Shape;238;p20"/>
          <p:cNvSpPr/>
          <p:nvPr/>
        </p:nvSpPr>
        <p:spPr>
          <a:xfrm>
            <a:off x="10861751" y="1466300"/>
            <a:ext cx="657200" cy="6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8" name="Google Shape;239;p20"/>
          <p:cNvCxnSpPr/>
          <p:nvPr/>
        </p:nvCxnSpPr>
        <p:spPr>
          <a:xfrm>
            <a:off x="8258941" y="2401289"/>
            <a:ext cx="5972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49" name="Google Shape;240;p20"/>
          <p:cNvCxnSpPr/>
          <p:nvPr/>
        </p:nvCxnSpPr>
        <p:spPr>
          <a:xfrm>
            <a:off x="8258941" y="5214357"/>
            <a:ext cx="5972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50" name="Google Shape;241;p20"/>
          <p:cNvCxnSpPr/>
          <p:nvPr/>
        </p:nvCxnSpPr>
        <p:spPr>
          <a:xfrm rot="10800000">
            <a:off x="6146193" y="2407631"/>
            <a:ext cx="597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51" name="Google Shape;242;p20"/>
          <p:cNvCxnSpPr/>
          <p:nvPr/>
        </p:nvCxnSpPr>
        <p:spPr>
          <a:xfrm rot="10800000">
            <a:off x="6146193" y="5214357"/>
            <a:ext cx="597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52" name="Google Shape;243;p20"/>
          <p:cNvCxnSpPr/>
          <p:nvPr/>
        </p:nvCxnSpPr>
        <p:spPr>
          <a:xfrm>
            <a:off x="4967579" y="5214357"/>
            <a:ext cx="597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53" name="Google Shape;244;p20"/>
          <p:cNvSpPr/>
          <p:nvPr/>
        </p:nvSpPr>
        <p:spPr>
          <a:xfrm>
            <a:off x="5342207" y="4732660"/>
            <a:ext cx="939600" cy="93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Google Shape;245;p20"/>
          <p:cNvSpPr/>
          <p:nvPr/>
        </p:nvSpPr>
        <p:spPr>
          <a:xfrm>
            <a:off x="5342207" y="1933331"/>
            <a:ext cx="939600" cy="93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Google Shape;248;p20"/>
          <p:cNvSpPr txBox="1"/>
          <p:nvPr/>
        </p:nvSpPr>
        <p:spPr>
          <a:xfrm flipH="1">
            <a:off x="3335803" y="2026459"/>
            <a:ext cx="1534400" cy="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Venus is the second planet from the Sun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Google Shape;249;p20"/>
          <p:cNvSpPr txBox="1"/>
          <p:nvPr/>
        </p:nvSpPr>
        <p:spPr>
          <a:xfrm flipH="1">
            <a:off x="3361864" y="4873795"/>
            <a:ext cx="1534400" cy="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Saturn is a gas giant and has rings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Google Shape;250;p20"/>
          <p:cNvSpPr/>
          <p:nvPr/>
        </p:nvSpPr>
        <p:spPr>
          <a:xfrm>
            <a:off x="1668869" y="2404485"/>
            <a:ext cx="1599667" cy="396092"/>
          </a:xfrm>
          <a:custGeom>
            <a:avLst/>
            <a:gdLst/>
            <a:ahLst/>
            <a:cxnLst/>
            <a:rect l="l" t="t" r="r" b="b"/>
            <a:pathLst>
              <a:path w="44646" h="12021" extrusionOk="0">
                <a:moveTo>
                  <a:pt x="0" y="12021"/>
                </a:moveTo>
                <a:lnTo>
                  <a:pt x="0" y="0"/>
                </a:lnTo>
                <a:lnTo>
                  <a:pt x="44646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diamond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Google Shape;251;p20"/>
          <p:cNvSpPr/>
          <p:nvPr/>
        </p:nvSpPr>
        <p:spPr>
          <a:xfrm rot="10800000" flipH="1">
            <a:off x="1668869" y="4823207"/>
            <a:ext cx="1599667" cy="396092"/>
          </a:xfrm>
          <a:custGeom>
            <a:avLst/>
            <a:gdLst/>
            <a:ahLst/>
            <a:cxnLst/>
            <a:rect l="l" t="t" r="r" b="b"/>
            <a:pathLst>
              <a:path w="44646" h="12021" extrusionOk="0">
                <a:moveTo>
                  <a:pt x="0" y="12021"/>
                </a:moveTo>
                <a:lnTo>
                  <a:pt x="0" y="0"/>
                </a:lnTo>
                <a:lnTo>
                  <a:pt x="44646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diamond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9" name="Google Shape;252;p20"/>
          <p:cNvCxnSpPr>
            <a:endCxn id="54" idx="1"/>
          </p:cNvCxnSpPr>
          <p:nvPr/>
        </p:nvCxnSpPr>
        <p:spPr>
          <a:xfrm>
            <a:off x="4918207" y="2403131"/>
            <a:ext cx="424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60" name="Google Shape;253;p20"/>
          <p:cNvSpPr txBox="1"/>
          <p:nvPr/>
        </p:nvSpPr>
        <p:spPr>
          <a:xfrm>
            <a:off x="4888323" y="2867547"/>
            <a:ext cx="1847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 dirty="0">
                <a:ln>
                  <a:noFill/>
                </a:ln>
                <a:solidFill>
                  <a:srgbClr val="2F789E"/>
                </a:solidFill>
                <a:effectLst/>
                <a:uLnTx/>
                <a:uFillTx/>
                <a:cs typeface="+mn-ea"/>
                <a:sym typeface="+mn-lt"/>
              </a:rPr>
              <a:t>SCENARIO 01</a:t>
            </a:r>
            <a:endParaRPr kumimoji="0" sz="2265" b="0" i="0" u="none" strike="noStrike" kern="0" cap="none" spc="0" normalizeH="0" baseline="0" noProof="0" dirty="0">
              <a:ln>
                <a:noFill/>
              </a:ln>
              <a:solidFill>
                <a:srgbClr val="2F789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Google Shape;254;p20"/>
          <p:cNvSpPr txBox="1"/>
          <p:nvPr/>
        </p:nvSpPr>
        <p:spPr>
          <a:xfrm>
            <a:off x="4888323" y="5672049"/>
            <a:ext cx="1847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 dirty="0">
                <a:ln>
                  <a:noFill/>
                </a:ln>
                <a:solidFill>
                  <a:srgbClr val="2F789E"/>
                </a:solidFill>
                <a:effectLst/>
                <a:uLnTx/>
                <a:uFillTx/>
                <a:cs typeface="+mn-ea"/>
                <a:sym typeface="+mn-lt"/>
              </a:rPr>
              <a:t>SCENARIO 02</a:t>
            </a:r>
            <a:endParaRPr kumimoji="0" sz="2265" b="0" i="0" u="none" strike="noStrike" kern="0" cap="none" spc="0" normalizeH="0" baseline="0" noProof="0" dirty="0">
              <a:ln>
                <a:noFill/>
              </a:ln>
              <a:solidFill>
                <a:srgbClr val="2F789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Google Shape;255;p20"/>
          <p:cNvSpPr txBox="1"/>
          <p:nvPr/>
        </p:nvSpPr>
        <p:spPr>
          <a:xfrm flipH="1">
            <a:off x="6695433" y="2074399"/>
            <a:ext cx="1599600" cy="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What could happen?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Google Shape;256;p20"/>
          <p:cNvSpPr txBox="1"/>
          <p:nvPr/>
        </p:nvSpPr>
        <p:spPr>
          <a:xfrm flipH="1">
            <a:off x="6695433" y="4873795"/>
            <a:ext cx="1599600" cy="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What could happen?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Google Shape;257;p20"/>
          <p:cNvSpPr/>
          <p:nvPr/>
        </p:nvSpPr>
        <p:spPr>
          <a:xfrm>
            <a:off x="8627148" y="4732660"/>
            <a:ext cx="939600" cy="93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Google Shape;258;p20"/>
          <p:cNvSpPr/>
          <p:nvPr/>
        </p:nvSpPr>
        <p:spPr>
          <a:xfrm>
            <a:off x="8627148" y="1931617"/>
            <a:ext cx="939600" cy="93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6" name="Google Shape;259;p20"/>
          <p:cNvCxnSpPr/>
          <p:nvPr/>
        </p:nvCxnSpPr>
        <p:spPr>
          <a:xfrm rot="10800000" flipH="1">
            <a:off x="9566733" y="1794936"/>
            <a:ext cx="1129600" cy="6064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67" name="Google Shape;260;p20"/>
          <p:cNvCxnSpPr/>
          <p:nvPr/>
        </p:nvCxnSpPr>
        <p:spPr>
          <a:xfrm>
            <a:off x="9566733" y="2401287"/>
            <a:ext cx="1129600" cy="529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68" name="Google Shape;261;p20"/>
          <p:cNvSpPr txBox="1"/>
          <p:nvPr/>
        </p:nvSpPr>
        <p:spPr>
          <a:xfrm flipH="1">
            <a:off x="10066048" y="1359100"/>
            <a:ext cx="664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Yes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Google Shape;262;p20"/>
          <p:cNvSpPr txBox="1"/>
          <p:nvPr/>
        </p:nvSpPr>
        <p:spPr>
          <a:xfrm flipH="1">
            <a:off x="10069848" y="2974067"/>
            <a:ext cx="657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No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Google Shape;263;p20"/>
          <p:cNvSpPr/>
          <p:nvPr/>
        </p:nvSpPr>
        <p:spPr>
          <a:xfrm>
            <a:off x="10861751" y="5420049"/>
            <a:ext cx="657200" cy="6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Google Shape;264;p20"/>
          <p:cNvSpPr/>
          <p:nvPr/>
        </p:nvSpPr>
        <p:spPr>
          <a:xfrm>
            <a:off x="10861751" y="4284196"/>
            <a:ext cx="657200" cy="6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2" name="Google Shape;265;p20"/>
          <p:cNvCxnSpPr/>
          <p:nvPr/>
        </p:nvCxnSpPr>
        <p:spPr>
          <a:xfrm rot="10800000" flipH="1">
            <a:off x="9566733" y="4612847"/>
            <a:ext cx="1129600" cy="6064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73" name="Google Shape;266;p20"/>
          <p:cNvCxnSpPr/>
          <p:nvPr/>
        </p:nvCxnSpPr>
        <p:spPr>
          <a:xfrm>
            <a:off x="9566733" y="5219197"/>
            <a:ext cx="1129600" cy="529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74" name="Google Shape;267;p20"/>
          <p:cNvSpPr txBox="1"/>
          <p:nvPr/>
        </p:nvSpPr>
        <p:spPr>
          <a:xfrm flipH="1">
            <a:off x="10069848" y="4178220"/>
            <a:ext cx="657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Yes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Google Shape;268;p20"/>
          <p:cNvSpPr txBox="1"/>
          <p:nvPr/>
        </p:nvSpPr>
        <p:spPr>
          <a:xfrm flipH="1">
            <a:off x="10069848" y="5791963"/>
            <a:ext cx="657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No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Google Shape;269;p20"/>
          <p:cNvSpPr txBox="1"/>
          <p:nvPr/>
        </p:nvSpPr>
        <p:spPr>
          <a:xfrm>
            <a:off x="8139548" y="2913833"/>
            <a:ext cx="19148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 dirty="0">
                <a:ln>
                  <a:noFill/>
                </a:ln>
                <a:solidFill>
                  <a:srgbClr val="BB90BD"/>
                </a:solidFill>
                <a:effectLst/>
                <a:uLnTx/>
                <a:uFillTx/>
                <a:cs typeface="+mn-ea"/>
                <a:sym typeface="+mn-lt"/>
              </a:rPr>
              <a:t>GROWTH PLAN</a:t>
            </a:r>
            <a:endParaRPr kumimoji="0" sz="2265" b="0" i="0" u="none" strike="noStrike" kern="0" cap="none" spc="0" normalizeH="0" baseline="0" noProof="0" dirty="0">
              <a:ln>
                <a:noFill/>
              </a:ln>
              <a:solidFill>
                <a:srgbClr val="BB90B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Google Shape;270;p20"/>
          <p:cNvSpPr txBox="1"/>
          <p:nvPr/>
        </p:nvSpPr>
        <p:spPr>
          <a:xfrm>
            <a:off x="8085548" y="5672033"/>
            <a:ext cx="20228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 dirty="0">
                <a:ln>
                  <a:noFill/>
                </a:ln>
                <a:solidFill>
                  <a:srgbClr val="BB90BD"/>
                </a:solidFill>
                <a:effectLst/>
                <a:uLnTx/>
                <a:uFillTx/>
                <a:cs typeface="+mn-ea"/>
                <a:sym typeface="+mn-lt"/>
              </a:rPr>
              <a:t>DEFENSIVE PLAN</a:t>
            </a:r>
            <a:endParaRPr kumimoji="0" sz="2265" b="0" i="0" u="none" strike="noStrike" kern="0" cap="none" spc="0" normalizeH="0" baseline="0" noProof="0" dirty="0">
              <a:ln>
                <a:noFill/>
              </a:ln>
              <a:solidFill>
                <a:srgbClr val="BB90B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8" name="Google Shape;271;p20"/>
          <p:cNvGrpSpPr/>
          <p:nvPr/>
        </p:nvGrpSpPr>
        <p:grpSpPr>
          <a:xfrm>
            <a:off x="10946177" y="2686579"/>
            <a:ext cx="488359" cy="488359"/>
            <a:chOff x="-65131525" y="2281350"/>
            <a:chExt cx="316650" cy="316650"/>
          </a:xfrm>
        </p:grpSpPr>
        <p:sp>
          <p:nvSpPr>
            <p:cNvPr id="79" name="Google Shape;272;p20"/>
            <p:cNvSpPr/>
            <p:nvPr/>
          </p:nvSpPr>
          <p:spPr>
            <a:xfrm>
              <a:off x="-65131525" y="232230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073" y="820"/>
                  </a:moveTo>
                  <a:lnTo>
                    <a:pt x="5073" y="5514"/>
                  </a:lnTo>
                  <a:cubicBezTo>
                    <a:pt x="5073" y="5766"/>
                    <a:pt x="5262" y="5923"/>
                    <a:pt x="5482" y="5923"/>
                  </a:cubicBezTo>
                  <a:lnTo>
                    <a:pt x="10145" y="5923"/>
                  </a:lnTo>
                  <a:cubicBezTo>
                    <a:pt x="9956" y="8318"/>
                    <a:pt x="7940" y="10208"/>
                    <a:pt x="5482" y="10208"/>
                  </a:cubicBezTo>
                  <a:cubicBezTo>
                    <a:pt x="2867" y="10208"/>
                    <a:pt x="788" y="8129"/>
                    <a:pt x="788" y="5514"/>
                  </a:cubicBezTo>
                  <a:cubicBezTo>
                    <a:pt x="788" y="3088"/>
                    <a:pt x="2678" y="1072"/>
                    <a:pt x="5073" y="820"/>
                  </a:cubicBezTo>
                  <a:close/>
                  <a:moveTo>
                    <a:pt x="5514" y="0"/>
                  </a:moveTo>
                  <a:cubicBezTo>
                    <a:pt x="2458" y="0"/>
                    <a:pt x="0" y="2489"/>
                    <a:pt x="0" y="5514"/>
                  </a:cubicBezTo>
                  <a:cubicBezTo>
                    <a:pt x="0" y="8538"/>
                    <a:pt x="2458" y="11027"/>
                    <a:pt x="5514" y="11027"/>
                  </a:cubicBezTo>
                  <a:cubicBezTo>
                    <a:pt x="8538" y="11027"/>
                    <a:pt x="11027" y="8538"/>
                    <a:pt x="11027" y="5514"/>
                  </a:cubicBezTo>
                  <a:cubicBezTo>
                    <a:pt x="11027" y="5293"/>
                    <a:pt x="10807" y="5104"/>
                    <a:pt x="10618" y="5104"/>
                  </a:cubicBezTo>
                  <a:lnTo>
                    <a:pt x="5923" y="5104"/>
                  </a:lnTo>
                  <a:lnTo>
                    <a:pt x="5923" y="410"/>
                  </a:lnTo>
                  <a:cubicBezTo>
                    <a:pt x="5892" y="158"/>
                    <a:pt x="5734" y="0"/>
                    <a:pt x="5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Google Shape;273;p20"/>
            <p:cNvSpPr/>
            <p:nvPr/>
          </p:nvSpPr>
          <p:spPr>
            <a:xfrm>
              <a:off x="-64963775" y="2281350"/>
              <a:ext cx="148900" cy="148875"/>
            </a:xfrm>
            <a:custGeom>
              <a:avLst/>
              <a:gdLst/>
              <a:ahLst/>
              <a:cxnLst/>
              <a:rect l="l" t="t" r="r" b="b"/>
              <a:pathLst>
                <a:path w="5956" h="5955" extrusionOk="0">
                  <a:moveTo>
                    <a:pt x="852" y="819"/>
                  </a:moveTo>
                  <a:cubicBezTo>
                    <a:pt x="3088" y="1008"/>
                    <a:pt x="4884" y="2836"/>
                    <a:pt x="5105" y="5073"/>
                  </a:cubicBezTo>
                  <a:lnTo>
                    <a:pt x="852" y="5073"/>
                  </a:lnTo>
                  <a:lnTo>
                    <a:pt x="852" y="819"/>
                  </a:ln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5514"/>
                  </a:lnTo>
                  <a:cubicBezTo>
                    <a:pt x="1" y="5734"/>
                    <a:pt x="221" y="5955"/>
                    <a:pt x="442" y="5955"/>
                  </a:cubicBezTo>
                  <a:lnTo>
                    <a:pt x="5514" y="5955"/>
                  </a:lnTo>
                  <a:cubicBezTo>
                    <a:pt x="5766" y="5955"/>
                    <a:pt x="5955" y="5734"/>
                    <a:pt x="5955" y="5514"/>
                  </a:cubicBezTo>
                  <a:cubicBezTo>
                    <a:pt x="5955" y="2426"/>
                    <a:pt x="3466" y="0"/>
                    <a:pt x="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1" name="Google Shape;274;p20"/>
          <p:cNvSpPr/>
          <p:nvPr/>
        </p:nvSpPr>
        <p:spPr>
          <a:xfrm>
            <a:off x="8848693" y="2156010"/>
            <a:ext cx="496495" cy="49059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2" name="Google Shape;275;p20"/>
          <p:cNvGrpSpPr/>
          <p:nvPr/>
        </p:nvGrpSpPr>
        <p:grpSpPr>
          <a:xfrm>
            <a:off x="10946174" y="5502034"/>
            <a:ext cx="488359" cy="493217"/>
            <a:chOff x="-64764500" y="2280550"/>
            <a:chExt cx="316650" cy="319800"/>
          </a:xfrm>
        </p:grpSpPr>
        <p:sp>
          <p:nvSpPr>
            <p:cNvPr id="83" name="Google Shape;276;p20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Google Shape;277;p20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5" name="Google Shape;278;p20"/>
          <p:cNvGrpSpPr/>
          <p:nvPr/>
        </p:nvGrpSpPr>
        <p:grpSpPr>
          <a:xfrm>
            <a:off x="10946771" y="4367841"/>
            <a:ext cx="487164" cy="489901"/>
            <a:chOff x="-62516625" y="2297875"/>
            <a:chExt cx="315875" cy="317650"/>
          </a:xfrm>
        </p:grpSpPr>
        <p:sp>
          <p:nvSpPr>
            <p:cNvPr id="86" name="Google Shape;279;p20"/>
            <p:cNvSpPr/>
            <p:nvPr/>
          </p:nvSpPr>
          <p:spPr>
            <a:xfrm>
              <a:off x="-62516625" y="2297875"/>
              <a:ext cx="315875" cy="317650"/>
            </a:xfrm>
            <a:custGeom>
              <a:avLst/>
              <a:gdLst/>
              <a:ahLst/>
              <a:cxnLst/>
              <a:rect l="l" t="t" r="r" b="b"/>
              <a:pathLst>
                <a:path w="12635" h="12706" extrusionOk="0">
                  <a:moveTo>
                    <a:pt x="4632" y="3309"/>
                  </a:moveTo>
                  <a:cubicBezTo>
                    <a:pt x="5388" y="3309"/>
                    <a:pt x="6018" y="3939"/>
                    <a:pt x="6018" y="4695"/>
                  </a:cubicBezTo>
                  <a:cubicBezTo>
                    <a:pt x="6018" y="4916"/>
                    <a:pt x="5924" y="5168"/>
                    <a:pt x="5829" y="5388"/>
                  </a:cubicBezTo>
                  <a:lnTo>
                    <a:pt x="5357" y="5861"/>
                  </a:lnTo>
                  <a:cubicBezTo>
                    <a:pt x="5136" y="5987"/>
                    <a:pt x="4916" y="6081"/>
                    <a:pt x="4632" y="6081"/>
                  </a:cubicBezTo>
                  <a:cubicBezTo>
                    <a:pt x="3876" y="6081"/>
                    <a:pt x="3246" y="5451"/>
                    <a:pt x="3246" y="4695"/>
                  </a:cubicBezTo>
                  <a:cubicBezTo>
                    <a:pt x="3246" y="3939"/>
                    <a:pt x="3876" y="3309"/>
                    <a:pt x="4632" y="3309"/>
                  </a:cubicBezTo>
                  <a:close/>
                  <a:moveTo>
                    <a:pt x="4632" y="820"/>
                  </a:moveTo>
                  <a:cubicBezTo>
                    <a:pt x="6617" y="820"/>
                    <a:pt x="8287" y="2364"/>
                    <a:pt x="8444" y="4285"/>
                  </a:cubicBezTo>
                  <a:lnTo>
                    <a:pt x="8444" y="4412"/>
                  </a:lnTo>
                  <a:cubicBezTo>
                    <a:pt x="7877" y="4412"/>
                    <a:pt x="7310" y="4538"/>
                    <a:pt x="6806" y="4758"/>
                  </a:cubicBezTo>
                  <a:lnTo>
                    <a:pt x="6806" y="4695"/>
                  </a:lnTo>
                  <a:cubicBezTo>
                    <a:pt x="6806" y="3466"/>
                    <a:pt x="5829" y="2490"/>
                    <a:pt x="4601" y="2490"/>
                  </a:cubicBezTo>
                  <a:cubicBezTo>
                    <a:pt x="3372" y="2490"/>
                    <a:pt x="2395" y="3466"/>
                    <a:pt x="2395" y="4695"/>
                  </a:cubicBezTo>
                  <a:cubicBezTo>
                    <a:pt x="2395" y="5924"/>
                    <a:pt x="3372" y="6900"/>
                    <a:pt x="4601" y="6900"/>
                  </a:cubicBezTo>
                  <a:lnTo>
                    <a:pt x="4664" y="6900"/>
                  </a:lnTo>
                  <a:cubicBezTo>
                    <a:pt x="4443" y="7404"/>
                    <a:pt x="4317" y="7972"/>
                    <a:pt x="4317" y="8539"/>
                  </a:cubicBezTo>
                  <a:cubicBezTo>
                    <a:pt x="4317" y="9421"/>
                    <a:pt x="4601" y="10240"/>
                    <a:pt x="5073" y="10902"/>
                  </a:cubicBezTo>
                  <a:lnTo>
                    <a:pt x="4601" y="11532"/>
                  </a:lnTo>
                  <a:lnTo>
                    <a:pt x="1513" y="7026"/>
                  </a:lnTo>
                  <a:cubicBezTo>
                    <a:pt x="1009" y="6333"/>
                    <a:pt x="725" y="5546"/>
                    <a:pt x="725" y="4695"/>
                  </a:cubicBezTo>
                  <a:cubicBezTo>
                    <a:pt x="788" y="2553"/>
                    <a:pt x="2521" y="820"/>
                    <a:pt x="4632" y="820"/>
                  </a:cubicBezTo>
                  <a:close/>
                  <a:moveTo>
                    <a:pt x="8507" y="5231"/>
                  </a:moveTo>
                  <a:cubicBezTo>
                    <a:pt x="10334" y="5231"/>
                    <a:pt x="11815" y="6743"/>
                    <a:pt x="11815" y="8539"/>
                  </a:cubicBezTo>
                  <a:cubicBezTo>
                    <a:pt x="11815" y="10366"/>
                    <a:pt x="10303" y="11847"/>
                    <a:pt x="8507" y="11847"/>
                  </a:cubicBezTo>
                  <a:cubicBezTo>
                    <a:pt x="6680" y="11847"/>
                    <a:pt x="5199" y="10366"/>
                    <a:pt x="5199" y="8539"/>
                  </a:cubicBezTo>
                  <a:cubicBezTo>
                    <a:pt x="5199" y="6743"/>
                    <a:pt x="6680" y="5231"/>
                    <a:pt x="8507" y="5231"/>
                  </a:cubicBezTo>
                  <a:close/>
                  <a:moveTo>
                    <a:pt x="4664" y="1"/>
                  </a:moveTo>
                  <a:cubicBezTo>
                    <a:pt x="2080" y="1"/>
                    <a:pt x="1" y="2080"/>
                    <a:pt x="1" y="4695"/>
                  </a:cubicBezTo>
                  <a:cubicBezTo>
                    <a:pt x="1" y="5703"/>
                    <a:pt x="316" y="6711"/>
                    <a:pt x="946" y="7499"/>
                  </a:cubicBezTo>
                  <a:lnTo>
                    <a:pt x="4317" y="12540"/>
                  </a:lnTo>
                  <a:cubicBezTo>
                    <a:pt x="4396" y="12650"/>
                    <a:pt x="4522" y="12705"/>
                    <a:pt x="4648" y="12705"/>
                  </a:cubicBezTo>
                  <a:cubicBezTo>
                    <a:pt x="4774" y="12705"/>
                    <a:pt x="4900" y="12650"/>
                    <a:pt x="4979" y="12540"/>
                  </a:cubicBezTo>
                  <a:lnTo>
                    <a:pt x="5672" y="11532"/>
                  </a:lnTo>
                  <a:cubicBezTo>
                    <a:pt x="6396" y="12256"/>
                    <a:pt x="7404" y="12697"/>
                    <a:pt x="8507" y="12697"/>
                  </a:cubicBezTo>
                  <a:cubicBezTo>
                    <a:pt x="10776" y="12697"/>
                    <a:pt x="12634" y="10838"/>
                    <a:pt x="12634" y="8539"/>
                  </a:cubicBezTo>
                  <a:cubicBezTo>
                    <a:pt x="12634" y="6554"/>
                    <a:pt x="11217" y="4884"/>
                    <a:pt x="9326" y="4506"/>
                  </a:cubicBezTo>
                  <a:lnTo>
                    <a:pt x="9326" y="4222"/>
                  </a:lnTo>
                  <a:cubicBezTo>
                    <a:pt x="9074" y="1891"/>
                    <a:pt x="7121" y="1"/>
                    <a:pt x="4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Google Shape;280;p20"/>
            <p:cNvSpPr/>
            <p:nvPr/>
          </p:nvSpPr>
          <p:spPr>
            <a:xfrm>
              <a:off x="-62335475" y="2438075"/>
              <a:ext cx="62250" cy="145750"/>
            </a:xfrm>
            <a:custGeom>
              <a:avLst/>
              <a:gdLst/>
              <a:ahLst/>
              <a:cxnLst/>
              <a:rect l="l" t="t" r="r" b="b"/>
              <a:pathLst>
                <a:path w="2490" h="5830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3"/>
                    <a:pt x="537" y="2931"/>
                    <a:pt x="978" y="3246"/>
                  </a:cubicBezTo>
                  <a:cubicBezTo>
                    <a:pt x="1293" y="3498"/>
                    <a:pt x="1639" y="3718"/>
                    <a:pt x="1639" y="3970"/>
                  </a:cubicBezTo>
                  <a:cubicBezTo>
                    <a:pt x="1671" y="4191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09" y="5829"/>
                    <a:pt x="1261" y="5829"/>
                  </a:cubicBezTo>
                  <a:cubicBezTo>
                    <a:pt x="1482" y="5829"/>
                    <a:pt x="1639" y="5609"/>
                    <a:pt x="1639" y="5420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9"/>
                    <a:pt x="1923" y="2899"/>
                    <a:pt x="1482" y="2584"/>
                  </a:cubicBezTo>
                  <a:cubicBezTo>
                    <a:pt x="1167" y="2364"/>
                    <a:pt x="820" y="2112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2"/>
                    <a:pt x="1860" y="2301"/>
                    <a:pt x="2049" y="2301"/>
                  </a:cubicBezTo>
                  <a:cubicBezTo>
                    <a:pt x="2269" y="2301"/>
                    <a:pt x="2490" y="2112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8" name="Google Shape;281;p20"/>
          <p:cNvGrpSpPr/>
          <p:nvPr/>
        </p:nvGrpSpPr>
        <p:grpSpPr>
          <a:xfrm>
            <a:off x="8843664" y="4958381"/>
            <a:ext cx="506557" cy="488051"/>
            <a:chOff x="-63665750" y="1914325"/>
            <a:chExt cx="328450" cy="316450"/>
          </a:xfrm>
        </p:grpSpPr>
        <p:sp>
          <p:nvSpPr>
            <p:cNvPr id="89" name="Google Shape;282;p20"/>
            <p:cNvSpPr/>
            <p:nvPr/>
          </p:nvSpPr>
          <p:spPr>
            <a:xfrm>
              <a:off x="-63665750" y="1914325"/>
              <a:ext cx="328450" cy="316450"/>
            </a:xfrm>
            <a:custGeom>
              <a:avLst/>
              <a:gdLst/>
              <a:ahLst/>
              <a:cxnLst/>
              <a:rect l="l" t="t" r="r" b="b"/>
              <a:pathLst>
                <a:path w="13138" h="12658" extrusionOk="0">
                  <a:moveTo>
                    <a:pt x="8144" y="835"/>
                  </a:moveTo>
                  <a:cubicBezTo>
                    <a:pt x="9097" y="835"/>
                    <a:pt x="10050" y="1197"/>
                    <a:pt x="10775" y="1922"/>
                  </a:cubicBezTo>
                  <a:cubicBezTo>
                    <a:pt x="12256" y="3371"/>
                    <a:pt x="12256" y="5734"/>
                    <a:pt x="10775" y="7183"/>
                  </a:cubicBezTo>
                  <a:cubicBezTo>
                    <a:pt x="10050" y="7908"/>
                    <a:pt x="9097" y="8270"/>
                    <a:pt x="8144" y="8270"/>
                  </a:cubicBezTo>
                  <a:cubicBezTo>
                    <a:pt x="7191" y="8270"/>
                    <a:pt x="6238" y="7908"/>
                    <a:pt x="5513" y="7183"/>
                  </a:cubicBezTo>
                  <a:cubicBezTo>
                    <a:pt x="4064" y="5734"/>
                    <a:pt x="4064" y="3371"/>
                    <a:pt x="5513" y="1922"/>
                  </a:cubicBezTo>
                  <a:cubicBezTo>
                    <a:pt x="6238" y="1197"/>
                    <a:pt x="7191" y="835"/>
                    <a:pt x="8144" y="835"/>
                  </a:cubicBezTo>
                  <a:close/>
                  <a:moveTo>
                    <a:pt x="3466" y="8632"/>
                  </a:moveTo>
                  <a:lnTo>
                    <a:pt x="4064" y="9231"/>
                  </a:lnTo>
                  <a:lnTo>
                    <a:pt x="1607" y="11688"/>
                  </a:lnTo>
                  <a:lnTo>
                    <a:pt x="1008" y="11090"/>
                  </a:lnTo>
                  <a:lnTo>
                    <a:pt x="3466" y="8632"/>
                  </a:lnTo>
                  <a:close/>
                  <a:moveTo>
                    <a:pt x="8172" y="0"/>
                  </a:moveTo>
                  <a:cubicBezTo>
                    <a:pt x="7010" y="0"/>
                    <a:pt x="5844" y="441"/>
                    <a:pt x="4946" y="1323"/>
                  </a:cubicBezTo>
                  <a:cubicBezTo>
                    <a:pt x="3277" y="3024"/>
                    <a:pt x="3182" y="5671"/>
                    <a:pt x="4694" y="7467"/>
                  </a:cubicBezTo>
                  <a:lnTo>
                    <a:pt x="4096" y="8065"/>
                  </a:lnTo>
                  <a:lnTo>
                    <a:pt x="3214" y="7183"/>
                  </a:lnTo>
                  <a:cubicBezTo>
                    <a:pt x="3151" y="7104"/>
                    <a:pt x="3048" y="7065"/>
                    <a:pt x="2942" y="7065"/>
                  </a:cubicBezTo>
                  <a:cubicBezTo>
                    <a:pt x="2836" y="7065"/>
                    <a:pt x="2725" y="7104"/>
                    <a:pt x="2646" y="7183"/>
                  </a:cubicBezTo>
                  <a:cubicBezTo>
                    <a:pt x="2489" y="7341"/>
                    <a:pt x="2489" y="7624"/>
                    <a:pt x="2646" y="7782"/>
                  </a:cubicBezTo>
                  <a:lnTo>
                    <a:pt x="2899" y="8065"/>
                  </a:lnTo>
                  <a:lnTo>
                    <a:pt x="158" y="10806"/>
                  </a:lnTo>
                  <a:cubicBezTo>
                    <a:pt x="0" y="10964"/>
                    <a:pt x="0" y="11247"/>
                    <a:pt x="158" y="11405"/>
                  </a:cubicBezTo>
                  <a:lnTo>
                    <a:pt x="1292" y="12539"/>
                  </a:lnTo>
                  <a:cubicBezTo>
                    <a:pt x="1371" y="12618"/>
                    <a:pt x="1481" y="12657"/>
                    <a:pt x="1591" y="12657"/>
                  </a:cubicBezTo>
                  <a:cubicBezTo>
                    <a:pt x="1701" y="12657"/>
                    <a:pt x="1812" y="12618"/>
                    <a:pt x="1890" y="12539"/>
                  </a:cubicBezTo>
                  <a:lnTo>
                    <a:pt x="4631" y="9798"/>
                  </a:lnTo>
                  <a:lnTo>
                    <a:pt x="4915" y="10050"/>
                  </a:lnTo>
                  <a:cubicBezTo>
                    <a:pt x="4994" y="10129"/>
                    <a:pt x="5104" y="10168"/>
                    <a:pt x="5214" y="10168"/>
                  </a:cubicBezTo>
                  <a:cubicBezTo>
                    <a:pt x="5324" y="10168"/>
                    <a:pt x="5435" y="10129"/>
                    <a:pt x="5513" y="10050"/>
                  </a:cubicBezTo>
                  <a:cubicBezTo>
                    <a:pt x="5671" y="9893"/>
                    <a:pt x="5671" y="9640"/>
                    <a:pt x="5513" y="9483"/>
                  </a:cubicBezTo>
                  <a:lnTo>
                    <a:pt x="4631" y="8601"/>
                  </a:lnTo>
                  <a:lnTo>
                    <a:pt x="5230" y="8034"/>
                  </a:lnTo>
                  <a:cubicBezTo>
                    <a:pt x="6059" y="8730"/>
                    <a:pt x="7090" y="9078"/>
                    <a:pt x="8127" y="9078"/>
                  </a:cubicBezTo>
                  <a:cubicBezTo>
                    <a:pt x="9296" y="9078"/>
                    <a:pt x="10472" y="8635"/>
                    <a:pt x="11373" y="7750"/>
                  </a:cubicBezTo>
                  <a:cubicBezTo>
                    <a:pt x="13138" y="5986"/>
                    <a:pt x="13138" y="3087"/>
                    <a:pt x="11373" y="1323"/>
                  </a:cubicBezTo>
                  <a:cubicBezTo>
                    <a:pt x="10491" y="441"/>
                    <a:pt x="9333" y="0"/>
                    <a:pt x="8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Google Shape;283;p20"/>
            <p:cNvSpPr/>
            <p:nvPr/>
          </p:nvSpPr>
          <p:spPr>
            <a:xfrm>
              <a:off x="-63524775" y="1955275"/>
              <a:ext cx="123675" cy="134700"/>
            </a:xfrm>
            <a:custGeom>
              <a:avLst/>
              <a:gdLst/>
              <a:ahLst/>
              <a:cxnLst/>
              <a:rect l="l" t="t" r="r" b="b"/>
              <a:pathLst>
                <a:path w="4947" h="5388" extrusionOk="0">
                  <a:moveTo>
                    <a:pt x="2458" y="882"/>
                  </a:moveTo>
                  <a:cubicBezTo>
                    <a:pt x="2930" y="882"/>
                    <a:pt x="3308" y="1229"/>
                    <a:pt x="3308" y="1702"/>
                  </a:cubicBezTo>
                  <a:cubicBezTo>
                    <a:pt x="3308" y="2174"/>
                    <a:pt x="2962" y="2521"/>
                    <a:pt x="2458" y="2521"/>
                  </a:cubicBezTo>
                  <a:cubicBezTo>
                    <a:pt x="1985" y="2521"/>
                    <a:pt x="1639" y="2174"/>
                    <a:pt x="1639" y="1702"/>
                  </a:cubicBezTo>
                  <a:cubicBezTo>
                    <a:pt x="1639" y="1229"/>
                    <a:pt x="2048" y="882"/>
                    <a:pt x="2458" y="882"/>
                  </a:cubicBezTo>
                  <a:close/>
                  <a:moveTo>
                    <a:pt x="2458" y="3340"/>
                  </a:moveTo>
                  <a:cubicBezTo>
                    <a:pt x="3245" y="3340"/>
                    <a:pt x="3876" y="3875"/>
                    <a:pt x="4096" y="4600"/>
                  </a:cubicBezTo>
                  <a:lnTo>
                    <a:pt x="883" y="4600"/>
                  </a:lnTo>
                  <a:cubicBezTo>
                    <a:pt x="1040" y="3875"/>
                    <a:pt x="1733" y="3340"/>
                    <a:pt x="2458" y="3340"/>
                  </a:cubicBezTo>
                  <a:close/>
                  <a:moveTo>
                    <a:pt x="2458" y="0"/>
                  </a:moveTo>
                  <a:cubicBezTo>
                    <a:pt x="1576" y="0"/>
                    <a:pt x="820" y="756"/>
                    <a:pt x="820" y="1670"/>
                  </a:cubicBezTo>
                  <a:cubicBezTo>
                    <a:pt x="820" y="2080"/>
                    <a:pt x="977" y="2489"/>
                    <a:pt x="1292" y="2804"/>
                  </a:cubicBezTo>
                  <a:cubicBezTo>
                    <a:pt x="536" y="3245"/>
                    <a:pt x="0" y="4033"/>
                    <a:pt x="0" y="4978"/>
                  </a:cubicBezTo>
                  <a:cubicBezTo>
                    <a:pt x="0" y="5230"/>
                    <a:pt x="189" y="5388"/>
                    <a:pt x="410" y="5388"/>
                  </a:cubicBezTo>
                  <a:lnTo>
                    <a:pt x="4569" y="5388"/>
                  </a:lnTo>
                  <a:cubicBezTo>
                    <a:pt x="4789" y="5388"/>
                    <a:pt x="4947" y="5199"/>
                    <a:pt x="4947" y="4978"/>
                  </a:cubicBezTo>
                  <a:cubicBezTo>
                    <a:pt x="4947" y="4033"/>
                    <a:pt x="4443" y="3245"/>
                    <a:pt x="3655" y="2804"/>
                  </a:cubicBezTo>
                  <a:cubicBezTo>
                    <a:pt x="3939" y="2489"/>
                    <a:pt x="4128" y="2080"/>
                    <a:pt x="4128" y="1670"/>
                  </a:cubicBezTo>
                  <a:cubicBezTo>
                    <a:pt x="4128" y="756"/>
                    <a:pt x="3371" y="0"/>
                    <a:pt x="2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1" name="Google Shape;284;p20"/>
          <p:cNvGrpSpPr/>
          <p:nvPr/>
        </p:nvGrpSpPr>
        <p:grpSpPr>
          <a:xfrm>
            <a:off x="10943754" y="1545840"/>
            <a:ext cx="493217" cy="491405"/>
            <a:chOff x="-63666550" y="2278975"/>
            <a:chExt cx="319800" cy="318625"/>
          </a:xfrm>
        </p:grpSpPr>
        <p:sp>
          <p:nvSpPr>
            <p:cNvPr id="92" name="Google Shape;285;p20"/>
            <p:cNvSpPr/>
            <p:nvPr/>
          </p:nvSpPr>
          <p:spPr>
            <a:xfrm>
              <a:off x="-63481450" y="2309700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4"/>
                  </a:lnTo>
                  <a:cubicBezTo>
                    <a:pt x="347" y="883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8" y="3749"/>
                    <a:pt x="1638" y="3970"/>
                  </a:cubicBezTo>
                  <a:cubicBezTo>
                    <a:pt x="1607" y="4254"/>
                    <a:pt x="1418" y="4411"/>
                    <a:pt x="1197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60"/>
                    <a:pt x="410" y="3560"/>
                  </a:cubicBezTo>
                  <a:cubicBezTo>
                    <a:pt x="189" y="3560"/>
                    <a:pt x="0" y="3749"/>
                    <a:pt x="0" y="3970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197" y="5860"/>
                  </a:cubicBezTo>
                  <a:cubicBezTo>
                    <a:pt x="1449" y="5860"/>
                    <a:pt x="1638" y="5671"/>
                    <a:pt x="1638" y="5419"/>
                  </a:cubicBezTo>
                  <a:lnTo>
                    <a:pt x="1638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930"/>
                    <a:pt x="1481" y="2615"/>
                  </a:cubicBezTo>
                  <a:cubicBezTo>
                    <a:pt x="1166" y="2363"/>
                    <a:pt x="819" y="2143"/>
                    <a:pt x="819" y="1891"/>
                  </a:cubicBezTo>
                  <a:cubicBezTo>
                    <a:pt x="819" y="1670"/>
                    <a:pt x="1008" y="1450"/>
                    <a:pt x="1229" y="1450"/>
                  </a:cubicBezTo>
                  <a:cubicBezTo>
                    <a:pt x="1449" y="1450"/>
                    <a:pt x="1638" y="1670"/>
                    <a:pt x="1638" y="1891"/>
                  </a:cubicBezTo>
                  <a:cubicBezTo>
                    <a:pt x="1638" y="2111"/>
                    <a:pt x="1859" y="2332"/>
                    <a:pt x="2048" y="2332"/>
                  </a:cubicBezTo>
                  <a:cubicBezTo>
                    <a:pt x="2269" y="2332"/>
                    <a:pt x="2489" y="2111"/>
                    <a:pt x="2489" y="1891"/>
                  </a:cubicBezTo>
                  <a:cubicBezTo>
                    <a:pt x="2489" y="1324"/>
                    <a:pt x="2111" y="914"/>
                    <a:pt x="1638" y="694"/>
                  </a:cubicBezTo>
                  <a:lnTo>
                    <a:pt x="1638" y="441"/>
                  </a:lnTo>
                  <a:cubicBezTo>
                    <a:pt x="1638" y="189"/>
                    <a:pt x="1449" y="0"/>
                    <a:pt x="1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Google Shape;286;p20"/>
            <p:cNvSpPr/>
            <p:nvPr/>
          </p:nvSpPr>
          <p:spPr>
            <a:xfrm>
              <a:off x="-63666550" y="2278975"/>
              <a:ext cx="319800" cy="318625"/>
            </a:xfrm>
            <a:custGeom>
              <a:avLst/>
              <a:gdLst/>
              <a:ahLst/>
              <a:cxnLst/>
              <a:rect l="l" t="t" r="r" b="b"/>
              <a:pathLst>
                <a:path w="12792" h="12745" extrusionOk="0">
                  <a:moveTo>
                    <a:pt x="8601" y="914"/>
                  </a:moveTo>
                  <a:cubicBezTo>
                    <a:pt x="10429" y="914"/>
                    <a:pt x="11909" y="2427"/>
                    <a:pt x="11909" y="4222"/>
                  </a:cubicBezTo>
                  <a:cubicBezTo>
                    <a:pt x="11909" y="6050"/>
                    <a:pt x="10429" y="7530"/>
                    <a:pt x="8601" y="7530"/>
                  </a:cubicBezTo>
                  <a:cubicBezTo>
                    <a:pt x="7971" y="7530"/>
                    <a:pt x="7404" y="7373"/>
                    <a:pt x="6869" y="7026"/>
                  </a:cubicBezTo>
                  <a:lnTo>
                    <a:pt x="7089" y="6270"/>
                  </a:lnTo>
                  <a:cubicBezTo>
                    <a:pt x="7144" y="5997"/>
                    <a:pt x="6938" y="5748"/>
                    <a:pt x="6677" y="5748"/>
                  </a:cubicBezTo>
                  <a:cubicBezTo>
                    <a:pt x="6637" y="5748"/>
                    <a:pt x="6596" y="5754"/>
                    <a:pt x="6554" y="5766"/>
                  </a:cubicBezTo>
                  <a:lnTo>
                    <a:pt x="5829" y="5955"/>
                  </a:lnTo>
                  <a:cubicBezTo>
                    <a:pt x="5514" y="5451"/>
                    <a:pt x="5293" y="4852"/>
                    <a:pt x="5293" y="4222"/>
                  </a:cubicBezTo>
                  <a:cubicBezTo>
                    <a:pt x="5293" y="2364"/>
                    <a:pt x="6774" y="914"/>
                    <a:pt x="8601" y="914"/>
                  </a:cubicBezTo>
                  <a:close/>
                  <a:moveTo>
                    <a:pt x="6050" y="6711"/>
                  </a:moveTo>
                  <a:lnTo>
                    <a:pt x="5041" y="10303"/>
                  </a:lnTo>
                  <a:lnTo>
                    <a:pt x="4789" y="9421"/>
                  </a:lnTo>
                  <a:cubicBezTo>
                    <a:pt x="4749" y="9221"/>
                    <a:pt x="4571" y="9098"/>
                    <a:pt x="4389" y="9098"/>
                  </a:cubicBezTo>
                  <a:cubicBezTo>
                    <a:pt x="4284" y="9098"/>
                    <a:pt x="4177" y="9139"/>
                    <a:pt x="4096" y="9232"/>
                  </a:cubicBezTo>
                  <a:lnTo>
                    <a:pt x="1418" y="11910"/>
                  </a:lnTo>
                  <a:lnTo>
                    <a:pt x="820" y="11311"/>
                  </a:lnTo>
                  <a:lnTo>
                    <a:pt x="3529" y="8665"/>
                  </a:lnTo>
                  <a:cubicBezTo>
                    <a:pt x="3781" y="8444"/>
                    <a:pt x="3655" y="8034"/>
                    <a:pt x="3340" y="7971"/>
                  </a:cubicBezTo>
                  <a:lnTo>
                    <a:pt x="2458" y="7719"/>
                  </a:lnTo>
                  <a:lnTo>
                    <a:pt x="6050" y="6711"/>
                  </a:lnTo>
                  <a:close/>
                  <a:moveTo>
                    <a:pt x="8664" y="1"/>
                  </a:moveTo>
                  <a:cubicBezTo>
                    <a:pt x="6365" y="1"/>
                    <a:pt x="4506" y="1860"/>
                    <a:pt x="4506" y="4159"/>
                  </a:cubicBezTo>
                  <a:cubicBezTo>
                    <a:pt x="4506" y="4852"/>
                    <a:pt x="4663" y="5514"/>
                    <a:pt x="5041" y="6113"/>
                  </a:cubicBezTo>
                  <a:lnTo>
                    <a:pt x="820" y="7341"/>
                  </a:lnTo>
                  <a:cubicBezTo>
                    <a:pt x="631" y="7373"/>
                    <a:pt x="505" y="7562"/>
                    <a:pt x="505" y="7719"/>
                  </a:cubicBezTo>
                  <a:cubicBezTo>
                    <a:pt x="505" y="7940"/>
                    <a:pt x="631" y="8097"/>
                    <a:pt x="820" y="8129"/>
                  </a:cubicBezTo>
                  <a:lnTo>
                    <a:pt x="2458" y="8570"/>
                  </a:lnTo>
                  <a:lnTo>
                    <a:pt x="316" y="10712"/>
                  </a:lnTo>
                  <a:cubicBezTo>
                    <a:pt x="1" y="11027"/>
                    <a:pt x="1" y="11563"/>
                    <a:pt x="316" y="11910"/>
                  </a:cubicBezTo>
                  <a:lnTo>
                    <a:pt x="883" y="12508"/>
                  </a:lnTo>
                  <a:cubicBezTo>
                    <a:pt x="1040" y="12666"/>
                    <a:pt x="1253" y="12744"/>
                    <a:pt x="1469" y="12744"/>
                  </a:cubicBezTo>
                  <a:cubicBezTo>
                    <a:pt x="1686" y="12744"/>
                    <a:pt x="1907" y="12666"/>
                    <a:pt x="2080" y="12508"/>
                  </a:cubicBezTo>
                  <a:lnTo>
                    <a:pt x="4254" y="10334"/>
                  </a:lnTo>
                  <a:lnTo>
                    <a:pt x="4663" y="11973"/>
                  </a:lnTo>
                  <a:cubicBezTo>
                    <a:pt x="4727" y="12181"/>
                    <a:pt x="4906" y="12292"/>
                    <a:pt x="5078" y="12292"/>
                  </a:cubicBezTo>
                  <a:cubicBezTo>
                    <a:pt x="5244" y="12292"/>
                    <a:pt x="5405" y="12189"/>
                    <a:pt x="5451" y="11973"/>
                  </a:cubicBezTo>
                  <a:lnTo>
                    <a:pt x="6680" y="7782"/>
                  </a:lnTo>
                  <a:cubicBezTo>
                    <a:pt x="7278" y="8097"/>
                    <a:pt x="7940" y="8286"/>
                    <a:pt x="8664" y="8286"/>
                  </a:cubicBezTo>
                  <a:cubicBezTo>
                    <a:pt x="10933" y="8286"/>
                    <a:pt x="12792" y="6428"/>
                    <a:pt x="12792" y="4159"/>
                  </a:cubicBezTo>
                  <a:cubicBezTo>
                    <a:pt x="12792" y="1860"/>
                    <a:pt x="10933" y="1"/>
                    <a:pt x="8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4" name="Google Shape;287;p20"/>
          <p:cNvGrpSpPr/>
          <p:nvPr/>
        </p:nvGrpSpPr>
        <p:grpSpPr>
          <a:xfrm>
            <a:off x="5567815" y="2177170"/>
            <a:ext cx="488359" cy="448260"/>
            <a:chOff x="-61354875" y="2322300"/>
            <a:chExt cx="316650" cy="290650"/>
          </a:xfrm>
        </p:grpSpPr>
        <p:sp>
          <p:nvSpPr>
            <p:cNvPr id="95" name="Google Shape;288;p20"/>
            <p:cNvSpPr/>
            <p:nvPr/>
          </p:nvSpPr>
          <p:spPr>
            <a:xfrm>
              <a:off x="-61354875" y="2322300"/>
              <a:ext cx="316650" cy="290650"/>
            </a:xfrm>
            <a:custGeom>
              <a:avLst/>
              <a:gdLst/>
              <a:ahLst/>
              <a:cxnLst/>
              <a:rect l="l" t="t" r="r" b="b"/>
              <a:pathLst>
                <a:path w="12666" h="11626" extrusionOk="0">
                  <a:moveTo>
                    <a:pt x="11405" y="788"/>
                  </a:moveTo>
                  <a:cubicBezTo>
                    <a:pt x="11657" y="788"/>
                    <a:pt x="11847" y="1009"/>
                    <a:pt x="11847" y="1229"/>
                  </a:cubicBezTo>
                  <a:lnTo>
                    <a:pt x="11847" y="10334"/>
                  </a:lnTo>
                  <a:cubicBezTo>
                    <a:pt x="11847" y="10555"/>
                    <a:pt x="11657" y="10775"/>
                    <a:pt x="11405" y="10775"/>
                  </a:cubicBezTo>
                  <a:lnTo>
                    <a:pt x="1198" y="10775"/>
                  </a:lnTo>
                  <a:cubicBezTo>
                    <a:pt x="977" y="10775"/>
                    <a:pt x="820" y="10555"/>
                    <a:pt x="820" y="10334"/>
                  </a:cubicBezTo>
                  <a:lnTo>
                    <a:pt x="820" y="1229"/>
                  </a:lnTo>
                  <a:cubicBezTo>
                    <a:pt x="820" y="1009"/>
                    <a:pt x="1009" y="788"/>
                    <a:pt x="1198" y="788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8"/>
                    <a:pt x="1" y="1261"/>
                  </a:cubicBezTo>
                  <a:lnTo>
                    <a:pt x="1" y="10366"/>
                  </a:lnTo>
                  <a:cubicBezTo>
                    <a:pt x="1" y="11027"/>
                    <a:pt x="536" y="11626"/>
                    <a:pt x="1198" y="11626"/>
                  </a:cubicBezTo>
                  <a:lnTo>
                    <a:pt x="11405" y="11626"/>
                  </a:lnTo>
                  <a:cubicBezTo>
                    <a:pt x="12067" y="11626"/>
                    <a:pt x="12666" y="11059"/>
                    <a:pt x="12666" y="10366"/>
                  </a:cubicBezTo>
                  <a:lnTo>
                    <a:pt x="12666" y="1261"/>
                  </a:lnTo>
                  <a:cubicBezTo>
                    <a:pt x="12666" y="568"/>
                    <a:pt x="12130" y="0"/>
                    <a:pt x="11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Google Shape;289;p20"/>
            <p:cNvSpPr/>
            <p:nvPr/>
          </p:nvSpPr>
          <p:spPr>
            <a:xfrm>
              <a:off x="-61313925" y="2364050"/>
              <a:ext cx="234750" cy="206375"/>
            </a:xfrm>
            <a:custGeom>
              <a:avLst/>
              <a:gdLst/>
              <a:ahLst/>
              <a:cxnLst/>
              <a:rect l="l" t="t" r="r" b="b"/>
              <a:pathLst>
                <a:path w="9390" h="8255" extrusionOk="0">
                  <a:moveTo>
                    <a:pt x="8539" y="819"/>
                  </a:moveTo>
                  <a:lnTo>
                    <a:pt x="8539" y="7435"/>
                  </a:lnTo>
                  <a:lnTo>
                    <a:pt x="820" y="7435"/>
                  </a:lnTo>
                  <a:lnTo>
                    <a:pt x="820" y="6207"/>
                  </a:lnTo>
                  <a:lnTo>
                    <a:pt x="1671" y="6207"/>
                  </a:lnTo>
                  <a:cubicBezTo>
                    <a:pt x="1891" y="6207"/>
                    <a:pt x="2080" y="6018"/>
                    <a:pt x="2080" y="5797"/>
                  </a:cubicBezTo>
                  <a:cubicBezTo>
                    <a:pt x="2080" y="5545"/>
                    <a:pt x="1891" y="5356"/>
                    <a:pt x="1671" y="5356"/>
                  </a:cubicBezTo>
                  <a:lnTo>
                    <a:pt x="820" y="5356"/>
                  </a:lnTo>
                  <a:lnTo>
                    <a:pt x="820" y="2867"/>
                  </a:lnTo>
                  <a:lnTo>
                    <a:pt x="1671" y="2867"/>
                  </a:lnTo>
                  <a:cubicBezTo>
                    <a:pt x="1891" y="2867"/>
                    <a:pt x="2080" y="2678"/>
                    <a:pt x="2080" y="2426"/>
                  </a:cubicBezTo>
                  <a:cubicBezTo>
                    <a:pt x="2080" y="2206"/>
                    <a:pt x="1891" y="2048"/>
                    <a:pt x="1671" y="2048"/>
                  </a:cubicBezTo>
                  <a:lnTo>
                    <a:pt x="820" y="2048"/>
                  </a:lnTo>
                  <a:lnTo>
                    <a:pt x="820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lnTo>
                    <a:pt x="1" y="7845"/>
                  </a:lnTo>
                  <a:cubicBezTo>
                    <a:pt x="1" y="8065"/>
                    <a:pt x="190" y="8255"/>
                    <a:pt x="410" y="8255"/>
                  </a:cubicBezTo>
                  <a:lnTo>
                    <a:pt x="8948" y="8255"/>
                  </a:lnTo>
                  <a:cubicBezTo>
                    <a:pt x="9169" y="8255"/>
                    <a:pt x="9326" y="8065"/>
                    <a:pt x="9326" y="7845"/>
                  </a:cubicBezTo>
                  <a:lnTo>
                    <a:pt x="9326" y="378"/>
                  </a:lnTo>
                  <a:cubicBezTo>
                    <a:pt x="9389" y="158"/>
                    <a:pt x="9169" y="0"/>
                    <a:pt x="8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Google Shape;290;p20"/>
            <p:cNvSpPr/>
            <p:nvPr/>
          </p:nvSpPr>
          <p:spPr>
            <a:xfrm>
              <a:off x="-61234375" y="2416225"/>
              <a:ext cx="104775" cy="102225"/>
            </a:xfrm>
            <a:custGeom>
              <a:avLst/>
              <a:gdLst/>
              <a:ahLst/>
              <a:cxnLst/>
              <a:rect l="l" t="t" r="r" b="b"/>
              <a:pathLst>
                <a:path w="4191" h="4089" extrusionOk="0">
                  <a:moveTo>
                    <a:pt x="2175" y="1221"/>
                  </a:moveTo>
                  <a:cubicBezTo>
                    <a:pt x="2647" y="1221"/>
                    <a:pt x="2994" y="1568"/>
                    <a:pt x="2994" y="2040"/>
                  </a:cubicBezTo>
                  <a:cubicBezTo>
                    <a:pt x="2994" y="2513"/>
                    <a:pt x="2647" y="2859"/>
                    <a:pt x="2175" y="2859"/>
                  </a:cubicBezTo>
                  <a:cubicBezTo>
                    <a:pt x="1702" y="2859"/>
                    <a:pt x="1356" y="2513"/>
                    <a:pt x="1356" y="2040"/>
                  </a:cubicBezTo>
                  <a:cubicBezTo>
                    <a:pt x="1356" y="1568"/>
                    <a:pt x="1702" y="1221"/>
                    <a:pt x="2175" y="1221"/>
                  </a:cubicBezTo>
                  <a:close/>
                  <a:moveTo>
                    <a:pt x="458" y="0"/>
                  </a:moveTo>
                  <a:cubicBezTo>
                    <a:pt x="347" y="0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lnTo>
                    <a:pt x="694" y="1221"/>
                  </a:lnTo>
                  <a:cubicBezTo>
                    <a:pt x="536" y="1442"/>
                    <a:pt x="442" y="1757"/>
                    <a:pt x="442" y="2040"/>
                  </a:cubicBezTo>
                  <a:cubicBezTo>
                    <a:pt x="442" y="2324"/>
                    <a:pt x="536" y="2639"/>
                    <a:pt x="694" y="2859"/>
                  </a:cubicBezTo>
                  <a:lnTo>
                    <a:pt x="158" y="3395"/>
                  </a:lnTo>
                  <a:cubicBezTo>
                    <a:pt x="95" y="3553"/>
                    <a:pt x="95" y="3805"/>
                    <a:pt x="253" y="3962"/>
                  </a:cubicBezTo>
                  <a:cubicBezTo>
                    <a:pt x="316" y="4057"/>
                    <a:pt x="442" y="4088"/>
                    <a:pt x="536" y="4088"/>
                  </a:cubicBezTo>
                  <a:cubicBezTo>
                    <a:pt x="631" y="4088"/>
                    <a:pt x="726" y="4057"/>
                    <a:pt x="789" y="3962"/>
                  </a:cubicBezTo>
                  <a:lnTo>
                    <a:pt x="1324" y="3458"/>
                  </a:lnTo>
                  <a:cubicBezTo>
                    <a:pt x="1545" y="3616"/>
                    <a:pt x="1860" y="3710"/>
                    <a:pt x="2143" y="3710"/>
                  </a:cubicBezTo>
                  <a:cubicBezTo>
                    <a:pt x="2427" y="3710"/>
                    <a:pt x="2742" y="3616"/>
                    <a:pt x="2962" y="3458"/>
                  </a:cubicBezTo>
                  <a:lnTo>
                    <a:pt x="3498" y="3962"/>
                  </a:lnTo>
                  <a:cubicBezTo>
                    <a:pt x="3561" y="4057"/>
                    <a:pt x="3687" y="4088"/>
                    <a:pt x="3750" y="4088"/>
                  </a:cubicBezTo>
                  <a:cubicBezTo>
                    <a:pt x="3876" y="4088"/>
                    <a:pt x="3971" y="4057"/>
                    <a:pt x="4034" y="3962"/>
                  </a:cubicBezTo>
                  <a:cubicBezTo>
                    <a:pt x="4191" y="3805"/>
                    <a:pt x="4191" y="3553"/>
                    <a:pt x="4034" y="3395"/>
                  </a:cubicBezTo>
                  <a:lnTo>
                    <a:pt x="3529" y="2859"/>
                  </a:lnTo>
                  <a:cubicBezTo>
                    <a:pt x="3687" y="2639"/>
                    <a:pt x="3750" y="2324"/>
                    <a:pt x="3750" y="2040"/>
                  </a:cubicBezTo>
                  <a:cubicBezTo>
                    <a:pt x="3750" y="1757"/>
                    <a:pt x="3687" y="1442"/>
                    <a:pt x="3529" y="1221"/>
                  </a:cubicBezTo>
                  <a:lnTo>
                    <a:pt x="4034" y="717"/>
                  </a:lnTo>
                  <a:cubicBezTo>
                    <a:pt x="4191" y="560"/>
                    <a:pt x="4191" y="276"/>
                    <a:pt x="4034" y="119"/>
                  </a:cubicBezTo>
                  <a:cubicBezTo>
                    <a:pt x="3955" y="40"/>
                    <a:pt x="3845" y="0"/>
                    <a:pt x="3734" y="0"/>
                  </a:cubicBezTo>
                  <a:cubicBezTo>
                    <a:pt x="3624" y="0"/>
                    <a:pt x="3514" y="40"/>
                    <a:pt x="3435" y="119"/>
                  </a:cubicBezTo>
                  <a:lnTo>
                    <a:pt x="2931" y="623"/>
                  </a:lnTo>
                  <a:cubicBezTo>
                    <a:pt x="2679" y="465"/>
                    <a:pt x="2395" y="402"/>
                    <a:pt x="2112" y="402"/>
                  </a:cubicBezTo>
                  <a:cubicBezTo>
                    <a:pt x="1828" y="402"/>
                    <a:pt x="1513" y="465"/>
                    <a:pt x="1261" y="623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8" name="Google Shape;291;p20"/>
          <p:cNvGrpSpPr/>
          <p:nvPr/>
        </p:nvGrpSpPr>
        <p:grpSpPr>
          <a:xfrm>
            <a:off x="5551682" y="4970189"/>
            <a:ext cx="488359" cy="488359"/>
            <a:chOff x="-61783350" y="2297100"/>
            <a:chExt cx="316650" cy="316650"/>
          </a:xfrm>
        </p:grpSpPr>
        <p:sp>
          <p:nvSpPr>
            <p:cNvPr id="99" name="Google Shape;292;p20"/>
            <p:cNvSpPr/>
            <p:nvPr/>
          </p:nvSpPr>
          <p:spPr>
            <a:xfrm>
              <a:off x="-61783350" y="2297100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Google Shape;293;p20"/>
            <p:cNvSpPr/>
            <p:nvPr/>
          </p:nvSpPr>
          <p:spPr>
            <a:xfrm>
              <a:off x="-61742375" y="2387675"/>
              <a:ext cx="275675" cy="151250"/>
            </a:xfrm>
            <a:custGeom>
              <a:avLst/>
              <a:gdLst/>
              <a:ahLst/>
              <a:cxnLst/>
              <a:rect l="l" t="t" r="r" b="b"/>
              <a:pathLst>
                <a:path w="11027" h="6050" extrusionOk="0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7171057" y="1107442"/>
            <a:ext cx="301625" cy="301625"/>
          </a:xfrm>
          <a:prstGeom prst="ellipse">
            <a:avLst/>
          </a:pr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117966" y="2513332"/>
            <a:ext cx="748665" cy="748665"/>
          </a:xfrm>
          <a:prstGeom prst="ellipse">
            <a:avLst/>
          </a:prstGeom>
          <a:solidFill>
            <a:srgbClr val="8BB6CB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442846" y="1409065"/>
            <a:ext cx="939165" cy="939165"/>
          </a:xfrm>
          <a:prstGeom prst="ellipse">
            <a:avLst/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51631" y="4824732"/>
            <a:ext cx="532765" cy="532765"/>
          </a:xfrm>
          <a:prstGeom prst="ellipse">
            <a:avLst/>
          </a:pr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 flipH="1">
            <a:off x="1426384" y="2513237"/>
            <a:ext cx="228245" cy="228245"/>
          </a:xfrm>
          <a:prstGeom prst="ellipse">
            <a:avLst/>
          </a:prstGeom>
          <a:solidFill>
            <a:srgbClr val="8BB6CB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 flipH="1">
            <a:off x="699537" y="2001061"/>
            <a:ext cx="93232" cy="93232"/>
          </a:xfrm>
          <a:prstGeom prst="ellipse">
            <a:avLst/>
          </a:pr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 flipH="1">
            <a:off x="128475" y="2681248"/>
            <a:ext cx="93232" cy="93232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 flipH="1">
            <a:off x="10165618" y="1539400"/>
            <a:ext cx="228245" cy="228245"/>
          </a:xfrm>
          <a:prstGeom prst="ellipse">
            <a:avLst/>
          </a:pr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 flipH="1" flipV="1">
            <a:off x="11701781" y="2606677"/>
            <a:ext cx="93345" cy="93345"/>
          </a:xfrm>
          <a:prstGeom prst="ellipse">
            <a:avLst/>
          </a:pr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 flipH="1" flipV="1">
            <a:off x="10941686" y="2513332"/>
            <a:ext cx="93345" cy="93345"/>
          </a:xfrm>
          <a:prstGeom prst="ellipse">
            <a:avLst/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1"/>
          <p:cNvSpPr/>
          <p:nvPr/>
        </p:nvSpPr>
        <p:spPr bwMode="auto">
          <a:xfrm>
            <a:off x="2124422" y="2782542"/>
            <a:ext cx="7673686" cy="68098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ysClr val="window" lastClr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cap="small" dirty="0">
                <a:solidFill>
                  <a:schemeClr val="tx1"/>
                </a:solidFill>
                <a:cs typeface="+mn-ea"/>
                <a:sym typeface="+mn-lt"/>
              </a:rPr>
              <a:t>THANKS FOR YOUR COMING</a:t>
            </a:r>
            <a:endParaRPr lang="en-US" sz="4000" b="1" cap="small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文本框 12"/>
          <p:cNvSpPr txBox="1"/>
          <p:nvPr/>
        </p:nvSpPr>
        <p:spPr>
          <a:xfrm>
            <a:off x="1654629" y="3430231"/>
            <a:ext cx="859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ysClr val="window" lastClr="FFFFFF">
                    <a:lumMod val="50000"/>
                  </a:sysClr>
                </a:solidFill>
                <a:cs typeface="+mn-ea"/>
                <a:sym typeface="+mn-lt"/>
              </a:rPr>
              <a:t>Morbi dignissim nisl in diam sagittis, id dapibus nulla pretium. Sed vitae quam metus. Etiam fermentum turpis vel lectus dignissim consectetur. </a:t>
            </a:r>
            <a:endParaRPr lang="en-US" altLang="zh-CN" dirty="0">
              <a:solidFill>
                <a:sysClr val="window" lastClr="FFFFFF">
                  <a:lumMod val="50000"/>
                </a:sysClr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9591040" y="2893695"/>
            <a:ext cx="457200" cy="4572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027171" y="4902835"/>
            <a:ext cx="568960" cy="56896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717441" y="5694571"/>
            <a:ext cx="330428" cy="330428"/>
          </a:xfrm>
          <a:prstGeom prst="ellipse">
            <a:avLst/>
          </a:pr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447291" y="1598932"/>
            <a:ext cx="813435" cy="81343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-19051" y="0"/>
            <a:ext cx="2362200" cy="2362200"/>
          </a:xfrm>
          <a:prstGeom prst="ellipse">
            <a:avLst/>
          </a:pr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-1805305" y="-1043305"/>
            <a:ext cx="3124200" cy="3124200"/>
          </a:xfrm>
          <a:prstGeom prst="ellipse">
            <a:avLst/>
          </a:prstGeom>
          <a:solidFill>
            <a:srgbClr val="8BB6CB">
              <a:alpha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85775" y="1920240"/>
            <a:ext cx="1562100" cy="1562100"/>
          </a:xfrm>
          <a:prstGeom prst="ellipse">
            <a:avLst/>
          </a:prstGeom>
          <a:solidFill>
            <a:srgbClr val="C5A086">
              <a:alpha val="83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 flipV="1">
            <a:off x="10454640" y="3246120"/>
            <a:ext cx="2362200" cy="2362200"/>
          </a:xfrm>
          <a:prstGeom prst="ellipse">
            <a:avLst/>
          </a:pr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 flipV="1">
            <a:off x="9490711" y="4629785"/>
            <a:ext cx="3124200" cy="3124200"/>
          </a:xfrm>
          <a:prstGeom prst="ellipse">
            <a:avLst/>
          </a:prstGeom>
          <a:solidFill>
            <a:srgbClr val="BA764F">
              <a:alpha val="91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 flipV="1">
            <a:off x="8649970" y="4704080"/>
            <a:ext cx="1235711" cy="1235710"/>
          </a:xfrm>
          <a:prstGeom prst="ellipse">
            <a:avLst/>
          </a:prstGeom>
          <a:solidFill>
            <a:srgbClr val="2E4A4E">
              <a:alpha val="82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246803" y="4036811"/>
            <a:ext cx="2569540" cy="256954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-1528002" y="116"/>
            <a:ext cx="2569540" cy="256954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843270" y="1469390"/>
            <a:ext cx="2012951" cy="2012950"/>
          </a:xfrm>
          <a:prstGeom prst="ellipse">
            <a:avLst/>
          </a:prstGeom>
          <a:solidFill>
            <a:srgbClr val="BA764F">
              <a:alpha val="6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250161" y="2190820"/>
            <a:ext cx="3181497" cy="2180933"/>
          </a:xfrm>
          <a:custGeom>
            <a:avLst/>
            <a:gdLst/>
            <a:ahLst/>
            <a:cxnLst/>
            <a:rect l="l" t="t" r="r" b="b"/>
            <a:pathLst>
              <a:path w="3181497" h="2180933">
                <a:moveTo>
                  <a:pt x="416726" y="1561313"/>
                </a:moveTo>
                <a:cubicBezTo>
                  <a:pt x="360660" y="1562737"/>
                  <a:pt x="313931" y="1582309"/>
                  <a:pt x="276539" y="1620027"/>
                </a:cubicBezTo>
                <a:cubicBezTo>
                  <a:pt x="239147" y="1657745"/>
                  <a:pt x="219731" y="1705063"/>
                  <a:pt x="218291" y="1761979"/>
                </a:cubicBezTo>
                <a:cubicBezTo>
                  <a:pt x="219731" y="1818404"/>
                  <a:pt x="239147" y="1865582"/>
                  <a:pt x="276539" y="1903510"/>
                </a:cubicBezTo>
                <a:cubicBezTo>
                  <a:pt x="313931" y="1941439"/>
                  <a:pt x="360660" y="1961150"/>
                  <a:pt x="416726" y="1962645"/>
                </a:cubicBezTo>
                <a:cubicBezTo>
                  <a:pt x="473326" y="1961150"/>
                  <a:pt x="520380" y="1941439"/>
                  <a:pt x="557889" y="1903510"/>
                </a:cubicBezTo>
                <a:cubicBezTo>
                  <a:pt x="595398" y="1865581"/>
                  <a:pt x="614861" y="1818404"/>
                  <a:pt x="616278" y="1761979"/>
                </a:cubicBezTo>
                <a:cubicBezTo>
                  <a:pt x="614861" y="1705063"/>
                  <a:pt x="595398" y="1657745"/>
                  <a:pt x="557889" y="1620027"/>
                </a:cubicBezTo>
                <a:cubicBezTo>
                  <a:pt x="520380" y="1582309"/>
                  <a:pt x="473326" y="1562737"/>
                  <a:pt x="416726" y="1561313"/>
                </a:cubicBezTo>
                <a:close/>
                <a:moveTo>
                  <a:pt x="988267" y="1344146"/>
                </a:moveTo>
                <a:lnTo>
                  <a:pt x="1077364" y="1344146"/>
                </a:lnTo>
                <a:lnTo>
                  <a:pt x="1473042" y="1739110"/>
                </a:lnTo>
                <a:lnTo>
                  <a:pt x="1473042" y="1344146"/>
                </a:lnTo>
                <a:lnTo>
                  <a:pt x="1692445" y="1344146"/>
                </a:lnTo>
                <a:lnTo>
                  <a:pt x="1692445" y="2180933"/>
                </a:lnTo>
                <a:lnTo>
                  <a:pt x="1602233" y="2180933"/>
                </a:lnTo>
                <a:lnTo>
                  <a:pt x="1207670" y="1784855"/>
                </a:lnTo>
                <a:lnTo>
                  <a:pt x="1207670" y="2180933"/>
                </a:lnTo>
                <a:lnTo>
                  <a:pt x="988267" y="2180933"/>
                </a:lnTo>
                <a:close/>
                <a:moveTo>
                  <a:pt x="1864567" y="1343024"/>
                </a:moveTo>
                <a:lnTo>
                  <a:pt x="2383750" y="1343024"/>
                </a:lnTo>
                <a:lnTo>
                  <a:pt x="2383750" y="1524537"/>
                </a:lnTo>
                <a:lnTo>
                  <a:pt x="2083970" y="1524537"/>
                </a:lnTo>
                <a:lnTo>
                  <a:pt x="2083970" y="1661750"/>
                </a:lnTo>
                <a:lnTo>
                  <a:pt x="2349202" y="1661750"/>
                </a:lnTo>
                <a:lnTo>
                  <a:pt x="2349202" y="1846605"/>
                </a:lnTo>
                <a:lnTo>
                  <a:pt x="2083970" y="1846605"/>
                </a:lnTo>
                <a:lnTo>
                  <a:pt x="2083970" y="2000535"/>
                </a:lnTo>
                <a:lnTo>
                  <a:pt x="2383750" y="2000535"/>
                </a:lnTo>
                <a:lnTo>
                  <a:pt x="2383750" y="2179819"/>
                </a:lnTo>
                <a:lnTo>
                  <a:pt x="1864567" y="2179819"/>
                </a:lnTo>
                <a:close/>
                <a:moveTo>
                  <a:pt x="416726" y="1343024"/>
                </a:moveTo>
                <a:cubicBezTo>
                  <a:pt x="494523" y="1343917"/>
                  <a:pt x="564816" y="1363045"/>
                  <a:pt x="627604" y="1400409"/>
                </a:cubicBezTo>
                <a:cubicBezTo>
                  <a:pt x="690392" y="1437773"/>
                  <a:pt x="740361" y="1488018"/>
                  <a:pt x="777511" y="1551144"/>
                </a:cubicBezTo>
                <a:cubicBezTo>
                  <a:pt x="814661" y="1614269"/>
                  <a:pt x="833680" y="1684922"/>
                  <a:pt x="834565" y="1763100"/>
                </a:cubicBezTo>
                <a:cubicBezTo>
                  <a:pt x="833680" y="1841246"/>
                  <a:pt x="814661" y="1911702"/>
                  <a:pt x="777511" y="1974468"/>
                </a:cubicBezTo>
                <a:cubicBezTo>
                  <a:pt x="740361" y="2037234"/>
                  <a:pt x="690392" y="2087120"/>
                  <a:pt x="627604" y="2124126"/>
                </a:cubicBezTo>
                <a:cubicBezTo>
                  <a:pt x="564816" y="2161132"/>
                  <a:pt x="494523" y="2180068"/>
                  <a:pt x="416726" y="2180933"/>
                </a:cubicBezTo>
                <a:cubicBezTo>
                  <a:pt x="338943" y="2180068"/>
                  <a:pt x="268747" y="2161132"/>
                  <a:pt x="206138" y="2124126"/>
                </a:cubicBezTo>
                <a:cubicBezTo>
                  <a:pt x="143529" y="2087120"/>
                  <a:pt x="93738" y="2037234"/>
                  <a:pt x="56766" y="1974468"/>
                </a:cubicBezTo>
                <a:cubicBezTo>
                  <a:pt x="19794" y="1911702"/>
                  <a:pt x="872" y="1841246"/>
                  <a:pt x="0" y="1763100"/>
                </a:cubicBezTo>
                <a:cubicBezTo>
                  <a:pt x="872" y="1684922"/>
                  <a:pt x="19794" y="1614269"/>
                  <a:pt x="56766" y="1551144"/>
                </a:cubicBezTo>
                <a:cubicBezTo>
                  <a:pt x="93738" y="1488018"/>
                  <a:pt x="143529" y="1437773"/>
                  <a:pt x="206138" y="1400409"/>
                </a:cubicBezTo>
                <a:cubicBezTo>
                  <a:pt x="268747" y="1363045"/>
                  <a:pt x="338943" y="1343917"/>
                  <a:pt x="416726" y="1343024"/>
                </a:cubicBezTo>
                <a:close/>
                <a:moveTo>
                  <a:pt x="1135664" y="358626"/>
                </a:moveTo>
                <a:lnTo>
                  <a:pt x="1049853" y="542966"/>
                </a:lnTo>
                <a:lnTo>
                  <a:pt x="1220360" y="542966"/>
                </a:lnTo>
                <a:close/>
                <a:moveTo>
                  <a:pt x="1912520" y="185215"/>
                </a:moveTo>
                <a:lnTo>
                  <a:pt x="1912520" y="425094"/>
                </a:lnTo>
                <a:lnTo>
                  <a:pt x="2048553" y="425094"/>
                </a:lnTo>
                <a:cubicBezTo>
                  <a:pt x="2082840" y="424303"/>
                  <a:pt x="2111273" y="412774"/>
                  <a:pt x="2133852" y="390507"/>
                </a:cubicBezTo>
                <a:cubicBezTo>
                  <a:pt x="2156431" y="368239"/>
                  <a:pt x="2168139" y="339974"/>
                  <a:pt x="2168975" y="305712"/>
                </a:cubicBezTo>
                <a:cubicBezTo>
                  <a:pt x="2168139" y="271404"/>
                  <a:pt x="2156431" y="242953"/>
                  <a:pt x="2133852" y="220360"/>
                </a:cubicBezTo>
                <a:cubicBezTo>
                  <a:pt x="2111273" y="197766"/>
                  <a:pt x="2082840" y="186051"/>
                  <a:pt x="2048553" y="185215"/>
                </a:cubicBezTo>
                <a:close/>
                <a:moveTo>
                  <a:pt x="236120" y="184855"/>
                </a:moveTo>
                <a:lnTo>
                  <a:pt x="236120" y="425710"/>
                </a:lnTo>
                <a:lnTo>
                  <a:pt x="372153" y="425710"/>
                </a:lnTo>
                <a:cubicBezTo>
                  <a:pt x="406440" y="424916"/>
                  <a:pt x="434873" y="413340"/>
                  <a:pt x="457453" y="390982"/>
                </a:cubicBezTo>
                <a:cubicBezTo>
                  <a:pt x="480032" y="368624"/>
                  <a:pt x="491740" y="340244"/>
                  <a:pt x="492577" y="305842"/>
                </a:cubicBezTo>
                <a:cubicBezTo>
                  <a:pt x="491740" y="271395"/>
                  <a:pt x="480032" y="242828"/>
                  <a:pt x="457453" y="220143"/>
                </a:cubicBezTo>
                <a:cubicBezTo>
                  <a:pt x="434873" y="197458"/>
                  <a:pt x="406440" y="185695"/>
                  <a:pt x="372153" y="184855"/>
                </a:cubicBezTo>
                <a:close/>
                <a:moveTo>
                  <a:pt x="2523011" y="0"/>
                </a:moveTo>
                <a:lnTo>
                  <a:pt x="3181497" y="0"/>
                </a:lnTo>
                <a:lnTo>
                  <a:pt x="3181497" y="218288"/>
                </a:lnTo>
                <a:lnTo>
                  <a:pt x="2959728" y="218288"/>
                </a:lnTo>
                <a:lnTo>
                  <a:pt x="2959728" y="836793"/>
                </a:lnTo>
                <a:lnTo>
                  <a:pt x="2740324" y="836793"/>
                </a:lnTo>
                <a:lnTo>
                  <a:pt x="2740324" y="218288"/>
                </a:lnTo>
                <a:lnTo>
                  <a:pt x="2523011" y="218288"/>
                </a:lnTo>
                <a:close/>
                <a:moveTo>
                  <a:pt x="1693117" y="0"/>
                </a:moveTo>
                <a:lnTo>
                  <a:pt x="2045208" y="0"/>
                </a:lnTo>
                <a:cubicBezTo>
                  <a:pt x="2102342" y="661"/>
                  <a:pt x="2154017" y="14711"/>
                  <a:pt x="2200233" y="42150"/>
                </a:cubicBezTo>
                <a:cubicBezTo>
                  <a:pt x="2246449" y="69590"/>
                  <a:pt x="2283252" y="106451"/>
                  <a:pt x="2310643" y="152733"/>
                </a:cubicBezTo>
                <a:cubicBezTo>
                  <a:pt x="2338034" y="199016"/>
                  <a:pt x="2352058" y="250753"/>
                  <a:pt x="2352717" y="307943"/>
                </a:cubicBezTo>
                <a:cubicBezTo>
                  <a:pt x="2352346" y="352898"/>
                  <a:pt x="2343344" y="394644"/>
                  <a:pt x="2325713" y="433183"/>
                </a:cubicBezTo>
                <a:cubicBezTo>
                  <a:pt x="2308081" y="471722"/>
                  <a:pt x="2284047" y="505100"/>
                  <a:pt x="2253609" y="533318"/>
                </a:cubicBezTo>
                <a:lnTo>
                  <a:pt x="2430727" y="836793"/>
                </a:lnTo>
                <a:lnTo>
                  <a:pt x="2177886" y="836793"/>
                </a:lnTo>
                <a:lnTo>
                  <a:pt x="2048553" y="614766"/>
                </a:lnTo>
                <a:lnTo>
                  <a:pt x="1912520" y="614766"/>
                </a:lnTo>
                <a:lnTo>
                  <a:pt x="1912520" y="836793"/>
                </a:lnTo>
                <a:lnTo>
                  <a:pt x="1693117" y="836793"/>
                </a:lnTo>
                <a:close/>
                <a:moveTo>
                  <a:pt x="1084400" y="0"/>
                </a:moveTo>
                <a:lnTo>
                  <a:pt x="1183584" y="0"/>
                </a:lnTo>
                <a:lnTo>
                  <a:pt x="1576976" y="837908"/>
                </a:lnTo>
                <a:lnTo>
                  <a:pt x="1357434" y="837908"/>
                </a:lnTo>
                <a:lnTo>
                  <a:pt x="1306171" y="728424"/>
                </a:lnTo>
                <a:lnTo>
                  <a:pt x="964042" y="728424"/>
                </a:lnTo>
                <a:lnTo>
                  <a:pt x="913893" y="837908"/>
                </a:lnTo>
                <a:lnTo>
                  <a:pt x="694351" y="837908"/>
                </a:lnTo>
                <a:close/>
                <a:moveTo>
                  <a:pt x="16717" y="0"/>
                </a:moveTo>
                <a:lnTo>
                  <a:pt x="368808" y="0"/>
                </a:lnTo>
                <a:cubicBezTo>
                  <a:pt x="425942" y="655"/>
                  <a:pt x="477617" y="14687"/>
                  <a:pt x="523833" y="42096"/>
                </a:cubicBezTo>
                <a:cubicBezTo>
                  <a:pt x="570049" y="69504"/>
                  <a:pt x="606852" y="106357"/>
                  <a:pt x="634243" y="152654"/>
                </a:cubicBezTo>
                <a:cubicBezTo>
                  <a:pt x="661634" y="198952"/>
                  <a:pt x="675659" y="250761"/>
                  <a:pt x="676318" y="308083"/>
                </a:cubicBezTo>
                <a:cubicBezTo>
                  <a:pt x="675652" y="365030"/>
                  <a:pt x="661764" y="416571"/>
                  <a:pt x="634656" y="462706"/>
                </a:cubicBezTo>
                <a:cubicBezTo>
                  <a:pt x="607547" y="508841"/>
                  <a:pt x="571211" y="545596"/>
                  <a:pt x="525649" y="572969"/>
                </a:cubicBezTo>
                <a:cubicBezTo>
                  <a:pt x="480087" y="600343"/>
                  <a:pt x="429293" y="614361"/>
                  <a:pt x="373268" y="615024"/>
                </a:cubicBezTo>
                <a:lnTo>
                  <a:pt x="236120" y="615024"/>
                </a:lnTo>
                <a:lnTo>
                  <a:pt x="236120" y="836793"/>
                </a:lnTo>
                <a:lnTo>
                  <a:pt x="16717" y="8367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11081" y="814812"/>
            <a:ext cx="2143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rgbClr val="F3E5D8"/>
                </a:solidFill>
              </a:rPr>
              <a:t>https://www.ypppt.com/</a:t>
            </a:r>
            <a:endParaRPr lang="zh-CN" altLang="en-US" sz="1200" dirty="0">
              <a:solidFill>
                <a:srgbClr val="F3E5D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3" name="椭圆 2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8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>
                <a:cs typeface="+mn-ea"/>
                <a:sym typeface="+mn-lt"/>
              </a:rPr>
              <a:t>标题文字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6" name="平行四边形 15"/>
          <p:cNvSpPr/>
          <p:nvPr/>
        </p:nvSpPr>
        <p:spPr>
          <a:xfrm rot="5400000" flipH="1">
            <a:off x="1467758" y="1957380"/>
            <a:ext cx="349041" cy="360523"/>
          </a:xfrm>
          <a:prstGeom prst="parallelogram">
            <a:avLst>
              <a:gd name="adj" fmla="val 32376"/>
            </a:avLst>
          </a:prstGeom>
          <a:solidFill>
            <a:srgbClr val="2E4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7" name="平行四边形 16"/>
          <p:cNvSpPr/>
          <p:nvPr/>
        </p:nvSpPr>
        <p:spPr>
          <a:xfrm rot="5400000" flipH="1">
            <a:off x="6418634" y="1957380"/>
            <a:ext cx="349041" cy="360523"/>
          </a:xfrm>
          <a:prstGeom prst="parallelogram">
            <a:avLst>
              <a:gd name="adj" fmla="val 32376"/>
            </a:avLst>
          </a:prstGeom>
          <a:solidFill>
            <a:srgbClr val="BA7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33341" y="1756452"/>
            <a:ext cx="4096644" cy="28933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82465" y="1756452"/>
            <a:ext cx="4096644" cy="28933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pic>
        <p:nvPicPr>
          <p:cNvPr id="34" name="图片占位符 33"/>
          <p:cNvPicPr>
            <a:picLocks noGrp="1"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4231" y="1927146"/>
            <a:ext cx="3827975" cy="2551982"/>
          </a:xfrm>
          <a:custGeom>
            <a:avLst/>
            <a:gdLst>
              <a:gd name="connsiteX0" fmla="*/ 0 w 3827974"/>
              <a:gd name="connsiteY0" fmla="*/ 0 h 2654551"/>
              <a:gd name="connsiteX1" fmla="*/ 3827974 w 3827974"/>
              <a:gd name="connsiteY1" fmla="*/ 0 h 2654551"/>
              <a:gd name="connsiteX2" fmla="*/ 3827974 w 3827974"/>
              <a:gd name="connsiteY2" fmla="*/ 2654551 h 2654551"/>
              <a:gd name="connsiteX3" fmla="*/ 0 w 3827974"/>
              <a:gd name="connsiteY3" fmla="*/ 2654551 h 265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7974" h="2654551">
                <a:moveTo>
                  <a:pt x="0" y="0"/>
                </a:moveTo>
                <a:lnTo>
                  <a:pt x="3827974" y="0"/>
                </a:lnTo>
                <a:lnTo>
                  <a:pt x="3827974" y="2654551"/>
                </a:lnTo>
                <a:lnTo>
                  <a:pt x="0" y="2654551"/>
                </a:lnTo>
                <a:close/>
              </a:path>
            </a:pathLst>
          </a:custGeom>
        </p:spPr>
      </p:pic>
      <p:pic>
        <p:nvPicPr>
          <p:cNvPr id="25" name="图片占位符 31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0245" y="1935434"/>
            <a:ext cx="3827975" cy="2535411"/>
          </a:xfrm>
          <a:custGeom>
            <a:avLst/>
            <a:gdLst>
              <a:gd name="connsiteX0" fmla="*/ 0 w 3827974"/>
              <a:gd name="connsiteY0" fmla="*/ 0 h 2654551"/>
              <a:gd name="connsiteX1" fmla="*/ 3827974 w 3827974"/>
              <a:gd name="connsiteY1" fmla="*/ 0 h 2654551"/>
              <a:gd name="connsiteX2" fmla="*/ 3827974 w 3827974"/>
              <a:gd name="connsiteY2" fmla="*/ 2654551 h 2654551"/>
              <a:gd name="connsiteX3" fmla="*/ 0 w 3827974"/>
              <a:gd name="connsiteY3" fmla="*/ 2654551 h 265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7974" h="2654551">
                <a:moveTo>
                  <a:pt x="0" y="0"/>
                </a:moveTo>
                <a:lnTo>
                  <a:pt x="3827974" y="0"/>
                </a:lnTo>
                <a:lnTo>
                  <a:pt x="3827974" y="2654551"/>
                </a:lnTo>
                <a:lnTo>
                  <a:pt x="0" y="2654551"/>
                </a:lnTo>
                <a:close/>
              </a:path>
            </a:pathLst>
          </a:custGeom>
        </p:spPr>
      </p:pic>
      <p:sp>
        <p:nvSpPr>
          <p:cNvPr id="26" name="矩形 25"/>
          <p:cNvSpPr/>
          <p:nvPr/>
        </p:nvSpPr>
        <p:spPr>
          <a:xfrm>
            <a:off x="1462018" y="2082533"/>
            <a:ext cx="1777356" cy="601637"/>
          </a:xfrm>
          <a:prstGeom prst="rect">
            <a:avLst/>
          </a:prstGeom>
          <a:solidFill>
            <a:srgbClr val="2E4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400" dirty="0" smtClean="0">
                <a:cs typeface="+mn-ea"/>
                <a:sym typeface="+mn-lt"/>
              </a:rPr>
              <a:t>20XX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12894" y="2082533"/>
            <a:ext cx="1777356" cy="601637"/>
          </a:xfrm>
          <a:prstGeom prst="rect">
            <a:avLst/>
          </a:prstGeom>
          <a:solidFill>
            <a:srgbClr val="BA7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400" dirty="0" smtClean="0">
                <a:cs typeface="+mn-ea"/>
                <a:sym typeface="+mn-lt"/>
              </a:rPr>
              <a:t>20XX</a:t>
            </a:r>
            <a:endParaRPr lang="en-US" altLang="zh-CN" sz="2400" dirty="0"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820245" y="4769234"/>
            <a:ext cx="3757939" cy="1007663"/>
            <a:chOff x="1531598" y="3689289"/>
            <a:chExt cx="3757939" cy="1007663"/>
          </a:xfrm>
        </p:grpSpPr>
        <p:sp>
          <p:nvSpPr>
            <p:cNvPr id="35" name="矩形 34"/>
            <p:cNvSpPr/>
            <p:nvPr/>
          </p:nvSpPr>
          <p:spPr>
            <a:xfrm>
              <a:off x="1531598" y="4050621"/>
              <a:ext cx="3757939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531599" y="368928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834267" y="4769234"/>
            <a:ext cx="3757939" cy="1007663"/>
            <a:chOff x="1531598" y="3689289"/>
            <a:chExt cx="3757939" cy="1007663"/>
          </a:xfrm>
        </p:grpSpPr>
        <p:sp>
          <p:nvSpPr>
            <p:cNvPr id="38" name="矩形 37"/>
            <p:cNvSpPr/>
            <p:nvPr/>
          </p:nvSpPr>
          <p:spPr>
            <a:xfrm>
              <a:off x="1531598" y="4050621"/>
              <a:ext cx="3757939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31599" y="368928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23" grpId="0" bldLvl="0" animBg="1"/>
      <p:bldP spid="24" grpId="0" bldLvl="0" animBg="1"/>
      <p:bldP spid="26" grpId="0" bldLvl="0" animBg="1"/>
      <p:bldP spid="2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3"/>
          <p:cNvPicPr>
            <a:picLocks noGrp="1"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2089423"/>
            <a:ext cx="6095999" cy="3555999"/>
          </a:xfrm>
          <a:custGeom>
            <a:avLst/>
            <a:gdLst>
              <a:gd name="connsiteX0" fmla="*/ 0 w 6095999"/>
              <a:gd name="connsiteY0" fmla="*/ 0 h 4498435"/>
              <a:gd name="connsiteX1" fmla="*/ 6095999 w 6095999"/>
              <a:gd name="connsiteY1" fmla="*/ 0 h 4498435"/>
              <a:gd name="connsiteX2" fmla="*/ 6095999 w 6095999"/>
              <a:gd name="connsiteY2" fmla="*/ 4498435 h 4498435"/>
              <a:gd name="connsiteX3" fmla="*/ 0 w 6095999"/>
              <a:gd name="connsiteY3" fmla="*/ 4498435 h 449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4498435">
                <a:moveTo>
                  <a:pt x="0" y="0"/>
                </a:moveTo>
                <a:lnTo>
                  <a:pt x="6095999" y="0"/>
                </a:lnTo>
                <a:lnTo>
                  <a:pt x="6095999" y="4498435"/>
                </a:lnTo>
                <a:lnTo>
                  <a:pt x="0" y="4498435"/>
                </a:lnTo>
                <a:close/>
              </a:path>
            </a:pathLst>
          </a:custGeom>
        </p:spPr>
      </p:pic>
      <p:grpSp>
        <p:nvGrpSpPr>
          <p:cNvPr id="4" name="1"/>
          <p:cNvGrpSpPr>
            <a:grpSpLocks noChangeAspect="1"/>
          </p:cNvGrpSpPr>
          <p:nvPr/>
        </p:nvGrpSpPr>
        <p:grpSpPr>
          <a:xfrm>
            <a:off x="719138" y="1618205"/>
            <a:ext cx="11472863" cy="4498435"/>
            <a:chOff x="719138" y="1618203"/>
            <a:chExt cx="11472862" cy="4498435"/>
          </a:xfrm>
        </p:grpSpPr>
        <p:sp>
          <p:nvSpPr>
            <p:cNvPr id="6" name="矩形 5"/>
            <p:cNvSpPr/>
            <p:nvPr/>
          </p:nvSpPr>
          <p:spPr>
            <a:xfrm>
              <a:off x="719138" y="2564904"/>
              <a:ext cx="10753725" cy="280831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987987" y="526520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" name="流程图: 决策 8"/>
            <p:cNvSpPr/>
            <p:nvPr/>
          </p:nvSpPr>
          <p:spPr>
            <a:xfrm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流程图: 决策 9"/>
            <p:cNvSpPr/>
            <p:nvPr/>
          </p:nvSpPr>
          <p:spPr>
            <a:xfrm rot="16200000"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095999" y="1618203"/>
              <a:ext cx="6096001" cy="4498435"/>
            </a:xfrm>
            <a:prstGeom prst="rect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766553" y="3100116"/>
            <a:ext cx="3757939" cy="1376995"/>
            <a:chOff x="1531598" y="3689289"/>
            <a:chExt cx="3757939" cy="1376995"/>
          </a:xfrm>
        </p:grpSpPr>
        <p:sp>
          <p:nvSpPr>
            <p:cNvPr id="40" name="矩形 39"/>
            <p:cNvSpPr/>
            <p:nvPr/>
          </p:nvSpPr>
          <p:spPr>
            <a:xfrm>
              <a:off x="1531598" y="4050621"/>
              <a:ext cx="3757939" cy="10156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</a:t>
              </a:r>
              <a:r>
                <a:rPr lang="en-US" altLang="zh-CN" sz="1200" dirty="0" err="1">
                  <a:solidFill>
                    <a:schemeClr val="bg1"/>
                  </a:solidFill>
                  <a:cs typeface="+mn-ea"/>
                  <a:sym typeface="+mn-lt"/>
                </a:rPr>
                <a:t>usedThe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 user can demonstrate on a projector or computer, or print the presentation and make it into a film to be used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531599" y="368928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46" name="椭圆 45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1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>
                <a:cs typeface="+mn-ea"/>
                <a:sym typeface="+mn-lt"/>
              </a:rPr>
              <a:t>标题文字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56" name="椭圆 55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3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 smtClean="0">
                <a:cs typeface="+mn-ea"/>
                <a:sym typeface="+mn-lt"/>
              </a:rPr>
              <a:t>标题文字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6" name="流程图: 延期 15"/>
          <p:cNvSpPr/>
          <p:nvPr/>
        </p:nvSpPr>
        <p:spPr>
          <a:xfrm rot="5400000">
            <a:off x="5072539" y="4582636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7" name="流程图: 延期 16"/>
          <p:cNvSpPr/>
          <p:nvPr/>
        </p:nvSpPr>
        <p:spPr>
          <a:xfrm rot="16200000" flipV="1">
            <a:off x="5072539" y="2102961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01908" y="3248344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9" name="矩形 15"/>
          <p:cNvSpPr/>
          <p:nvPr/>
        </p:nvSpPr>
        <p:spPr>
          <a:xfrm>
            <a:off x="5338445" y="4823142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01908" y="3900807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101908" y="2595882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2" name="圆角矩形 21"/>
          <p:cNvSpPr/>
          <p:nvPr/>
        </p:nvSpPr>
        <p:spPr>
          <a:xfrm flipH="1" flipV="1">
            <a:off x="5109845" y="4553269"/>
            <a:ext cx="457200" cy="523875"/>
          </a:xfrm>
          <a:prstGeom prst="roundRect">
            <a:avLst>
              <a:gd name="adj" fmla="val 50000"/>
            </a:avLst>
          </a:pr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TextBox 95"/>
          <p:cNvSpPr txBox="1">
            <a:spLocks noChangeArrowheads="1"/>
          </p:cNvSpPr>
          <p:nvPr/>
        </p:nvSpPr>
        <p:spPr bwMode="auto">
          <a:xfrm>
            <a:off x="5033646" y="4638994"/>
            <a:ext cx="606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15%</a:t>
            </a:r>
            <a:endParaRPr lang="zh-CN" altLang="en-US" sz="12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流程图: 延期 23"/>
          <p:cNvSpPr/>
          <p:nvPr/>
        </p:nvSpPr>
        <p:spPr>
          <a:xfrm rot="16200000" flipV="1">
            <a:off x="5962334" y="2106930"/>
            <a:ext cx="515938" cy="455613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92496" y="3251518"/>
            <a:ext cx="455613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6" name="流程图: 延期 25"/>
          <p:cNvSpPr/>
          <p:nvPr/>
        </p:nvSpPr>
        <p:spPr>
          <a:xfrm rot="5400000">
            <a:off x="5962334" y="4583430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7" name="矩形 15"/>
          <p:cNvSpPr/>
          <p:nvPr/>
        </p:nvSpPr>
        <p:spPr>
          <a:xfrm>
            <a:off x="6213159" y="4823142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8BB6CB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矩形 15"/>
          <p:cNvSpPr/>
          <p:nvPr/>
        </p:nvSpPr>
        <p:spPr>
          <a:xfrm flipH="1">
            <a:off x="5770245" y="4823142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8BB6CB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990908" y="3902394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992496" y="2599057"/>
            <a:ext cx="455613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1" name="圆角矩形 30"/>
          <p:cNvSpPr/>
          <p:nvPr/>
        </p:nvSpPr>
        <p:spPr>
          <a:xfrm flipH="1" flipV="1">
            <a:off x="5990908" y="4362767"/>
            <a:ext cx="457200" cy="706438"/>
          </a:xfrm>
          <a:prstGeom prst="roundRect">
            <a:avLst>
              <a:gd name="adj" fmla="val 50000"/>
            </a:avLst>
          </a:prstGeom>
          <a:solidFill>
            <a:srgbClr val="8BB6CB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TextBox 104"/>
          <p:cNvSpPr txBox="1">
            <a:spLocks noChangeArrowheads="1"/>
          </p:cNvSpPr>
          <p:nvPr/>
        </p:nvSpPr>
        <p:spPr bwMode="auto">
          <a:xfrm>
            <a:off x="5925820" y="4538982"/>
            <a:ext cx="593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  <a:endParaRPr lang="zh-CN" altLang="en-US" sz="12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流程图: 延期 40"/>
          <p:cNvSpPr/>
          <p:nvPr/>
        </p:nvSpPr>
        <p:spPr>
          <a:xfrm rot="16200000" flipV="1">
            <a:off x="6844190" y="2106136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873559" y="3251518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1" name="流程图: 延期 60"/>
          <p:cNvSpPr/>
          <p:nvPr/>
        </p:nvSpPr>
        <p:spPr>
          <a:xfrm rot="5400000">
            <a:off x="6844190" y="4582636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62" name="矩形 15"/>
          <p:cNvSpPr/>
          <p:nvPr/>
        </p:nvSpPr>
        <p:spPr>
          <a:xfrm>
            <a:off x="7094220" y="4823142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3" name="矩形 15"/>
          <p:cNvSpPr/>
          <p:nvPr/>
        </p:nvSpPr>
        <p:spPr>
          <a:xfrm flipH="1">
            <a:off x="6651308" y="4823142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873559" y="3902394"/>
            <a:ext cx="455612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873559" y="2599057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6" name="圆角矩形 65"/>
          <p:cNvSpPr/>
          <p:nvPr/>
        </p:nvSpPr>
        <p:spPr>
          <a:xfrm flipH="1" flipV="1">
            <a:off x="6873559" y="4137344"/>
            <a:ext cx="455612" cy="931863"/>
          </a:xfrm>
          <a:prstGeom prst="roundRect">
            <a:avLst>
              <a:gd name="adj" fmla="val 50000"/>
            </a:avLst>
          </a:pr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7" name="TextBox 113"/>
          <p:cNvSpPr txBox="1">
            <a:spLocks noChangeArrowheads="1"/>
          </p:cNvSpPr>
          <p:nvPr/>
        </p:nvSpPr>
        <p:spPr bwMode="auto">
          <a:xfrm>
            <a:off x="6770372" y="4323081"/>
            <a:ext cx="657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25%</a:t>
            </a:r>
            <a:endParaRPr lang="zh-CN" altLang="en-US" sz="12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流程图: 延期 67"/>
          <p:cNvSpPr/>
          <p:nvPr/>
        </p:nvSpPr>
        <p:spPr>
          <a:xfrm rot="16200000" flipV="1">
            <a:off x="7725251" y="2106136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7754620" y="3249930"/>
            <a:ext cx="457200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0" name="流程图: 延期 69"/>
          <p:cNvSpPr/>
          <p:nvPr/>
        </p:nvSpPr>
        <p:spPr>
          <a:xfrm rot="5400000">
            <a:off x="7725251" y="4582636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71" name="矩形 15"/>
          <p:cNvSpPr/>
          <p:nvPr/>
        </p:nvSpPr>
        <p:spPr>
          <a:xfrm>
            <a:off x="7976871" y="4823142"/>
            <a:ext cx="455613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2" name="矩形 15"/>
          <p:cNvSpPr/>
          <p:nvPr/>
        </p:nvSpPr>
        <p:spPr>
          <a:xfrm flipH="1">
            <a:off x="7533959" y="4823142"/>
            <a:ext cx="455612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754620" y="3902394"/>
            <a:ext cx="455613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7754620" y="2599057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5" name="圆角矩形 74"/>
          <p:cNvSpPr/>
          <p:nvPr/>
        </p:nvSpPr>
        <p:spPr>
          <a:xfrm flipH="1" flipV="1">
            <a:off x="7754620" y="3572194"/>
            <a:ext cx="455613" cy="1497013"/>
          </a:xfrm>
          <a:prstGeom prst="roundRect">
            <a:avLst>
              <a:gd name="adj" fmla="val 50000"/>
            </a:avLst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6" name="TextBox 122"/>
          <p:cNvSpPr txBox="1">
            <a:spLocks noChangeArrowheads="1"/>
          </p:cNvSpPr>
          <p:nvPr/>
        </p:nvSpPr>
        <p:spPr bwMode="auto">
          <a:xfrm>
            <a:off x="7687946" y="3784919"/>
            <a:ext cx="595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45%</a:t>
            </a:r>
            <a:endParaRPr lang="zh-CN" altLang="en-US" sz="12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流程图: 延期 76"/>
          <p:cNvSpPr/>
          <p:nvPr/>
        </p:nvSpPr>
        <p:spPr>
          <a:xfrm rot="16200000" flipV="1">
            <a:off x="8606314" y="2106136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635683" y="3249930"/>
            <a:ext cx="457200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9" name="流程图: 延期 78"/>
          <p:cNvSpPr/>
          <p:nvPr/>
        </p:nvSpPr>
        <p:spPr>
          <a:xfrm rot="5400000">
            <a:off x="8606314" y="4582636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80" name="矩形 15"/>
          <p:cNvSpPr/>
          <p:nvPr/>
        </p:nvSpPr>
        <p:spPr>
          <a:xfrm>
            <a:off x="8857934" y="4823142"/>
            <a:ext cx="455612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81" name="矩形 15"/>
          <p:cNvSpPr/>
          <p:nvPr/>
        </p:nvSpPr>
        <p:spPr>
          <a:xfrm flipH="1">
            <a:off x="8400733" y="4823142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635683" y="3902394"/>
            <a:ext cx="457200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8635683" y="2599057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84" name="圆角矩形 83"/>
          <p:cNvSpPr/>
          <p:nvPr/>
        </p:nvSpPr>
        <p:spPr>
          <a:xfrm flipH="1" flipV="1">
            <a:off x="8635683" y="3245167"/>
            <a:ext cx="457200" cy="1824038"/>
          </a:xfrm>
          <a:prstGeom prst="roundRect">
            <a:avLst>
              <a:gd name="adj" fmla="val 50000"/>
            </a:avLst>
          </a:pr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85" name="TextBox 131"/>
          <p:cNvSpPr txBox="1">
            <a:spLocks noChangeArrowheads="1"/>
          </p:cNvSpPr>
          <p:nvPr/>
        </p:nvSpPr>
        <p:spPr bwMode="auto">
          <a:xfrm>
            <a:off x="8527734" y="3507105"/>
            <a:ext cx="6746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60%</a:t>
            </a:r>
            <a:endParaRPr lang="zh-CN" altLang="en-US" sz="12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流程图: 延期 85"/>
          <p:cNvSpPr/>
          <p:nvPr/>
        </p:nvSpPr>
        <p:spPr>
          <a:xfrm rot="16200000" flipV="1">
            <a:off x="9488170" y="2106931"/>
            <a:ext cx="515938" cy="455612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87" name="矩形 15"/>
          <p:cNvSpPr/>
          <p:nvPr/>
        </p:nvSpPr>
        <p:spPr>
          <a:xfrm>
            <a:off x="9751695" y="4823142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88" name="矩形 15"/>
          <p:cNvSpPr/>
          <p:nvPr/>
        </p:nvSpPr>
        <p:spPr>
          <a:xfrm flipH="1">
            <a:off x="9308783" y="4823142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9518334" y="2599055"/>
            <a:ext cx="455612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90" name="圆角矩形 89"/>
          <p:cNvSpPr/>
          <p:nvPr/>
        </p:nvSpPr>
        <p:spPr>
          <a:xfrm flipH="1" flipV="1">
            <a:off x="9521508" y="2699067"/>
            <a:ext cx="457200" cy="2370138"/>
          </a:xfrm>
          <a:prstGeom prst="roundRect">
            <a:avLst>
              <a:gd name="adj" fmla="val 50000"/>
            </a:avLst>
          </a:pr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91" name="TextBox 141"/>
          <p:cNvSpPr txBox="1">
            <a:spLocks noChangeArrowheads="1"/>
          </p:cNvSpPr>
          <p:nvPr/>
        </p:nvSpPr>
        <p:spPr bwMode="auto">
          <a:xfrm>
            <a:off x="9450072" y="3035619"/>
            <a:ext cx="595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75%</a:t>
            </a:r>
            <a:endParaRPr lang="zh-CN" altLang="en-US" sz="12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" name="流程图: 延期 91"/>
          <p:cNvSpPr/>
          <p:nvPr/>
        </p:nvSpPr>
        <p:spPr>
          <a:xfrm rot="16200000" flipV="1">
            <a:off x="10369234" y="2106930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0399396" y="3249930"/>
            <a:ext cx="455613" cy="646112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94" name="流程图: 延期 93"/>
          <p:cNvSpPr/>
          <p:nvPr/>
        </p:nvSpPr>
        <p:spPr>
          <a:xfrm rot="5400000">
            <a:off x="10369234" y="4583430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95" name="矩形 15"/>
          <p:cNvSpPr/>
          <p:nvPr/>
        </p:nvSpPr>
        <p:spPr>
          <a:xfrm flipH="1">
            <a:off x="10177145" y="4823142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0397808" y="3902394"/>
            <a:ext cx="457200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10399396" y="2599055"/>
            <a:ext cx="455613" cy="646112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98" name="圆角矩形 97"/>
          <p:cNvSpPr/>
          <p:nvPr/>
        </p:nvSpPr>
        <p:spPr>
          <a:xfrm flipH="1" flipV="1">
            <a:off x="10397808" y="2076769"/>
            <a:ext cx="457200" cy="3000375"/>
          </a:xfrm>
          <a:prstGeom prst="roundRect">
            <a:avLst>
              <a:gd name="adj" fmla="val 50000"/>
            </a:avLst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99" name="TextBox 150"/>
          <p:cNvSpPr txBox="1">
            <a:spLocks noChangeArrowheads="1"/>
          </p:cNvSpPr>
          <p:nvPr/>
        </p:nvSpPr>
        <p:spPr bwMode="auto">
          <a:xfrm>
            <a:off x="10229533" y="2259330"/>
            <a:ext cx="7985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100%</a:t>
            </a:r>
            <a:endParaRPr lang="zh-CN" altLang="en-US" sz="12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00" name="直接连接符 99"/>
          <p:cNvCxnSpPr/>
          <p:nvPr/>
        </p:nvCxnSpPr>
        <p:spPr>
          <a:xfrm>
            <a:off x="5332096" y="5323205"/>
            <a:ext cx="5287963" cy="0"/>
          </a:xfrm>
          <a:prstGeom prst="line">
            <a:avLst/>
          </a:prstGeom>
          <a:ln w="9525">
            <a:solidFill>
              <a:sysClr val="windowText" lastClr="000000"/>
            </a:solidFill>
            <a:prstDash val="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sp>
        <p:nvSpPr>
          <p:cNvPr id="101" name="椭圆 100"/>
          <p:cNvSpPr>
            <a:spLocks noChangeAspect="1"/>
          </p:cNvSpPr>
          <p:nvPr/>
        </p:nvSpPr>
        <p:spPr>
          <a:xfrm>
            <a:off x="5292408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2" name="椭圆 101"/>
          <p:cNvSpPr>
            <a:spLocks noChangeAspect="1"/>
          </p:cNvSpPr>
          <p:nvPr/>
        </p:nvSpPr>
        <p:spPr>
          <a:xfrm>
            <a:off x="7092633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3" name="椭圆 102"/>
          <p:cNvSpPr>
            <a:spLocks noChangeAspect="1"/>
          </p:cNvSpPr>
          <p:nvPr/>
        </p:nvSpPr>
        <p:spPr>
          <a:xfrm>
            <a:off x="6179821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4" name="椭圆 103"/>
          <p:cNvSpPr>
            <a:spLocks noChangeAspect="1"/>
          </p:cNvSpPr>
          <p:nvPr/>
        </p:nvSpPr>
        <p:spPr>
          <a:xfrm>
            <a:off x="7943533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5" name="椭圆 104"/>
          <p:cNvSpPr>
            <a:spLocks noChangeAspect="1"/>
          </p:cNvSpPr>
          <p:nvPr/>
        </p:nvSpPr>
        <p:spPr>
          <a:xfrm>
            <a:off x="8805545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6" name="椭圆 105"/>
          <p:cNvSpPr>
            <a:spLocks noChangeAspect="1"/>
          </p:cNvSpPr>
          <p:nvPr/>
        </p:nvSpPr>
        <p:spPr>
          <a:xfrm>
            <a:off x="9705657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7" name="椭圆 106"/>
          <p:cNvSpPr>
            <a:spLocks noChangeAspect="1"/>
          </p:cNvSpPr>
          <p:nvPr/>
        </p:nvSpPr>
        <p:spPr>
          <a:xfrm>
            <a:off x="10526396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8" name="TextBox 159"/>
          <p:cNvSpPr txBox="1">
            <a:spLocks noChangeArrowheads="1"/>
          </p:cNvSpPr>
          <p:nvPr/>
        </p:nvSpPr>
        <p:spPr bwMode="auto">
          <a:xfrm>
            <a:off x="4968557" y="5420043"/>
            <a:ext cx="766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2013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9" name="TextBox 160"/>
          <p:cNvSpPr txBox="1">
            <a:spLocks noChangeArrowheads="1"/>
          </p:cNvSpPr>
          <p:nvPr/>
        </p:nvSpPr>
        <p:spPr bwMode="auto">
          <a:xfrm>
            <a:off x="5855971" y="5439093"/>
            <a:ext cx="766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2014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0" name="TextBox 161"/>
          <p:cNvSpPr txBox="1">
            <a:spLocks noChangeArrowheads="1"/>
          </p:cNvSpPr>
          <p:nvPr/>
        </p:nvSpPr>
        <p:spPr bwMode="auto">
          <a:xfrm>
            <a:off x="6768783" y="5439093"/>
            <a:ext cx="766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2015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1" name="TextBox 162"/>
          <p:cNvSpPr txBox="1">
            <a:spLocks noChangeArrowheads="1"/>
          </p:cNvSpPr>
          <p:nvPr/>
        </p:nvSpPr>
        <p:spPr bwMode="auto">
          <a:xfrm>
            <a:off x="7618096" y="5439093"/>
            <a:ext cx="766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2016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" name="TextBox 163"/>
          <p:cNvSpPr txBox="1">
            <a:spLocks noChangeArrowheads="1"/>
          </p:cNvSpPr>
          <p:nvPr/>
        </p:nvSpPr>
        <p:spPr bwMode="auto">
          <a:xfrm>
            <a:off x="8475345" y="5439093"/>
            <a:ext cx="766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2017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3" name="TextBox 164"/>
          <p:cNvSpPr txBox="1">
            <a:spLocks noChangeArrowheads="1"/>
          </p:cNvSpPr>
          <p:nvPr/>
        </p:nvSpPr>
        <p:spPr bwMode="auto">
          <a:xfrm>
            <a:off x="9381808" y="5439093"/>
            <a:ext cx="766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2018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4" name="TextBox 165"/>
          <p:cNvSpPr txBox="1">
            <a:spLocks noChangeArrowheads="1"/>
          </p:cNvSpPr>
          <p:nvPr/>
        </p:nvSpPr>
        <p:spPr bwMode="auto">
          <a:xfrm>
            <a:off x="10202545" y="5439093"/>
            <a:ext cx="766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2019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1234990" y="2486450"/>
            <a:ext cx="2854804" cy="1192329"/>
            <a:chOff x="1531599" y="3689289"/>
            <a:chExt cx="2854804" cy="1192329"/>
          </a:xfrm>
        </p:grpSpPr>
        <p:sp>
          <p:nvSpPr>
            <p:cNvPr id="116" name="矩形 115"/>
            <p:cNvSpPr/>
            <p:nvPr/>
          </p:nvSpPr>
          <p:spPr>
            <a:xfrm>
              <a:off x="1531599" y="4050621"/>
              <a:ext cx="2854804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1531599" y="368928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234990" y="4006640"/>
            <a:ext cx="2854804" cy="1192329"/>
            <a:chOff x="1531599" y="3689289"/>
            <a:chExt cx="2854804" cy="1192329"/>
          </a:xfrm>
        </p:grpSpPr>
        <p:sp>
          <p:nvSpPr>
            <p:cNvPr id="119" name="矩形 118"/>
            <p:cNvSpPr/>
            <p:nvPr/>
          </p:nvSpPr>
          <p:spPr>
            <a:xfrm>
              <a:off x="1531599" y="4050621"/>
              <a:ext cx="2854804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1531599" y="368928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占位符 24"/>
          <p:cNvPicPr>
            <a:picLocks noGrp="1"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3841" y="2466116"/>
            <a:ext cx="2002972" cy="1483107"/>
          </a:xfrm>
          <a:custGeom>
            <a:avLst/>
            <a:gdLst>
              <a:gd name="connsiteX0" fmla="*/ 1001486 w 2002972"/>
              <a:gd name="connsiteY0" fmla="*/ 0 h 2002972"/>
              <a:gd name="connsiteX1" fmla="*/ 2002972 w 2002972"/>
              <a:gd name="connsiteY1" fmla="*/ 1001486 h 2002972"/>
              <a:gd name="connsiteX2" fmla="*/ 1001486 w 2002972"/>
              <a:gd name="connsiteY2" fmla="*/ 2002972 h 2002972"/>
              <a:gd name="connsiteX3" fmla="*/ 0 w 2002972"/>
              <a:gd name="connsiteY3" fmla="*/ 1001486 h 2002972"/>
              <a:gd name="connsiteX4" fmla="*/ 1001486 w 2002972"/>
              <a:gd name="connsiteY4" fmla="*/ 0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972" h="2002972">
                <a:moveTo>
                  <a:pt x="1001486" y="0"/>
                </a:moveTo>
                <a:cubicBezTo>
                  <a:pt x="1554591" y="0"/>
                  <a:pt x="2002972" y="448381"/>
                  <a:pt x="2002972" y="1001486"/>
                </a:cubicBezTo>
                <a:cubicBezTo>
                  <a:pt x="2002972" y="1554591"/>
                  <a:pt x="1554591" y="2002972"/>
                  <a:pt x="1001486" y="2002972"/>
                </a:cubicBezTo>
                <a:cubicBezTo>
                  <a:pt x="448381" y="2002972"/>
                  <a:pt x="0" y="1554591"/>
                  <a:pt x="0" y="1001486"/>
                </a:cubicBezTo>
                <a:cubicBezTo>
                  <a:pt x="0" y="448381"/>
                  <a:pt x="448381" y="0"/>
                  <a:pt x="1001486" y="0"/>
                </a:cubicBezTo>
                <a:close/>
              </a:path>
            </a:pathLst>
          </a:custGeom>
        </p:spPr>
      </p:pic>
      <p:pic>
        <p:nvPicPr>
          <p:cNvPr id="27" name="图片占位符 26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6811" y="2585558"/>
            <a:ext cx="2002972" cy="1244220"/>
          </a:xfrm>
          <a:custGeom>
            <a:avLst/>
            <a:gdLst>
              <a:gd name="connsiteX0" fmla="*/ 1001486 w 2002972"/>
              <a:gd name="connsiteY0" fmla="*/ 0 h 2002972"/>
              <a:gd name="connsiteX1" fmla="*/ 2002972 w 2002972"/>
              <a:gd name="connsiteY1" fmla="*/ 1001486 h 2002972"/>
              <a:gd name="connsiteX2" fmla="*/ 1001486 w 2002972"/>
              <a:gd name="connsiteY2" fmla="*/ 2002972 h 2002972"/>
              <a:gd name="connsiteX3" fmla="*/ 0 w 2002972"/>
              <a:gd name="connsiteY3" fmla="*/ 1001486 h 2002972"/>
              <a:gd name="connsiteX4" fmla="*/ 1001486 w 2002972"/>
              <a:gd name="connsiteY4" fmla="*/ 0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972" h="2002972">
                <a:moveTo>
                  <a:pt x="1001486" y="0"/>
                </a:moveTo>
                <a:cubicBezTo>
                  <a:pt x="1554591" y="0"/>
                  <a:pt x="2002972" y="448381"/>
                  <a:pt x="2002972" y="1001486"/>
                </a:cubicBezTo>
                <a:cubicBezTo>
                  <a:pt x="2002972" y="1554591"/>
                  <a:pt x="1554591" y="2002972"/>
                  <a:pt x="1001486" y="2002972"/>
                </a:cubicBezTo>
                <a:cubicBezTo>
                  <a:pt x="448381" y="2002972"/>
                  <a:pt x="0" y="1554591"/>
                  <a:pt x="0" y="1001486"/>
                </a:cubicBezTo>
                <a:cubicBezTo>
                  <a:pt x="0" y="448381"/>
                  <a:pt x="448381" y="0"/>
                  <a:pt x="1001486" y="0"/>
                </a:cubicBezTo>
                <a:close/>
              </a:path>
            </a:pathLst>
          </a:custGeom>
        </p:spPr>
      </p:pic>
      <p:grpSp>
        <p:nvGrpSpPr>
          <p:cNvPr id="15" name="组合 14"/>
          <p:cNvGrpSpPr/>
          <p:nvPr/>
        </p:nvGrpSpPr>
        <p:grpSpPr>
          <a:xfrm>
            <a:off x="1408758" y="4414467"/>
            <a:ext cx="2771359" cy="1192329"/>
            <a:chOff x="2024889" y="3689289"/>
            <a:chExt cx="2771358" cy="1192329"/>
          </a:xfrm>
        </p:grpSpPr>
        <p:sp>
          <p:nvSpPr>
            <p:cNvPr id="16" name="矩形 15"/>
            <p:cNvSpPr/>
            <p:nvPr/>
          </p:nvSpPr>
          <p:spPr>
            <a:xfrm>
              <a:off x="2024889" y="4050621"/>
              <a:ext cx="2771358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548795" y="3689289"/>
              <a:ext cx="1723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32618" y="4414467"/>
            <a:ext cx="2771359" cy="1192329"/>
            <a:chOff x="2024889" y="3689289"/>
            <a:chExt cx="2771358" cy="1192329"/>
          </a:xfrm>
        </p:grpSpPr>
        <p:sp>
          <p:nvSpPr>
            <p:cNvPr id="19" name="矩形 18"/>
            <p:cNvSpPr/>
            <p:nvPr/>
          </p:nvSpPr>
          <p:spPr>
            <a:xfrm>
              <a:off x="2024889" y="4050621"/>
              <a:ext cx="2771358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548794" y="3689289"/>
              <a:ext cx="1723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05590" y="4414467"/>
            <a:ext cx="2771359" cy="1192329"/>
            <a:chOff x="2024889" y="3689289"/>
            <a:chExt cx="2771358" cy="1192329"/>
          </a:xfrm>
        </p:grpSpPr>
        <p:sp>
          <p:nvSpPr>
            <p:cNvPr id="22" name="矩形 21"/>
            <p:cNvSpPr/>
            <p:nvPr/>
          </p:nvSpPr>
          <p:spPr>
            <a:xfrm>
              <a:off x="2024889" y="4050621"/>
              <a:ext cx="2771358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548794" y="3689289"/>
              <a:ext cx="1723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3" name="图片占位符 32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9783" y="2425859"/>
            <a:ext cx="2002972" cy="1563621"/>
          </a:xfrm>
          <a:custGeom>
            <a:avLst/>
            <a:gdLst>
              <a:gd name="connsiteX0" fmla="*/ 1001486 w 2002972"/>
              <a:gd name="connsiteY0" fmla="*/ 0 h 2002972"/>
              <a:gd name="connsiteX1" fmla="*/ 2002972 w 2002972"/>
              <a:gd name="connsiteY1" fmla="*/ 1001486 h 2002972"/>
              <a:gd name="connsiteX2" fmla="*/ 1001486 w 2002972"/>
              <a:gd name="connsiteY2" fmla="*/ 2002972 h 2002972"/>
              <a:gd name="connsiteX3" fmla="*/ 0 w 2002972"/>
              <a:gd name="connsiteY3" fmla="*/ 1001486 h 2002972"/>
              <a:gd name="connsiteX4" fmla="*/ 1001486 w 2002972"/>
              <a:gd name="connsiteY4" fmla="*/ 0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972" h="2002972">
                <a:moveTo>
                  <a:pt x="1001486" y="0"/>
                </a:moveTo>
                <a:cubicBezTo>
                  <a:pt x="1554591" y="0"/>
                  <a:pt x="2002972" y="448381"/>
                  <a:pt x="2002972" y="1001486"/>
                </a:cubicBezTo>
                <a:cubicBezTo>
                  <a:pt x="2002972" y="1554591"/>
                  <a:pt x="1554591" y="2002972"/>
                  <a:pt x="1001486" y="2002972"/>
                </a:cubicBezTo>
                <a:cubicBezTo>
                  <a:pt x="448381" y="2002972"/>
                  <a:pt x="0" y="1554591"/>
                  <a:pt x="0" y="1001486"/>
                </a:cubicBezTo>
                <a:cubicBezTo>
                  <a:pt x="0" y="448381"/>
                  <a:pt x="448381" y="0"/>
                  <a:pt x="1001486" y="0"/>
                </a:cubicBez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8" name="椭圆 7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4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 smtClean="0">
                <a:cs typeface="+mn-ea"/>
                <a:sym typeface="+mn-lt"/>
              </a:rPr>
              <a:t>标题文字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 flipV="1">
            <a:off x="7718426" y="2162175"/>
            <a:ext cx="5615940" cy="5615940"/>
          </a:xfrm>
          <a:prstGeom prst="ellipse">
            <a:avLst/>
          </a:prstGeom>
          <a:solidFill>
            <a:srgbClr val="C5A086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-19051" y="0"/>
            <a:ext cx="2362200" cy="2362200"/>
          </a:xfrm>
          <a:prstGeom prst="ellipse">
            <a:avLst/>
          </a:prstGeom>
          <a:solidFill>
            <a:srgbClr val="8BB6CB">
              <a:alpha val="95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42465" y="59"/>
            <a:ext cx="1266288" cy="1266288"/>
          </a:xfrm>
          <a:prstGeom prst="ellipse">
            <a:avLst/>
          </a:prstGeom>
          <a:solidFill>
            <a:srgbClr val="2E4A4E">
              <a:alpha val="55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42951" y="1805940"/>
            <a:ext cx="1562100" cy="1562100"/>
          </a:xfrm>
          <a:prstGeom prst="ellipse">
            <a:avLst/>
          </a:prstGeom>
          <a:solidFill>
            <a:srgbClr val="BA764F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 flipV="1">
            <a:off x="7254242" y="5367657"/>
            <a:ext cx="1054735" cy="1054735"/>
          </a:xfrm>
          <a:prstGeom prst="ellipse">
            <a:avLst/>
          </a:prstGeom>
          <a:solidFill>
            <a:srgbClr val="BA764F">
              <a:alpha val="56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0965" y="2225040"/>
            <a:ext cx="603887" cy="603886"/>
          </a:xfrm>
          <a:prstGeom prst="ellipse">
            <a:avLst/>
          </a:prstGeom>
          <a:solidFill>
            <a:srgbClr val="2E4A4E">
              <a:alpha val="8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384415" y="1920875"/>
            <a:ext cx="2023111" cy="2023110"/>
          </a:xfrm>
          <a:prstGeom prst="ellipse">
            <a:avLst/>
          </a:prstGeom>
          <a:solidFill>
            <a:srgbClr val="2E4A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178434" y="415927"/>
            <a:ext cx="2370455" cy="237045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047355" y="4273550"/>
            <a:ext cx="4144011" cy="414401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92021" y="4389122"/>
            <a:ext cx="1336675" cy="1336675"/>
          </a:xfrm>
          <a:prstGeom prst="ellipse">
            <a:avLst/>
          </a:prstGeom>
          <a:solidFill>
            <a:srgbClr val="D9D5CA">
              <a:alpha val="55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790445" y="1658991"/>
            <a:ext cx="3182611" cy="2180933"/>
          </a:xfrm>
          <a:custGeom>
            <a:avLst/>
            <a:gdLst/>
            <a:ahLst/>
            <a:cxnLst/>
            <a:rect l="l" t="t" r="r" b="b"/>
            <a:pathLst>
              <a:path w="3182611" h="2180933">
                <a:moveTo>
                  <a:pt x="2560964" y="1561313"/>
                </a:moveTo>
                <a:cubicBezTo>
                  <a:pt x="2504899" y="1562737"/>
                  <a:pt x="2458170" y="1582309"/>
                  <a:pt x="2420778" y="1620027"/>
                </a:cubicBezTo>
                <a:cubicBezTo>
                  <a:pt x="2383386" y="1657745"/>
                  <a:pt x="2363969" y="1705063"/>
                  <a:pt x="2362530" y="1761979"/>
                </a:cubicBezTo>
                <a:cubicBezTo>
                  <a:pt x="2363969" y="1818404"/>
                  <a:pt x="2383386" y="1865582"/>
                  <a:pt x="2420778" y="1903510"/>
                </a:cubicBezTo>
                <a:cubicBezTo>
                  <a:pt x="2458170" y="1941439"/>
                  <a:pt x="2504899" y="1961150"/>
                  <a:pt x="2560964" y="1962645"/>
                </a:cubicBezTo>
                <a:cubicBezTo>
                  <a:pt x="2617564" y="1961150"/>
                  <a:pt x="2664619" y="1941439"/>
                  <a:pt x="2702128" y="1903510"/>
                </a:cubicBezTo>
                <a:cubicBezTo>
                  <a:pt x="2739637" y="1865581"/>
                  <a:pt x="2759100" y="1818404"/>
                  <a:pt x="2760516" y="1761979"/>
                </a:cubicBezTo>
                <a:cubicBezTo>
                  <a:pt x="2759100" y="1705063"/>
                  <a:pt x="2739637" y="1657745"/>
                  <a:pt x="2702128" y="1620027"/>
                </a:cubicBezTo>
                <a:cubicBezTo>
                  <a:pt x="2664619" y="1582309"/>
                  <a:pt x="2617564" y="1562737"/>
                  <a:pt x="2560964" y="1561313"/>
                </a:cubicBezTo>
                <a:close/>
                <a:moveTo>
                  <a:pt x="2560964" y="1343024"/>
                </a:moveTo>
                <a:cubicBezTo>
                  <a:pt x="2638762" y="1343917"/>
                  <a:pt x="2709055" y="1363045"/>
                  <a:pt x="2771843" y="1400409"/>
                </a:cubicBezTo>
                <a:cubicBezTo>
                  <a:pt x="2834630" y="1437773"/>
                  <a:pt x="2884600" y="1488018"/>
                  <a:pt x="2921750" y="1551144"/>
                </a:cubicBezTo>
                <a:cubicBezTo>
                  <a:pt x="2958900" y="1614269"/>
                  <a:pt x="2977918" y="1684922"/>
                  <a:pt x="2978804" y="1763100"/>
                </a:cubicBezTo>
                <a:cubicBezTo>
                  <a:pt x="2977918" y="1841246"/>
                  <a:pt x="2958900" y="1911702"/>
                  <a:pt x="2921750" y="1974468"/>
                </a:cubicBezTo>
                <a:cubicBezTo>
                  <a:pt x="2884600" y="2037234"/>
                  <a:pt x="2834630" y="2087120"/>
                  <a:pt x="2771843" y="2124126"/>
                </a:cubicBezTo>
                <a:cubicBezTo>
                  <a:pt x="2709055" y="2161132"/>
                  <a:pt x="2638762" y="2180068"/>
                  <a:pt x="2560964" y="2180933"/>
                </a:cubicBezTo>
                <a:cubicBezTo>
                  <a:pt x="2483182" y="2180068"/>
                  <a:pt x="2412986" y="2161132"/>
                  <a:pt x="2350376" y="2124126"/>
                </a:cubicBezTo>
                <a:cubicBezTo>
                  <a:pt x="2287768" y="2087120"/>
                  <a:pt x="2237977" y="2037234"/>
                  <a:pt x="2201005" y="1974468"/>
                </a:cubicBezTo>
                <a:cubicBezTo>
                  <a:pt x="2164033" y="1911702"/>
                  <a:pt x="2145111" y="1841246"/>
                  <a:pt x="2144239" y="1763100"/>
                </a:cubicBezTo>
                <a:cubicBezTo>
                  <a:pt x="2145111" y="1684922"/>
                  <a:pt x="2164033" y="1614269"/>
                  <a:pt x="2201005" y="1551144"/>
                </a:cubicBezTo>
                <a:cubicBezTo>
                  <a:pt x="2237977" y="1488018"/>
                  <a:pt x="2287768" y="1437773"/>
                  <a:pt x="2350376" y="1400409"/>
                </a:cubicBezTo>
                <a:cubicBezTo>
                  <a:pt x="2412986" y="1363045"/>
                  <a:pt x="2483182" y="1343917"/>
                  <a:pt x="2560964" y="1343024"/>
                </a:cubicBezTo>
                <a:close/>
                <a:moveTo>
                  <a:pt x="734785" y="1343024"/>
                </a:moveTo>
                <a:lnTo>
                  <a:pt x="975500" y="1343024"/>
                </a:lnTo>
                <a:lnTo>
                  <a:pt x="1211758" y="1854461"/>
                </a:lnTo>
                <a:lnTo>
                  <a:pt x="1371121" y="1506819"/>
                </a:lnTo>
                <a:lnTo>
                  <a:pt x="1463618" y="1506819"/>
                </a:lnTo>
                <a:lnTo>
                  <a:pt x="1622981" y="1854461"/>
                </a:lnTo>
                <a:lnTo>
                  <a:pt x="1860354" y="1343024"/>
                </a:lnTo>
                <a:lnTo>
                  <a:pt x="2101069" y="1343024"/>
                </a:lnTo>
                <a:lnTo>
                  <a:pt x="1714364" y="2178704"/>
                </a:lnTo>
                <a:lnTo>
                  <a:pt x="1556116" y="2178704"/>
                </a:lnTo>
                <a:lnTo>
                  <a:pt x="1416813" y="1881203"/>
                </a:lnTo>
                <a:lnTo>
                  <a:pt x="1278624" y="2178704"/>
                </a:lnTo>
                <a:lnTo>
                  <a:pt x="1120376" y="2178704"/>
                </a:lnTo>
                <a:close/>
                <a:moveTo>
                  <a:pt x="0" y="1343024"/>
                </a:moveTo>
                <a:lnTo>
                  <a:pt x="658486" y="1343024"/>
                </a:lnTo>
                <a:lnTo>
                  <a:pt x="658486" y="1561313"/>
                </a:lnTo>
                <a:lnTo>
                  <a:pt x="436717" y="1561313"/>
                </a:lnTo>
                <a:lnTo>
                  <a:pt x="436717" y="2179819"/>
                </a:lnTo>
                <a:lnTo>
                  <a:pt x="217313" y="2179819"/>
                </a:lnTo>
                <a:lnTo>
                  <a:pt x="217313" y="1561313"/>
                </a:lnTo>
                <a:lnTo>
                  <a:pt x="0" y="1561313"/>
                </a:lnTo>
                <a:close/>
                <a:moveTo>
                  <a:pt x="1136778" y="358626"/>
                </a:moveTo>
                <a:lnTo>
                  <a:pt x="1050967" y="542966"/>
                </a:lnTo>
                <a:lnTo>
                  <a:pt x="1221474" y="542966"/>
                </a:lnTo>
                <a:close/>
                <a:moveTo>
                  <a:pt x="1913634" y="185215"/>
                </a:moveTo>
                <a:lnTo>
                  <a:pt x="1913634" y="425094"/>
                </a:lnTo>
                <a:lnTo>
                  <a:pt x="2049667" y="425094"/>
                </a:lnTo>
                <a:cubicBezTo>
                  <a:pt x="2083954" y="424303"/>
                  <a:pt x="2112387" y="412774"/>
                  <a:pt x="2134966" y="390507"/>
                </a:cubicBezTo>
                <a:cubicBezTo>
                  <a:pt x="2157545" y="368239"/>
                  <a:pt x="2169253" y="339974"/>
                  <a:pt x="2170089" y="305712"/>
                </a:cubicBezTo>
                <a:cubicBezTo>
                  <a:pt x="2169253" y="271404"/>
                  <a:pt x="2157545" y="242953"/>
                  <a:pt x="2134966" y="220360"/>
                </a:cubicBezTo>
                <a:cubicBezTo>
                  <a:pt x="2112387" y="197766"/>
                  <a:pt x="2083954" y="186051"/>
                  <a:pt x="2049667" y="185215"/>
                </a:cubicBezTo>
                <a:close/>
                <a:moveTo>
                  <a:pt x="237234" y="184855"/>
                </a:moveTo>
                <a:lnTo>
                  <a:pt x="237234" y="425710"/>
                </a:lnTo>
                <a:lnTo>
                  <a:pt x="373267" y="425710"/>
                </a:lnTo>
                <a:cubicBezTo>
                  <a:pt x="407554" y="424916"/>
                  <a:pt x="435987" y="413340"/>
                  <a:pt x="458567" y="390982"/>
                </a:cubicBezTo>
                <a:cubicBezTo>
                  <a:pt x="481146" y="368624"/>
                  <a:pt x="492854" y="340244"/>
                  <a:pt x="493691" y="305842"/>
                </a:cubicBezTo>
                <a:cubicBezTo>
                  <a:pt x="492854" y="271395"/>
                  <a:pt x="481146" y="242828"/>
                  <a:pt x="458567" y="220143"/>
                </a:cubicBezTo>
                <a:cubicBezTo>
                  <a:pt x="435987" y="197458"/>
                  <a:pt x="407554" y="185695"/>
                  <a:pt x="373267" y="184855"/>
                </a:cubicBezTo>
                <a:close/>
                <a:moveTo>
                  <a:pt x="2524125" y="0"/>
                </a:moveTo>
                <a:lnTo>
                  <a:pt x="3182611" y="0"/>
                </a:lnTo>
                <a:lnTo>
                  <a:pt x="3182611" y="218288"/>
                </a:lnTo>
                <a:lnTo>
                  <a:pt x="2960842" y="218288"/>
                </a:lnTo>
                <a:lnTo>
                  <a:pt x="2960842" y="836793"/>
                </a:lnTo>
                <a:lnTo>
                  <a:pt x="2741438" y="836793"/>
                </a:lnTo>
                <a:lnTo>
                  <a:pt x="2741438" y="218288"/>
                </a:lnTo>
                <a:lnTo>
                  <a:pt x="2524125" y="218288"/>
                </a:lnTo>
                <a:close/>
                <a:moveTo>
                  <a:pt x="1694231" y="0"/>
                </a:moveTo>
                <a:lnTo>
                  <a:pt x="2046322" y="0"/>
                </a:lnTo>
                <a:cubicBezTo>
                  <a:pt x="2103456" y="661"/>
                  <a:pt x="2155131" y="14711"/>
                  <a:pt x="2201347" y="42150"/>
                </a:cubicBezTo>
                <a:cubicBezTo>
                  <a:pt x="2247563" y="69590"/>
                  <a:pt x="2284366" y="106451"/>
                  <a:pt x="2311757" y="152733"/>
                </a:cubicBezTo>
                <a:cubicBezTo>
                  <a:pt x="2339148" y="199016"/>
                  <a:pt x="2353172" y="250753"/>
                  <a:pt x="2353831" y="307943"/>
                </a:cubicBezTo>
                <a:cubicBezTo>
                  <a:pt x="2353460" y="352898"/>
                  <a:pt x="2344458" y="394644"/>
                  <a:pt x="2326827" y="433183"/>
                </a:cubicBezTo>
                <a:cubicBezTo>
                  <a:pt x="2309195" y="471722"/>
                  <a:pt x="2285161" y="505100"/>
                  <a:pt x="2254723" y="533318"/>
                </a:cubicBezTo>
                <a:lnTo>
                  <a:pt x="2431841" y="836793"/>
                </a:lnTo>
                <a:lnTo>
                  <a:pt x="2179000" y="836793"/>
                </a:lnTo>
                <a:lnTo>
                  <a:pt x="2049667" y="614766"/>
                </a:lnTo>
                <a:lnTo>
                  <a:pt x="1913634" y="614766"/>
                </a:lnTo>
                <a:lnTo>
                  <a:pt x="1913634" y="836793"/>
                </a:lnTo>
                <a:lnTo>
                  <a:pt x="1694231" y="836793"/>
                </a:lnTo>
                <a:close/>
                <a:moveTo>
                  <a:pt x="1085514" y="0"/>
                </a:moveTo>
                <a:lnTo>
                  <a:pt x="1184698" y="0"/>
                </a:lnTo>
                <a:lnTo>
                  <a:pt x="1578090" y="837908"/>
                </a:lnTo>
                <a:lnTo>
                  <a:pt x="1358548" y="837908"/>
                </a:lnTo>
                <a:lnTo>
                  <a:pt x="1307285" y="728424"/>
                </a:lnTo>
                <a:lnTo>
                  <a:pt x="965156" y="728424"/>
                </a:lnTo>
                <a:lnTo>
                  <a:pt x="915007" y="837908"/>
                </a:lnTo>
                <a:lnTo>
                  <a:pt x="695465" y="837908"/>
                </a:lnTo>
                <a:close/>
                <a:moveTo>
                  <a:pt x="17831" y="0"/>
                </a:moveTo>
                <a:lnTo>
                  <a:pt x="369922" y="0"/>
                </a:lnTo>
                <a:cubicBezTo>
                  <a:pt x="427056" y="655"/>
                  <a:pt x="478731" y="14687"/>
                  <a:pt x="524947" y="42096"/>
                </a:cubicBezTo>
                <a:cubicBezTo>
                  <a:pt x="571163" y="69504"/>
                  <a:pt x="607966" y="106357"/>
                  <a:pt x="635357" y="152654"/>
                </a:cubicBezTo>
                <a:cubicBezTo>
                  <a:pt x="662748" y="198952"/>
                  <a:pt x="676773" y="250761"/>
                  <a:pt x="677432" y="308083"/>
                </a:cubicBezTo>
                <a:cubicBezTo>
                  <a:pt x="676766" y="365030"/>
                  <a:pt x="662878" y="416571"/>
                  <a:pt x="635770" y="462706"/>
                </a:cubicBezTo>
                <a:cubicBezTo>
                  <a:pt x="608661" y="508841"/>
                  <a:pt x="572325" y="545596"/>
                  <a:pt x="526763" y="572969"/>
                </a:cubicBezTo>
                <a:cubicBezTo>
                  <a:pt x="481201" y="600343"/>
                  <a:pt x="430407" y="614361"/>
                  <a:pt x="374382" y="615024"/>
                </a:cubicBezTo>
                <a:lnTo>
                  <a:pt x="237234" y="615024"/>
                </a:lnTo>
                <a:lnTo>
                  <a:pt x="237234" y="836793"/>
                </a:lnTo>
                <a:lnTo>
                  <a:pt x="17831" y="8367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56" name="椭圆 55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3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 smtClean="0">
                <a:cs typeface="+mn-ea"/>
                <a:sym typeface="+mn-lt"/>
              </a:rPr>
              <a:t>标题文字</a:t>
            </a:r>
            <a:endParaRPr lang="zh-CN" altLang="en-US" sz="2400" b="1" dirty="0">
              <a:cs typeface="+mn-ea"/>
              <a:sym typeface="+mn-lt"/>
            </a:endParaRPr>
          </a:p>
        </p:txBody>
      </p:sp>
      <p:grpSp>
        <p:nvGrpSpPr>
          <p:cNvPr id="3" name="1"/>
          <p:cNvGrpSpPr>
            <a:grpSpLocks noChangeAspect="1"/>
          </p:cNvGrpSpPr>
          <p:nvPr/>
        </p:nvGrpSpPr>
        <p:grpSpPr>
          <a:xfrm>
            <a:off x="4223025" y="1981200"/>
            <a:ext cx="3610339" cy="3616326"/>
            <a:chOff x="3958965" y="1520788"/>
            <a:chExt cx="4138458" cy="4145322"/>
          </a:xfrm>
        </p:grpSpPr>
        <p:sp>
          <p:nvSpPr>
            <p:cNvPr id="4" name="Freeform: Shape 29"/>
            <p:cNvSpPr/>
            <p:nvPr/>
          </p:nvSpPr>
          <p:spPr bwMode="auto">
            <a:xfrm>
              <a:off x="7593658" y="3012222"/>
              <a:ext cx="433346" cy="1086978"/>
            </a:xfrm>
            <a:custGeom>
              <a:avLst/>
              <a:gdLst/>
              <a:ahLst/>
              <a:cxnLst>
                <a:cxn ang="0">
                  <a:pos x="0" y="346"/>
                </a:cxn>
                <a:cxn ang="0">
                  <a:pos x="73" y="563"/>
                </a:cxn>
                <a:cxn ang="0">
                  <a:pos x="224" y="391"/>
                </a:cxn>
                <a:cxn ang="0">
                  <a:pos x="149" y="376"/>
                </a:cxn>
                <a:cxn ang="0">
                  <a:pos x="108" y="0"/>
                </a:cxn>
                <a:cxn ang="0">
                  <a:pos x="35" y="24"/>
                </a:cxn>
                <a:cxn ang="0">
                  <a:pos x="73" y="361"/>
                </a:cxn>
                <a:cxn ang="0">
                  <a:pos x="0" y="346"/>
                </a:cxn>
              </a:cxnLst>
              <a:rect l="0" t="0" r="r" b="b"/>
              <a:pathLst>
                <a:path w="224" h="563">
                  <a:moveTo>
                    <a:pt x="0" y="346"/>
                  </a:moveTo>
                  <a:cubicBezTo>
                    <a:pt x="73" y="563"/>
                    <a:pt x="73" y="563"/>
                    <a:pt x="73" y="563"/>
                  </a:cubicBezTo>
                  <a:cubicBezTo>
                    <a:pt x="224" y="391"/>
                    <a:pt x="224" y="391"/>
                    <a:pt x="224" y="391"/>
                  </a:cubicBezTo>
                  <a:cubicBezTo>
                    <a:pt x="149" y="376"/>
                    <a:pt x="149" y="376"/>
                    <a:pt x="149" y="376"/>
                  </a:cubicBezTo>
                  <a:cubicBezTo>
                    <a:pt x="160" y="250"/>
                    <a:pt x="146" y="121"/>
                    <a:pt x="108" y="0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69" y="132"/>
                    <a:pt x="82" y="247"/>
                    <a:pt x="73" y="361"/>
                  </a:cubicBezTo>
                  <a:lnTo>
                    <a:pt x="0" y="346"/>
                  </a:lnTo>
                  <a:close/>
                </a:path>
              </a:pathLst>
            </a:custGeom>
            <a:solidFill>
              <a:srgbClr val="D9D5C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" name="Freeform: Shape 30"/>
            <p:cNvSpPr/>
            <p:nvPr/>
          </p:nvSpPr>
          <p:spPr bwMode="auto">
            <a:xfrm>
              <a:off x="5519014" y="1591207"/>
              <a:ext cx="1088784" cy="433347"/>
            </a:xfrm>
            <a:custGeom>
              <a:avLst/>
              <a:gdLst/>
              <a:ahLst/>
              <a:cxnLst>
                <a:cxn ang="0">
                  <a:pos x="361" y="151"/>
                </a:cxn>
                <a:cxn ang="0">
                  <a:pos x="346" y="224"/>
                </a:cxn>
                <a:cxn ang="0">
                  <a:pos x="563" y="151"/>
                </a:cxn>
                <a:cxn ang="0">
                  <a:pos x="391" y="0"/>
                </a:cxn>
                <a:cxn ang="0">
                  <a:pos x="376" y="75"/>
                </a:cxn>
                <a:cxn ang="0">
                  <a:pos x="0" y="116"/>
                </a:cxn>
                <a:cxn ang="0">
                  <a:pos x="23" y="189"/>
                </a:cxn>
                <a:cxn ang="0">
                  <a:pos x="361" y="151"/>
                </a:cxn>
              </a:cxnLst>
              <a:rect l="0" t="0" r="r" b="b"/>
              <a:pathLst>
                <a:path w="563" h="224">
                  <a:moveTo>
                    <a:pt x="361" y="151"/>
                  </a:moveTo>
                  <a:cubicBezTo>
                    <a:pt x="346" y="224"/>
                    <a:pt x="346" y="224"/>
                    <a:pt x="346" y="224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76" y="75"/>
                    <a:pt x="376" y="75"/>
                    <a:pt x="376" y="75"/>
                  </a:cubicBezTo>
                  <a:cubicBezTo>
                    <a:pt x="250" y="64"/>
                    <a:pt x="121" y="78"/>
                    <a:pt x="0" y="116"/>
                  </a:cubicBezTo>
                  <a:cubicBezTo>
                    <a:pt x="23" y="189"/>
                    <a:pt x="23" y="189"/>
                    <a:pt x="23" y="189"/>
                  </a:cubicBezTo>
                  <a:cubicBezTo>
                    <a:pt x="131" y="155"/>
                    <a:pt x="247" y="142"/>
                    <a:pt x="361" y="151"/>
                  </a:cubicBezTo>
                  <a:close/>
                </a:path>
              </a:pathLst>
            </a:custGeom>
            <a:solidFill>
              <a:srgbClr val="D9D5C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" name="Freeform: Shape 31"/>
            <p:cNvSpPr/>
            <p:nvPr/>
          </p:nvSpPr>
          <p:spPr bwMode="auto">
            <a:xfrm>
              <a:off x="3958965" y="3012222"/>
              <a:ext cx="433346" cy="1086978"/>
            </a:xfrm>
            <a:custGeom>
              <a:avLst/>
              <a:gdLst/>
              <a:ahLst/>
              <a:cxnLst>
                <a:cxn ang="0">
                  <a:pos x="116" y="563"/>
                </a:cxn>
                <a:cxn ang="0">
                  <a:pos x="189" y="540"/>
                </a:cxn>
                <a:cxn ang="0">
                  <a:pos x="151" y="202"/>
                </a:cxn>
                <a:cxn ang="0">
                  <a:pos x="224" y="217"/>
                </a:cxn>
                <a:cxn ang="0">
                  <a:pos x="151" y="0"/>
                </a:cxn>
                <a:cxn ang="0">
                  <a:pos x="0" y="172"/>
                </a:cxn>
                <a:cxn ang="0">
                  <a:pos x="75" y="187"/>
                </a:cxn>
                <a:cxn ang="0">
                  <a:pos x="116" y="563"/>
                </a:cxn>
              </a:cxnLst>
              <a:rect l="0" t="0" r="r" b="b"/>
              <a:pathLst>
                <a:path w="224" h="563">
                  <a:moveTo>
                    <a:pt x="116" y="563"/>
                  </a:moveTo>
                  <a:cubicBezTo>
                    <a:pt x="189" y="540"/>
                    <a:pt x="189" y="540"/>
                    <a:pt x="189" y="540"/>
                  </a:cubicBezTo>
                  <a:cubicBezTo>
                    <a:pt x="155" y="432"/>
                    <a:pt x="142" y="316"/>
                    <a:pt x="151" y="202"/>
                  </a:cubicBezTo>
                  <a:cubicBezTo>
                    <a:pt x="224" y="217"/>
                    <a:pt x="224" y="217"/>
                    <a:pt x="224" y="217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75" y="187"/>
                    <a:pt x="75" y="187"/>
                    <a:pt x="75" y="187"/>
                  </a:cubicBezTo>
                  <a:cubicBezTo>
                    <a:pt x="64" y="313"/>
                    <a:pt x="78" y="442"/>
                    <a:pt x="116" y="563"/>
                  </a:cubicBezTo>
                  <a:close/>
                </a:path>
              </a:pathLst>
            </a:custGeom>
            <a:solidFill>
              <a:srgbClr val="D9D5C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" name="Freeform: Shape 32"/>
            <p:cNvSpPr/>
            <p:nvPr/>
          </p:nvSpPr>
          <p:spPr bwMode="auto">
            <a:xfrm>
              <a:off x="5519014" y="5225901"/>
              <a:ext cx="1088784" cy="433347"/>
            </a:xfrm>
            <a:custGeom>
              <a:avLst/>
              <a:gdLst/>
              <a:ahLst/>
              <a:cxnLst>
                <a:cxn ang="0">
                  <a:pos x="202" y="73"/>
                </a:cxn>
                <a:cxn ang="0">
                  <a:pos x="217" y="0"/>
                </a:cxn>
                <a:cxn ang="0">
                  <a:pos x="0" y="73"/>
                </a:cxn>
                <a:cxn ang="0">
                  <a:pos x="172" y="224"/>
                </a:cxn>
                <a:cxn ang="0">
                  <a:pos x="187" y="149"/>
                </a:cxn>
                <a:cxn ang="0">
                  <a:pos x="273" y="153"/>
                </a:cxn>
                <a:cxn ang="0">
                  <a:pos x="563" y="108"/>
                </a:cxn>
                <a:cxn ang="0">
                  <a:pos x="540" y="35"/>
                </a:cxn>
                <a:cxn ang="0">
                  <a:pos x="202" y="73"/>
                </a:cxn>
              </a:cxnLst>
              <a:rect l="0" t="0" r="r" b="b"/>
              <a:pathLst>
                <a:path w="563" h="224">
                  <a:moveTo>
                    <a:pt x="202" y="73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72" y="224"/>
                    <a:pt x="172" y="224"/>
                    <a:pt x="172" y="224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216" y="151"/>
                    <a:pt x="244" y="153"/>
                    <a:pt x="273" y="153"/>
                  </a:cubicBezTo>
                  <a:cubicBezTo>
                    <a:pt x="371" y="153"/>
                    <a:pt x="470" y="138"/>
                    <a:pt x="563" y="108"/>
                  </a:cubicBezTo>
                  <a:cubicBezTo>
                    <a:pt x="540" y="35"/>
                    <a:pt x="540" y="35"/>
                    <a:pt x="540" y="35"/>
                  </a:cubicBezTo>
                  <a:cubicBezTo>
                    <a:pt x="431" y="69"/>
                    <a:pt x="316" y="82"/>
                    <a:pt x="202" y="73"/>
                  </a:cubicBezTo>
                  <a:close/>
                </a:path>
              </a:pathLst>
            </a:custGeom>
            <a:solidFill>
              <a:srgbClr val="D9D5C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8" name="Group 33"/>
            <p:cNvGrpSpPr/>
            <p:nvPr/>
          </p:nvGrpSpPr>
          <p:grpSpPr>
            <a:xfrm>
              <a:off x="3998951" y="1520788"/>
              <a:ext cx="1792706" cy="1837213"/>
              <a:chOff x="2792646" y="1157288"/>
              <a:chExt cx="1576154" cy="1615284"/>
            </a:xfrm>
          </p:grpSpPr>
          <p:sp>
            <p:nvSpPr>
              <p:cNvPr id="38" name="Freeform: Shape 34"/>
              <p:cNvSpPr/>
              <p:nvPr/>
            </p:nvSpPr>
            <p:spPr bwMode="auto">
              <a:xfrm>
                <a:off x="2803525" y="1207297"/>
                <a:ext cx="1565275" cy="1565275"/>
              </a:xfrm>
              <a:custGeom>
                <a:avLst/>
                <a:gdLst/>
                <a:ahLst/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r" b="b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9" name="Freeform: Shape 35"/>
              <p:cNvSpPr/>
              <p:nvPr/>
            </p:nvSpPr>
            <p:spPr bwMode="auto">
              <a:xfrm>
                <a:off x="2792646" y="1157288"/>
                <a:ext cx="1565275" cy="1565275"/>
              </a:xfrm>
              <a:custGeom>
                <a:avLst/>
                <a:gdLst/>
                <a:ahLst/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r" b="b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rgbClr val="2E4A4E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36"/>
            <p:cNvGrpSpPr/>
            <p:nvPr/>
          </p:nvGrpSpPr>
          <p:grpSpPr>
            <a:xfrm>
              <a:off x="6317091" y="1520788"/>
              <a:ext cx="1780332" cy="1837213"/>
              <a:chOff x="4830763" y="1157288"/>
              <a:chExt cx="1565275" cy="1615284"/>
            </a:xfrm>
          </p:grpSpPr>
          <p:sp>
            <p:nvSpPr>
              <p:cNvPr id="36" name="Freeform: Shape 37"/>
              <p:cNvSpPr/>
              <p:nvPr/>
            </p:nvSpPr>
            <p:spPr bwMode="auto">
              <a:xfrm>
                <a:off x="4830763" y="1207297"/>
                <a:ext cx="1565275" cy="1565275"/>
              </a:xfrm>
              <a:custGeom>
                <a:avLst/>
                <a:gdLst/>
                <a:ahLst/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l="0" t="0" r="r" b="b"/>
                <a:pathLst>
                  <a:path w="922" h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7" name="Freeform: Shape 38"/>
              <p:cNvSpPr/>
              <p:nvPr/>
            </p:nvSpPr>
            <p:spPr bwMode="auto">
              <a:xfrm>
                <a:off x="4830763" y="1157288"/>
                <a:ext cx="1565275" cy="1565275"/>
              </a:xfrm>
              <a:custGeom>
                <a:avLst/>
                <a:gdLst/>
                <a:ahLst/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l="0" t="0" r="r" b="b"/>
                <a:pathLst>
                  <a:path w="922" h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rgbClr val="BA764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39"/>
            <p:cNvGrpSpPr/>
            <p:nvPr/>
          </p:nvGrpSpPr>
          <p:grpSpPr>
            <a:xfrm>
              <a:off x="6304717" y="3826552"/>
              <a:ext cx="1792706" cy="1839558"/>
              <a:chOff x="4819884" y="3184525"/>
              <a:chExt cx="1576154" cy="1617345"/>
            </a:xfrm>
          </p:grpSpPr>
          <p:sp>
            <p:nvSpPr>
              <p:cNvPr id="34" name="Freeform: Shape 40"/>
              <p:cNvSpPr/>
              <p:nvPr/>
            </p:nvSpPr>
            <p:spPr bwMode="auto">
              <a:xfrm>
                <a:off x="4830763" y="3236595"/>
                <a:ext cx="1565275" cy="1565275"/>
              </a:xfrm>
              <a:custGeom>
                <a:avLst/>
                <a:gdLst/>
                <a:ahLst/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l="0" t="0" r="r" b="b"/>
                <a:pathLst>
                  <a:path w="922" h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5" name="Freeform: Shape 41"/>
              <p:cNvSpPr/>
              <p:nvPr/>
            </p:nvSpPr>
            <p:spPr bwMode="auto">
              <a:xfrm>
                <a:off x="4819884" y="3184525"/>
                <a:ext cx="1565275" cy="1565275"/>
              </a:xfrm>
              <a:custGeom>
                <a:avLst/>
                <a:gdLst/>
                <a:ahLst/>
                <a:cxnLst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</a:cxnLst>
                <a:rect l="0" t="0" r="r" b="b"/>
                <a:pathLst>
                  <a:path w="922" h="922">
                    <a:moveTo>
                      <a:pt x="490" y="16"/>
                    </a:move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lnTo>
                      <a:pt x="490" y="16"/>
                    </a:lnTo>
                    <a:close/>
                  </a:path>
                </a:pathLst>
              </a:custGeom>
              <a:solidFill>
                <a:srgbClr val="2E4A4E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42"/>
            <p:cNvGrpSpPr/>
            <p:nvPr/>
          </p:nvGrpSpPr>
          <p:grpSpPr>
            <a:xfrm>
              <a:off x="4011325" y="3826552"/>
              <a:ext cx="1780332" cy="1839558"/>
              <a:chOff x="2803525" y="3184525"/>
              <a:chExt cx="1565275" cy="1617345"/>
            </a:xfrm>
          </p:grpSpPr>
          <p:sp>
            <p:nvSpPr>
              <p:cNvPr id="32" name="Freeform: Shape 43"/>
              <p:cNvSpPr/>
              <p:nvPr/>
            </p:nvSpPr>
            <p:spPr bwMode="auto">
              <a:xfrm>
                <a:off x="2803525" y="3236595"/>
                <a:ext cx="1565275" cy="1565275"/>
              </a:xfrm>
              <a:custGeom>
                <a:avLst/>
                <a:gdLst/>
                <a:ahLst/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r" b="b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3" name="Freeform: Shape 44"/>
              <p:cNvSpPr/>
              <p:nvPr/>
            </p:nvSpPr>
            <p:spPr bwMode="auto">
              <a:xfrm>
                <a:off x="2803525" y="3184525"/>
                <a:ext cx="1565275" cy="1565275"/>
              </a:xfrm>
              <a:custGeom>
                <a:avLst/>
                <a:gdLst/>
                <a:ahLst/>
                <a:cxnLst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</a:cxnLst>
                <a:rect l="0" t="0" r="r" b="b"/>
                <a:pathLst>
                  <a:path w="922" h="922">
                    <a:moveTo>
                      <a:pt x="906" y="432"/>
                    </a:move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lose/>
                  </a:path>
                </a:pathLst>
              </a:custGeom>
              <a:solidFill>
                <a:srgbClr val="BA764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: Shape 46"/>
            <p:cNvSpPr/>
            <p:nvPr/>
          </p:nvSpPr>
          <p:spPr bwMode="auto">
            <a:xfrm>
              <a:off x="4707641" y="2114296"/>
              <a:ext cx="387709" cy="570912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Freeform: Shape 49"/>
            <p:cNvSpPr>
              <a:spLocks noChangeAspect="1"/>
            </p:cNvSpPr>
            <p:nvPr/>
          </p:nvSpPr>
          <p:spPr bwMode="auto">
            <a:xfrm>
              <a:off x="6990006" y="2168461"/>
              <a:ext cx="434506" cy="46747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" name="Freeform: Shape 52"/>
            <p:cNvSpPr/>
            <p:nvPr/>
          </p:nvSpPr>
          <p:spPr bwMode="auto">
            <a:xfrm>
              <a:off x="6992070" y="4492283"/>
              <a:ext cx="473708" cy="443870"/>
            </a:xfrm>
            <a:custGeom>
              <a:avLst/>
              <a:gdLst/>
              <a:ahLst/>
              <a:cxnLst>
                <a:cxn ang="0">
                  <a:pos x="59" y="51"/>
                </a:cxn>
                <a:cxn ang="0">
                  <a:pos x="56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7"/>
                </a:cxn>
                <a:cxn ang="0">
                  <a:pos x="20" y="37"/>
                </a:cxn>
                <a:cxn ang="0">
                  <a:pos x="25" y="41"/>
                </a:cxn>
                <a:cxn ang="0">
                  <a:pos x="29" y="43"/>
                </a:cxn>
                <a:cxn ang="0">
                  <a:pos x="34" y="41"/>
                </a:cxn>
                <a:cxn ang="0">
                  <a:pos x="39" y="37"/>
                </a:cxn>
                <a:cxn ang="0">
                  <a:pos x="56" y="37"/>
                </a:cxn>
                <a:cxn ang="0">
                  <a:pos x="59" y="40"/>
                </a:cxn>
                <a:cxn ang="0">
                  <a:pos x="59" y="51"/>
                </a:cxn>
                <a:cxn ang="0">
                  <a:pos x="47" y="22"/>
                </a:cxn>
                <a:cxn ang="0">
                  <a:pos x="31" y="38"/>
                </a:cxn>
                <a:cxn ang="0">
                  <a:pos x="29" y="39"/>
                </a:cxn>
                <a:cxn ang="0">
                  <a:pos x="28" y="38"/>
                </a:cxn>
                <a:cxn ang="0">
                  <a:pos x="12" y="22"/>
                </a:cxn>
                <a:cxn ang="0">
                  <a:pos x="11" y="20"/>
                </a:cxn>
                <a:cxn ang="0">
                  <a:pos x="13" y="18"/>
                </a:cxn>
                <a:cxn ang="0">
                  <a:pos x="23" y="18"/>
                </a:cxn>
                <a:cxn ang="0">
                  <a:pos x="23" y="2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36" y="18"/>
                </a:cxn>
                <a:cxn ang="0">
                  <a:pos x="45" y="18"/>
                </a:cxn>
                <a:cxn ang="0">
                  <a:pos x="48" y="20"/>
                </a:cxn>
                <a:cxn ang="0">
                  <a:pos x="47" y="22"/>
                </a:cxn>
                <a:cxn ang="0">
                  <a:pos x="43" y="46"/>
                </a:cxn>
                <a:cxn ang="0">
                  <a:pos x="41" y="48"/>
                </a:cxn>
                <a:cxn ang="0">
                  <a:pos x="43" y="50"/>
                </a:cxn>
                <a:cxn ang="0">
                  <a:pos x="45" y="48"/>
                </a:cxn>
                <a:cxn ang="0">
                  <a:pos x="43" y="46"/>
                </a:cxn>
                <a:cxn ang="0">
                  <a:pos x="52" y="46"/>
                </a:cxn>
                <a:cxn ang="0">
                  <a:pos x="50" y="48"/>
                </a:cxn>
                <a:cxn ang="0">
                  <a:pos x="52" y="50"/>
                </a:cxn>
                <a:cxn ang="0">
                  <a:pos x="55" y="48"/>
                </a:cxn>
                <a:cxn ang="0">
                  <a:pos x="52" y="46"/>
                </a:cxn>
              </a:cxnLst>
              <a:rect l="0" t="0" r="r" b="b"/>
              <a:pathLst>
                <a:path w="59" h="55">
                  <a:moveTo>
                    <a:pt x="59" y="51"/>
                  </a:moveTo>
                  <a:cubicBezTo>
                    <a:pt x="59" y="53"/>
                    <a:pt x="58" y="55"/>
                    <a:pt x="56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7"/>
                    <a:pt x="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1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8" y="37"/>
                    <a:pt x="59" y="38"/>
                    <a:pt x="59" y="40"/>
                  </a:cubicBezTo>
                  <a:lnTo>
                    <a:pt x="59" y="51"/>
                  </a:lnTo>
                  <a:close/>
                  <a:moveTo>
                    <a:pt x="47" y="22"/>
                  </a:moveTo>
                  <a:cubicBezTo>
                    <a:pt x="31" y="38"/>
                    <a:pt x="31" y="38"/>
                    <a:pt x="31" y="38"/>
                  </a:cubicBezTo>
                  <a:cubicBezTo>
                    <a:pt x="31" y="39"/>
                    <a:pt x="30" y="39"/>
                    <a:pt x="29" y="39"/>
                  </a:cubicBezTo>
                  <a:cubicBezTo>
                    <a:pt x="29" y="39"/>
                    <a:pt x="28" y="39"/>
                    <a:pt x="28" y="3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8"/>
                    <a:pt x="47" y="19"/>
                    <a:pt x="48" y="20"/>
                  </a:cubicBezTo>
                  <a:cubicBezTo>
                    <a:pt x="48" y="20"/>
                    <a:pt x="48" y="21"/>
                    <a:pt x="47" y="22"/>
                  </a:cubicBezTo>
                  <a:close/>
                  <a:moveTo>
                    <a:pt x="43" y="46"/>
                  </a:moveTo>
                  <a:cubicBezTo>
                    <a:pt x="42" y="46"/>
                    <a:pt x="41" y="47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4" y="50"/>
                    <a:pt x="45" y="49"/>
                    <a:pt x="45" y="48"/>
                  </a:cubicBezTo>
                  <a:cubicBezTo>
                    <a:pt x="45" y="47"/>
                    <a:pt x="44" y="46"/>
                    <a:pt x="43" y="46"/>
                  </a:cubicBezTo>
                  <a:close/>
                  <a:moveTo>
                    <a:pt x="52" y="46"/>
                  </a:moveTo>
                  <a:cubicBezTo>
                    <a:pt x="51" y="46"/>
                    <a:pt x="50" y="47"/>
                    <a:pt x="50" y="48"/>
                  </a:cubicBezTo>
                  <a:cubicBezTo>
                    <a:pt x="50" y="49"/>
                    <a:pt x="51" y="50"/>
                    <a:pt x="52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7"/>
                    <a:pt x="54" y="46"/>
                    <a:pt x="52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" name="Freeform: Shape 55"/>
            <p:cNvSpPr>
              <a:spLocks noChangeAspect="1"/>
            </p:cNvSpPr>
            <p:nvPr/>
          </p:nvSpPr>
          <p:spPr bwMode="auto">
            <a:xfrm>
              <a:off x="4650329" y="4492283"/>
              <a:ext cx="502324" cy="46421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144425" y="2043855"/>
            <a:ext cx="2854804" cy="1192329"/>
            <a:chOff x="1531599" y="3689289"/>
            <a:chExt cx="2854804" cy="1192329"/>
          </a:xfrm>
        </p:grpSpPr>
        <p:sp>
          <p:nvSpPr>
            <p:cNvPr id="44" name="矩形 43"/>
            <p:cNvSpPr/>
            <p:nvPr/>
          </p:nvSpPr>
          <p:spPr>
            <a:xfrm>
              <a:off x="1531599" y="4050621"/>
              <a:ext cx="2854804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531599" y="368928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144425" y="4164377"/>
            <a:ext cx="2854804" cy="1192329"/>
            <a:chOff x="1531599" y="3689289"/>
            <a:chExt cx="2854804" cy="1192329"/>
          </a:xfrm>
        </p:grpSpPr>
        <p:sp>
          <p:nvSpPr>
            <p:cNvPr id="47" name="矩形 46"/>
            <p:cNvSpPr/>
            <p:nvPr/>
          </p:nvSpPr>
          <p:spPr>
            <a:xfrm>
              <a:off x="1531599" y="4050621"/>
              <a:ext cx="2854804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531599" y="368928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71507" y="2043855"/>
            <a:ext cx="2854804" cy="1192329"/>
            <a:chOff x="1531599" y="3689289"/>
            <a:chExt cx="2854804" cy="1192329"/>
          </a:xfrm>
        </p:grpSpPr>
        <p:sp>
          <p:nvSpPr>
            <p:cNvPr id="50" name="矩形 49"/>
            <p:cNvSpPr/>
            <p:nvPr/>
          </p:nvSpPr>
          <p:spPr>
            <a:xfrm>
              <a:off x="1531599" y="4050621"/>
              <a:ext cx="2854804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662854" y="368928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71507" y="4164377"/>
            <a:ext cx="2854804" cy="1192329"/>
            <a:chOff x="1531599" y="3689289"/>
            <a:chExt cx="2854804" cy="1192329"/>
          </a:xfrm>
        </p:grpSpPr>
        <p:sp>
          <p:nvSpPr>
            <p:cNvPr id="53" name="矩形 52"/>
            <p:cNvSpPr/>
            <p:nvPr/>
          </p:nvSpPr>
          <p:spPr>
            <a:xfrm>
              <a:off x="1531599" y="4050621"/>
              <a:ext cx="2854804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662854" y="368928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D374A"/>
      </a:accent1>
      <a:accent2>
        <a:srgbClr val="6A868F"/>
      </a:accent2>
      <a:accent3>
        <a:srgbClr val="31778E"/>
      </a:accent3>
      <a:accent4>
        <a:srgbClr val="D6C88B"/>
      </a:accent4>
      <a:accent5>
        <a:srgbClr val="D66E49"/>
      </a:accent5>
      <a:accent6>
        <a:srgbClr val="649EB2"/>
      </a:accent6>
      <a:hlink>
        <a:srgbClr val="BD374A"/>
      </a:hlink>
      <a:folHlink>
        <a:srgbClr val="BFBFBF"/>
      </a:folHlink>
    </a:clrScheme>
    <a:fontScheme name="zwds4msg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D374A"/>
      </a:accent1>
      <a:accent2>
        <a:srgbClr val="6A868F"/>
      </a:accent2>
      <a:accent3>
        <a:srgbClr val="31778E"/>
      </a:accent3>
      <a:accent4>
        <a:srgbClr val="D6C88B"/>
      </a:accent4>
      <a:accent5>
        <a:srgbClr val="D66E49"/>
      </a:accent5>
      <a:accent6>
        <a:srgbClr val="649EB2"/>
      </a:accent6>
      <a:hlink>
        <a:srgbClr val="BD374A"/>
      </a:hlink>
      <a:folHlink>
        <a:srgbClr val="BFBFBF"/>
      </a:folHlink>
    </a:clrScheme>
    <a:fontScheme name="zwds4msg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4096</Words>
  <Application>WPS 演示</Application>
  <PresentationFormat>宽屏</PresentationFormat>
  <Paragraphs>333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包图简圆体</vt:lpstr>
      <vt:lpstr>Montserrat Semi</vt:lpstr>
      <vt:lpstr>AMGDT</vt:lpstr>
      <vt:lpstr>Calibri</vt:lpstr>
      <vt:lpstr>微软雅黑</vt:lpstr>
      <vt:lpstr>Arial Unicode MS</vt:lpstr>
      <vt:lpstr>Meiryo</vt:lpstr>
      <vt:lpstr>Yu Gothic UI</vt:lpstr>
      <vt:lpstr>Arial Narrow</vt:lpstr>
      <vt:lpstr>Calibri Light</vt:lpstr>
      <vt:lpstr>第一PPT，www.1ppt.com​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Administrator</cp:lastModifiedBy>
  <cp:revision>25</cp:revision>
  <dcterms:created xsi:type="dcterms:W3CDTF">2019-12-25T01:46:00Z</dcterms:created>
  <dcterms:modified xsi:type="dcterms:W3CDTF">2025-04-20T01:44:53Z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545BA505990346F6935493A17D252FB0_12</vt:lpwstr>
  </property>
</Properties>
</file>