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8"/>
  </p:handoutMasterIdLst>
  <p:sldIdLst>
    <p:sldId id="272" r:id="rId3"/>
    <p:sldId id="277" r:id="rId4"/>
    <p:sldId id="273" r:id="rId6"/>
    <p:sldId id="312" r:id="rId7"/>
    <p:sldId id="313" r:id="rId8"/>
    <p:sldId id="314" r:id="rId9"/>
    <p:sldId id="315" r:id="rId10"/>
    <p:sldId id="309" r:id="rId11"/>
    <p:sldId id="316" r:id="rId12"/>
    <p:sldId id="317" r:id="rId13"/>
    <p:sldId id="318" r:id="rId14"/>
    <p:sldId id="319" r:id="rId15"/>
    <p:sldId id="320" r:id="rId16"/>
    <p:sldId id="310" r:id="rId17"/>
    <p:sldId id="321" r:id="rId18"/>
    <p:sldId id="322" r:id="rId19"/>
    <p:sldId id="323" r:id="rId20"/>
    <p:sldId id="324" r:id="rId21"/>
    <p:sldId id="311" r:id="rId22"/>
    <p:sldId id="325" r:id="rId23"/>
    <p:sldId id="326" r:id="rId24"/>
    <p:sldId id="327" r:id="rId25"/>
    <p:sldId id="328" r:id="rId26"/>
    <p:sldId id="32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F7F7F"/>
    <a:srgbClr val="E8D7B8"/>
    <a:srgbClr val="D9C8AC"/>
    <a:srgbClr val="FE0000"/>
    <a:srgbClr val="7AD1B7"/>
    <a:srgbClr val="84B49A"/>
    <a:srgbClr val="96B5EE"/>
    <a:srgbClr val="CEDDF7"/>
    <a:srgbClr val="9B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w="lg" len="lg"/>
                <a:tailEnd w="lg" len="lg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alpha val="93000"/>
                </a:schemeClr>
              </a:solidFill>
              <a:ln w="1587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356176"/>
        <c:axId val="728356736"/>
      </c:radarChart>
      <c:catAx>
        <c:axId val="7283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28356736"/>
        <c:crosses val="autoZero"/>
        <c:auto val="1"/>
        <c:lblAlgn val="ctr"/>
        <c:lblOffset val="100"/>
        <c:noMultiLvlLbl val="0"/>
      </c:catAx>
      <c:valAx>
        <c:axId val="72835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2835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e873a32-a0e8-4858-b111-01bcb62e216e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7F7F7F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2"/>
            <c:bubble3D val="0"/>
            <c:spPr>
              <a:ln>
                <a:noFill/>
              </a:ln>
            </c:spPr>
          </c:dPt>
          <c:dPt>
            <c:idx val="3"/>
            <c:bubble3D val="0"/>
            <c:spPr>
              <a:ln>
                <a:noFill/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  <c:extLst>
      <c:ext uri="{0b15fc19-7d7d-44ad-8c2d-2c3a37ce22c3}">
        <chartProps xmlns="https://web.wps.cn/et/2018/main" chartId="{315cc984-7390-46a3-99a7-48e25a029942}"/>
      </c:ext>
    </c:extLst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208624"/>
        <c:axId val="805209184"/>
      </c:barChart>
      <c:catAx>
        <c:axId val="8052086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05209184"/>
        <c:crosses val="autoZero"/>
        <c:auto val="1"/>
        <c:lblAlgn val="ctr"/>
        <c:lblOffset val="100"/>
        <c:noMultiLvlLbl val="0"/>
      </c:catAx>
      <c:valAx>
        <c:axId val="80520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05208624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83c94a43-aa15-43d3-b91e-3661fd0e72d8}"/>
      </c:ext>
    </c:extLst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9510E745-F699-43C2-9540-DC86FA995B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7746B39F-60C5-4185-B80B-F85AE638C1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2E30-3799-47A2-8F1C-D13A942F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仿宋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5152" b="6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615055" y="46164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2957" y="975897"/>
            <a:ext cx="310388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极</a:t>
            </a:r>
            <a:endParaRPr lang="zh-CN" altLang="en-US" sz="1150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简</a:t>
            </a:r>
            <a:endParaRPr lang="zh-CN" altLang="en-US" sz="1150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29480" y="2033270"/>
            <a:ext cx="1795145" cy="1997710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52025" y="3207385"/>
            <a:ext cx="489365" cy="1532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优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品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PPT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66799" y="1163955"/>
            <a:ext cx="5924551" cy="4762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199" y="5578849"/>
            <a:ext cx="457200" cy="510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Oval 8"/>
          <p:cNvSpPr/>
          <p:nvPr/>
        </p:nvSpPr>
        <p:spPr>
          <a:xfrm>
            <a:off x="1549608" y="2151266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1</a:t>
            </a:r>
            <a:endParaRPr lang="en-US" altLang="zh-CN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Oval 12"/>
          <p:cNvSpPr/>
          <p:nvPr/>
        </p:nvSpPr>
        <p:spPr>
          <a:xfrm>
            <a:off x="1549608" y="3409521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2</a:t>
            </a:r>
            <a:endParaRPr lang="en-US" altLang="zh-CN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92159" y="2108827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0" name="文本框 32"/>
          <p:cNvSpPr txBox="1"/>
          <p:nvPr/>
        </p:nvSpPr>
        <p:spPr>
          <a:xfrm>
            <a:off x="2016094" y="2388319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92159" y="3389066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2" name="文本框 32"/>
          <p:cNvSpPr txBox="1"/>
          <p:nvPr/>
        </p:nvSpPr>
        <p:spPr>
          <a:xfrm>
            <a:off x="2016094" y="3668558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33" name="Oval 8"/>
          <p:cNvSpPr/>
          <p:nvPr/>
        </p:nvSpPr>
        <p:spPr>
          <a:xfrm>
            <a:off x="1549608" y="4663553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3</a:t>
            </a:r>
            <a:endParaRPr lang="en-US" altLang="zh-CN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92159" y="4621114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5" name="文本框 32"/>
          <p:cNvSpPr txBox="1"/>
          <p:nvPr/>
        </p:nvSpPr>
        <p:spPr>
          <a:xfrm>
            <a:off x="2016094" y="4900606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534"/>
          <a:stretch>
            <a:fillRect/>
          </a:stretch>
        </p:blipFill>
        <p:spPr>
          <a:xfrm>
            <a:off x="7414260" y="2005965"/>
            <a:ext cx="4820285" cy="28460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/>
          <p:cNvSpPr>
            <a:spLocks noChangeArrowheads="1"/>
          </p:cNvSpPr>
          <p:nvPr/>
        </p:nvSpPr>
        <p:spPr bwMode="auto">
          <a:xfrm>
            <a:off x="1222514" y="1866479"/>
            <a:ext cx="3489836" cy="639321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white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3200" dirty="0">
              <a:solidFill>
                <a:prstClr val="white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32"/>
          <p:cNvSpPr txBox="1"/>
          <p:nvPr/>
        </p:nvSpPr>
        <p:spPr>
          <a:xfrm>
            <a:off x="1095251" y="2642067"/>
            <a:ext cx="5062120" cy="2676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</a:t>
            </a:r>
            <a:endParaRPr lang="en-US" altLang="zh-CN" sz="14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1" name="文本框 32"/>
          <p:cNvSpPr txBox="1"/>
          <p:nvPr/>
        </p:nvSpPr>
        <p:spPr>
          <a:xfrm>
            <a:off x="6500606" y="4788655"/>
            <a:ext cx="4328639" cy="530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3" name="同侧圆角矩形 81"/>
          <p:cNvSpPr/>
          <p:nvPr/>
        </p:nvSpPr>
        <p:spPr>
          <a:xfrm rot="5400000">
            <a:off x="7862746" y="1442263"/>
            <a:ext cx="315580" cy="252375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4" name="同侧圆角矩形 82"/>
          <p:cNvSpPr/>
          <p:nvPr/>
        </p:nvSpPr>
        <p:spPr>
          <a:xfrm rot="5400000">
            <a:off x="7670973" y="2193738"/>
            <a:ext cx="313656" cy="21382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5" name="同侧圆角矩形 83"/>
          <p:cNvSpPr/>
          <p:nvPr/>
        </p:nvSpPr>
        <p:spPr>
          <a:xfrm rot="5400000">
            <a:off x="7457359" y="2961323"/>
            <a:ext cx="313656" cy="17110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6" name="同侧圆角矩形 84"/>
          <p:cNvSpPr/>
          <p:nvPr/>
        </p:nvSpPr>
        <p:spPr>
          <a:xfrm rot="5400000">
            <a:off x="7232501" y="3743958"/>
            <a:ext cx="313657" cy="12613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7" name="同侧圆角矩形 85"/>
          <p:cNvSpPr/>
          <p:nvPr/>
        </p:nvSpPr>
        <p:spPr>
          <a:xfrm rot="5400000">
            <a:off x="8057086" y="692027"/>
            <a:ext cx="315580" cy="29124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8" name="任意多边形 86"/>
          <p:cNvSpPr/>
          <p:nvPr/>
        </p:nvSpPr>
        <p:spPr>
          <a:xfrm>
            <a:off x="6500606" y="1988551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87"/>
          <p:cNvSpPr/>
          <p:nvPr/>
        </p:nvSpPr>
        <p:spPr>
          <a:xfrm>
            <a:off x="6500606" y="2540117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任意多边形 88"/>
          <p:cNvSpPr/>
          <p:nvPr/>
        </p:nvSpPr>
        <p:spPr>
          <a:xfrm>
            <a:off x="6500606" y="3095491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任意多边形 89"/>
          <p:cNvSpPr/>
          <p:nvPr/>
        </p:nvSpPr>
        <p:spPr>
          <a:xfrm>
            <a:off x="6500606" y="3647055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任意多边形 90"/>
          <p:cNvSpPr/>
          <p:nvPr/>
        </p:nvSpPr>
        <p:spPr>
          <a:xfrm>
            <a:off x="6500606" y="4202427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54"/>
          <p:cNvSpPr txBox="1">
            <a:spLocks noChangeArrowheads="1"/>
          </p:cNvSpPr>
          <p:nvPr/>
        </p:nvSpPr>
        <p:spPr bwMode="auto">
          <a:xfrm>
            <a:off x="9655062" y="1934671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9655062" y="2505467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99%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56"/>
          <p:cNvSpPr txBox="1">
            <a:spLocks noChangeArrowheads="1"/>
          </p:cNvSpPr>
          <p:nvPr/>
        </p:nvSpPr>
        <p:spPr bwMode="auto">
          <a:xfrm>
            <a:off x="9655062" y="3076264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57"/>
          <p:cNvSpPr txBox="1">
            <a:spLocks noChangeArrowheads="1"/>
          </p:cNvSpPr>
          <p:nvPr/>
        </p:nvSpPr>
        <p:spPr bwMode="auto">
          <a:xfrm>
            <a:off x="9655062" y="3647061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59%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58"/>
          <p:cNvSpPr txBox="1">
            <a:spLocks noChangeArrowheads="1"/>
          </p:cNvSpPr>
          <p:nvPr/>
        </p:nvSpPr>
        <p:spPr bwMode="auto">
          <a:xfrm>
            <a:off x="9655062" y="4217858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509125" y="5777700"/>
            <a:ext cx="2743200" cy="2655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50780" y="2986223"/>
            <a:ext cx="1896687" cy="284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8" name="文本框 32"/>
          <p:cNvSpPr txBox="1"/>
          <p:nvPr/>
        </p:nvSpPr>
        <p:spPr>
          <a:xfrm>
            <a:off x="5676184" y="3265715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9" name="文本框 32"/>
          <p:cNvSpPr txBox="1"/>
          <p:nvPr/>
        </p:nvSpPr>
        <p:spPr>
          <a:xfrm>
            <a:off x="5663482" y="4336781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940080" y="2986223"/>
            <a:ext cx="1896687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1" name="文本框 32"/>
          <p:cNvSpPr txBox="1"/>
          <p:nvPr/>
        </p:nvSpPr>
        <p:spPr>
          <a:xfrm>
            <a:off x="8965484" y="3265715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2" name="文本框 32"/>
          <p:cNvSpPr txBox="1"/>
          <p:nvPr/>
        </p:nvSpPr>
        <p:spPr>
          <a:xfrm>
            <a:off x="8952782" y="4336781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15"/>
          <p:cNvSpPr txBox="1"/>
          <p:nvPr/>
        </p:nvSpPr>
        <p:spPr>
          <a:xfrm>
            <a:off x="6108244" y="1990161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XXX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万元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6939" y="2058006"/>
            <a:ext cx="416498" cy="4164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7" name="文本框 15"/>
          <p:cNvSpPr txBox="1"/>
          <p:nvPr/>
        </p:nvSpPr>
        <p:spPr>
          <a:xfrm>
            <a:off x="9311385" y="1990161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XXX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万元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940080" y="2058006"/>
            <a:ext cx="416498" cy="416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1697586"/>
            <a:ext cx="3462810" cy="407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2" grpId="0" animBg="1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37419" y="3844897"/>
            <a:ext cx="1073682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泪滴形 2"/>
          <p:cNvSpPr/>
          <p:nvPr/>
        </p:nvSpPr>
        <p:spPr>
          <a:xfrm rot="8100000">
            <a:off x="1572333" y="1853255"/>
            <a:ext cx="1289744" cy="12897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6729" y="2371183"/>
            <a:ext cx="360950" cy="353860"/>
            <a:chOff x="5100638" y="12700"/>
            <a:chExt cx="80963" cy="79375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5100638" y="12700"/>
              <a:ext cx="80963" cy="79375"/>
            </a:xfrm>
            <a:custGeom>
              <a:avLst/>
              <a:gdLst>
                <a:gd name="T0" fmla="*/ 131 w 152"/>
                <a:gd name="T1" fmla="*/ 55 h 152"/>
                <a:gd name="T2" fmla="*/ 131 w 152"/>
                <a:gd name="T3" fmla="*/ 7 h 152"/>
                <a:gd name="T4" fmla="*/ 103 w 152"/>
                <a:gd name="T5" fmla="*/ 7 h 152"/>
                <a:gd name="T6" fmla="*/ 103 w 152"/>
                <a:gd name="T7" fmla="*/ 28 h 152"/>
                <a:gd name="T8" fmla="*/ 76 w 152"/>
                <a:gd name="T9" fmla="*/ 0 h 152"/>
                <a:gd name="T10" fmla="*/ 0 w 152"/>
                <a:gd name="T11" fmla="*/ 76 h 152"/>
                <a:gd name="T12" fmla="*/ 13 w 152"/>
                <a:gd name="T13" fmla="*/ 76 h 152"/>
                <a:gd name="T14" fmla="*/ 13 w 152"/>
                <a:gd name="T15" fmla="*/ 152 h 152"/>
                <a:gd name="T16" fmla="*/ 55 w 152"/>
                <a:gd name="T17" fmla="*/ 152 h 152"/>
                <a:gd name="T18" fmla="*/ 55 w 152"/>
                <a:gd name="T19" fmla="*/ 90 h 152"/>
                <a:gd name="T20" fmla="*/ 96 w 152"/>
                <a:gd name="T21" fmla="*/ 90 h 152"/>
                <a:gd name="T22" fmla="*/ 96 w 152"/>
                <a:gd name="T23" fmla="*/ 152 h 152"/>
                <a:gd name="T24" fmla="*/ 138 w 152"/>
                <a:gd name="T25" fmla="*/ 152 h 152"/>
                <a:gd name="T26" fmla="*/ 138 w 152"/>
                <a:gd name="T27" fmla="*/ 76 h 152"/>
                <a:gd name="T28" fmla="*/ 152 w 152"/>
                <a:gd name="T29" fmla="*/ 76 h 152"/>
                <a:gd name="T30" fmla="*/ 131 w 152"/>
                <a:gd name="T31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31" y="55"/>
                  </a:moveTo>
                  <a:lnTo>
                    <a:pt x="131" y="7"/>
                  </a:lnTo>
                  <a:lnTo>
                    <a:pt x="103" y="7"/>
                  </a:lnTo>
                  <a:lnTo>
                    <a:pt x="103" y="28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13" y="76"/>
                  </a:lnTo>
                  <a:lnTo>
                    <a:pt x="13" y="152"/>
                  </a:lnTo>
                  <a:lnTo>
                    <a:pt x="55" y="152"/>
                  </a:lnTo>
                  <a:lnTo>
                    <a:pt x="55" y="90"/>
                  </a:lnTo>
                  <a:lnTo>
                    <a:pt x="96" y="90"/>
                  </a:lnTo>
                  <a:lnTo>
                    <a:pt x="96" y="152"/>
                  </a:lnTo>
                  <a:lnTo>
                    <a:pt x="138" y="152"/>
                  </a:lnTo>
                  <a:lnTo>
                    <a:pt x="138" y="76"/>
                  </a:lnTo>
                  <a:lnTo>
                    <a:pt x="152" y="76"/>
                  </a:lnTo>
                  <a:lnTo>
                    <a:pt x="13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2064805" y="3692498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7" name="泪滴形 16"/>
          <p:cNvSpPr/>
          <p:nvPr/>
        </p:nvSpPr>
        <p:spPr>
          <a:xfrm rot="8100000">
            <a:off x="4192441" y="1853255"/>
            <a:ext cx="1289744" cy="128974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642698" y="2353489"/>
            <a:ext cx="389258" cy="389250"/>
          </a:xfrm>
          <a:custGeom>
            <a:avLst/>
            <a:gdLst>
              <a:gd name="T0" fmla="*/ 122 w 166"/>
              <a:gd name="T1" fmla="*/ 103 h 166"/>
              <a:gd name="T2" fmla="*/ 121 w 166"/>
              <a:gd name="T3" fmla="*/ 101 h 166"/>
              <a:gd name="T4" fmla="*/ 126 w 166"/>
              <a:gd name="T5" fmla="*/ 93 h 166"/>
              <a:gd name="T6" fmla="*/ 130 w 166"/>
              <a:gd name="T7" fmla="*/ 75 h 166"/>
              <a:gd name="T8" fmla="*/ 131 w 166"/>
              <a:gd name="T9" fmla="*/ 66 h 166"/>
              <a:gd name="T10" fmla="*/ 127 w 166"/>
              <a:gd name="T11" fmla="*/ 40 h 166"/>
              <a:gd name="T12" fmla="*/ 112 w 166"/>
              <a:gd name="T13" fmla="*/ 20 h 166"/>
              <a:gd name="T14" fmla="*/ 91 w 166"/>
              <a:gd name="T15" fmla="*/ 5 h 166"/>
              <a:gd name="T16" fmla="*/ 66 w 166"/>
              <a:gd name="T17" fmla="*/ 0 h 166"/>
              <a:gd name="T18" fmla="*/ 53 w 166"/>
              <a:gd name="T19" fmla="*/ 1 h 166"/>
              <a:gd name="T20" fmla="*/ 29 w 166"/>
              <a:gd name="T21" fmla="*/ 11 h 166"/>
              <a:gd name="T22" fmla="*/ 12 w 166"/>
              <a:gd name="T23" fmla="*/ 29 h 166"/>
              <a:gd name="T24" fmla="*/ 1 w 166"/>
              <a:gd name="T25" fmla="*/ 53 h 166"/>
              <a:gd name="T26" fmla="*/ 0 w 166"/>
              <a:gd name="T27" fmla="*/ 66 h 166"/>
              <a:gd name="T28" fmla="*/ 5 w 166"/>
              <a:gd name="T29" fmla="*/ 91 h 166"/>
              <a:gd name="T30" fmla="*/ 20 w 166"/>
              <a:gd name="T31" fmla="*/ 112 h 166"/>
              <a:gd name="T32" fmla="*/ 40 w 166"/>
              <a:gd name="T33" fmla="*/ 127 h 166"/>
              <a:gd name="T34" fmla="*/ 66 w 166"/>
              <a:gd name="T35" fmla="*/ 131 h 166"/>
              <a:gd name="T36" fmla="*/ 75 w 166"/>
              <a:gd name="T37" fmla="*/ 130 h 166"/>
              <a:gd name="T38" fmla="*/ 93 w 166"/>
              <a:gd name="T39" fmla="*/ 126 h 166"/>
              <a:gd name="T40" fmla="*/ 101 w 166"/>
              <a:gd name="T41" fmla="*/ 121 h 166"/>
              <a:gd name="T42" fmla="*/ 143 w 166"/>
              <a:gd name="T43" fmla="*/ 161 h 166"/>
              <a:gd name="T44" fmla="*/ 146 w 166"/>
              <a:gd name="T45" fmla="*/ 165 h 166"/>
              <a:gd name="T46" fmla="*/ 152 w 166"/>
              <a:gd name="T47" fmla="*/ 166 h 166"/>
              <a:gd name="T48" fmla="*/ 161 w 166"/>
              <a:gd name="T49" fmla="*/ 161 h 166"/>
              <a:gd name="T50" fmla="*/ 165 w 166"/>
              <a:gd name="T51" fmla="*/ 158 h 166"/>
              <a:gd name="T52" fmla="*/ 165 w 166"/>
              <a:gd name="T53" fmla="*/ 146 h 166"/>
              <a:gd name="T54" fmla="*/ 66 w 166"/>
              <a:gd name="T55" fmla="*/ 111 h 166"/>
              <a:gd name="T56" fmla="*/ 56 w 166"/>
              <a:gd name="T57" fmla="*/ 109 h 166"/>
              <a:gd name="T58" fmla="*/ 40 w 166"/>
              <a:gd name="T59" fmla="*/ 103 h 166"/>
              <a:gd name="T60" fmla="*/ 29 w 166"/>
              <a:gd name="T61" fmla="*/ 91 h 166"/>
              <a:gd name="T62" fmla="*/ 22 w 166"/>
              <a:gd name="T63" fmla="*/ 75 h 166"/>
              <a:gd name="T64" fmla="*/ 21 w 166"/>
              <a:gd name="T65" fmla="*/ 66 h 166"/>
              <a:gd name="T66" fmla="*/ 24 w 166"/>
              <a:gd name="T67" fmla="*/ 48 h 166"/>
              <a:gd name="T68" fmla="*/ 33 w 166"/>
              <a:gd name="T69" fmla="*/ 33 h 166"/>
              <a:gd name="T70" fmla="*/ 48 w 166"/>
              <a:gd name="T71" fmla="*/ 24 h 166"/>
              <a:gd name="T72" fmla="*/ 66 w 166"/>
              <a:gd name="T73" fmla="*/ 21 h 166"/>
              <a:gd name="T74" fmla="*/ 75 w 166"/>
              <a:gd name="T75" fmla="*/ 22 h 166"/>
              <a:gd name="T76" fmla="*/ 91 w 166"/>
              <a:gd name="T77" fmla="*/ 29 h 166"/>
              <a:gd name="T78" fmla="*/ 103 w 166"/>
              <a:gd name="T79" fmla="*/ 40 h 166"/>
              <a:gd name="T80" fmla="*/ 109 w 166"/>
              <a:gd name="T81" fmla="*/ 56 h 166"/>
              <a:gd name="T82" fmla="*/ 111 w 166"/>
              <a:gd name="T83" fmla="*/ 66 h 166"/>
              <a:gd name="T84" fmla="*/ 107 w 166"/>
              <a:gd name="T85" fmla="*/ 83 h 166"/>
              <a:gd name="T86" fmla="*/ 98 w 166"/>
              <a:gd name="T87" fmla="*/ 98 h 166"/>
              <a:gd name="T88" fmla="*/ 83 w 166"/>
              <a:gd name="T89" fmla="*/ 107 h 166"/>
              <a:gd name="T90" fmla="*/ 66 w 166"/>
              <a:gd name="T91" fmla="*/ 11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" h="166">
                <a:moveTo>
                  <a:pt x="161" y="143"/>
                </a:moveTo>
                <a:lnTo>
                  <a:pt x="122" y="103"/>
                </a:lnTo>
                <a:lnTo>
                  <a:pt x="122" y="103"/>
                </a:lnTo>
                <a:lnTo>
                  <a:pt x="121" y="101"/>
                </a:lnTo>
                <a:lnTo>
                  <a:pt x="121" y="101"/>
                </a:lnTo>
                <a:lnTo>
                  <a:pt x="126" y="93"/>
                </a:lnTo>
                <a:lnTo>
                  <a:pt x="129" y="84"/>
                </a:lnTo>
                <a:lnTo>
                  <a:pt x="130" y="75"/>
                </a:lnTo>
                <a:lnTo>
                  <a:pt x="131" y="66"/>
                </a:lnTo>
                <a:lnTo>
                  <a:pt x="131" y="66"/>
                </a:lnTo>
                <a:lnTo>
                  <a:pt x="130" y="53"/>
                </a:lnTo>
                <a:lnTo>
                  <a:pt x="127" y="40"/>
                </a:lnTo>
                <a:lnTo>
                  <a:pt x="120" y="29"/>
                </a:lnTo>
                <a:lnTo>
                  <a:pt x="112" y="20"/>
                </a:lnTo>
                <a:lnTo>
                  <a:pt x="103" y="11"/>
                </a:lnTo>
                <a:lnTo>
                  <a:pt x="91" y="5"/>
                </a:lnTo>
                <a:lnTo>
                  <a:pt x="78" y="1"/>
                </a:lnTo>
                <a:lnTo>
                  <a:pt x="66" y="0"/>
                </a:lnTo>
                <a:lnTo>
                  <a:pt x="66" y="0"/>
                </a:lnTo>
                <a:lnTo>
                  <a:pt x="53" y="1"/>
                </a:lnTo>
                <a:lnTo>
                  <a:pt x="40" y="5"/>
                </a:lnTo>
                <a:lnTo>
                  <a:pt x="29" y="11"/>
                </a:lnTo>
                <a:lnTo>
                  <a:pt x="20" y="20"/>
                </a:lnTo>
                <a:lnTo>
                  <a:pt x="12" y="29"/>
                </a:lnTo>
                <a:lnTo>
                  <a:pt x="5" y="40"/>
                </a:lnTo>
                <a:lnTo>
                  <a:pt x="1" y="53"/>
                </a:lnTo>
                <a:lnTo>
                  <a:pt x="0" y="66"/>
                </a:lnTo>
                <a:lnTo>
                  <a:pt x="0" y="66"/>
                </a:lnTo>
                <a:lnTo>
                  <a:pt x="1" y="78"/>
                </a:lnTo>
                <a:lnTo>
                  <a:pt x="5" y="91"/>
                </a:lnTo>
                <a:lnTo>
                  <a:pt x="12" y="103"/>
                </a:lnTo>
                <a:lnTo>
                  <a:pt x="20" y="112"/>
                </a:lnTo>
                <a:lnTo>
                  <a:pt x="29" y="120"/>
                </a:lnTo>
                <a:lnTo>
                  <a:pt x="40" y="127"/>
                </a:lnTo>
                <a:lnTo>
                  <a:pt x="53" y="130"/>
                </a:lnTo>
                <a:lnTo>
                  <a:pt x="66" y="131"/>
                </a:lnTo>
                <a:lnTo>
                  <a:pt x="66" y="131"/>
                </a:lnTo>
                <a:lnTo>
                  <a:pt x="75" y="130"/>
                </a:lnTo>
                <a:lnTo>
                  <a:pt x="84" y="129"/>
                </a:lnTo>
                <a:lnTo>
                  <a:pt x="93" y="126"/>
                </a:lnTo>
                <a:lnTo>
                  <a:pt x="101" y="121"/>
                </a:lnTo>
                <a:lnTo>
                  <a:pt x="101" y="121"/>
                </a:lnTo>
                <a:lnTo>
                  <a:pt x="103" y="122"/>
                </a:lnTo>
                <a:lnTo>
                  <a:pt x="143" y="161"/>
                </a:lnTo>
                <a:lnTo>
                  <a:pt x="143" y="161"/>
                </a:lnTo>
                <a:lnTo>
                  <a:pt x="146" y="165"/>
                </a:lnTo>
                <a:lnTo>
                  <a:pt x="152" y="166"/>
                </a:lnTo>
                <a:lnTo>
                  <a:pt x="152" y="166"/>
                </a:lnTo>
                <a:lnTo>
                  <a:pt x="158" y="165"/>
                </a:lnTo>
                <a:lnTo>
                  <a:pt x="161" y="161"/>
                </a:lnTo>
                <a:lnTo>
                  <a:pt x="161" y="161"/>
                </a:lnTo>
                <a:lnTo>
                  <a:pt x="165" y="158"/>
                </a:lnTo>
                <a:lnTo>
                  <a:pt x="166" y="152"/>
                </a:lnTo>
                <a:lnTo>
                  <a:pt x="165" y="146"/>
                </a:lnTo>
                <a:lnTo>
                  <a:pt x="161" y="143"/>
                </a:lnTo>
                <a:close/>
                <a:moveTo>
                  <a:pt x="66" y="111"/>
                </a:moveTo>
                <a:lnTo>
                  <a:pt x="66" y="111"/>
                </a:lnTo>
                <a:lnTo>
                  <a:pt x="56" y="109"/>
                </a:lnTo>
                <a:lnTo>
                  <a:pt x="48" y="107"/>
                </a:lnTo>
                <a:lnTo>
                  <a:pt x="40" y="103"/>
                </a:lnTo>
                <a:lnTo>
                  <a:pt x="33" y="98"/>
                </a:lnTo>
                <a:lnTo>
                  <a:pt x="29" y="91"/>
                </a:lnTo>
                <a:lnTo>
                  <a:pt x="24" y="83"/>
                </a:lnTo>
                <a:lnTo>
                  <a:pt x="22" y="75"/>
                </a:lnTo>
                <a:lnTo>
                  <a:pt x="21" y="66"/>
                </a:lnTo>
                <a:lnTo>
                  <a:pt x="21" y="66"/>
                </a:lnTo>
                <a:lnTo>
                  <a:pt x="22" y="56"/>
                </a:lnTo>
                <a:lnTo>
                  <a:pt x="24" y="48"/>
                </a:lnTo>
                <a:lnTo>
                  <a:pt x="29" y="40"/>
                </a:lnTo>
                <a:lnTo>
                  <a:pt x="33" y="33"/>
                </a:lnTo>
                <a:lnTo>
                  <a:pt x="40" y="29"/>
                </a:lnTo>
                <a:lnTo>
                  <a:pt x="48" y="24"/>
                </a:lnTo>
                <a:lnTo>
                  <a:pt x="56" y="22"/>
                </a:lnTo>
                <a:lnTo>
                  <a:pt x="66" y="21"/>
                </a:lnTo>
                <a:lnTo>
                  <a:pt x="66" y="21"/>
                </a:lnTo>
                <a:lnTo>
                  <a:pt x="75" y="22"/>
                </a:lnTo>
                <a:lnTo>
                  <a:pt x="83" y="24"/>
                </a:lnTo>
                <a:lnTo>
                  <a:pt x="91" y="29"/>
                </a:lnTo>
                <a:lnTo>
                  <a:pt x="98" y="33"/>
                </a:lnTo>
                <a:lnTo>
                  <a:pt x="103" y="40"/>
                </a:lnTo>
                <a:lnTo>
                  <a:pt x="107" y="48"/>
                </a:lnTo>
                <a:lnTo>
                  <a:pt x="109" y="56"/>
                </a:lnTo>
                <a:lnTo>
                  <a:pt x="111" y="66"/>
                </a:lnTo>
                <a:lnTo>
                  <a:pt x="111" y="66"/>
                </a:lnTo>
                <a:lnTo>
                  <a:pt x="109" y="75"/>
                </a:lnTo>
                <a:lnTo>
                  <a:pt x="107" y="83"/>
                </a:lnTo>
                <a:lnTo>
                  <a:pt x="103" y="91"/>
                </a:lnTo>
                <a:lnTo>
                  <a:pt x="98" y="98"/>
                </a:lnTo>
                <a:lnTo>
                  <a:pt x="91" y="103"/>
                </a:lnTo>
                <a:lnTo>
                  <a:pt x="83" y="107"/>
                </a:lnTo>
                <a:lnTo>
                  <a:pt x="75" y="109"/>
                </a:lnTo>
                <a:lnTo>
                  <a:pt x="66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84913" y="3692498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20" name="泪滴形 19"/>
          <p:cNvSpPr/>
          <p:nvPr/>
        </p:nvSpPr>
        <p:spPr>
          <a:xfrm rot="8100000">
            <a:off x="6812549" y="1853255"/>
            <a:ext cx="1289744" cy="12897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62793" y="2367644"/>
            <a:ext cx="389258" cy="360938"/>
            <a:chOff x="5957888" y="22225"/>
            <a:chExt cx="87313" cy="80963"/>
          </a:xfrm>
        </p:grpSpPr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5957888" y="22225"/>
              <a:ext cx="87313" cy="80963"/>
            </a:xfrm>
            <a:custGeom>
              <a:avLst/>
              <a:gdLst>
                <a:gd name="T0" fmla="*/ 42 w 166"/>
                <a:gd name="T1" fmla="*/ 0 h 153"/>
                <a:gd name="T2" fmla="*/ 34 w 166"/>
                <a:gd name="T3" fmla="*/ 2 h 153"/>
                <a:gd name="T4" fmla="*/ 19 w 166"/>
                <a:gd name="T5" fmla="*/ 7 h 153"/>
                <a:gd name="T6" fmla="*/ 7 w 166"/>
                <a:gd name="T7" fmla="*/ 19 h 153"/>
                <a:gd name="T8" fmla="*/ 1 w 166"/>
                <a:gd name="T9" fmla="*/ 34 h 153"/>
                <a:gd name="T10" fmla="*/ 0 w 166"/>
                <a:gd name="T11" fmla="*/ 70 h 153"/>
                <a:gd name="T12" fmla="*/ 1 w 166"/>
                <a:gd name="T13" fmla="*/ 78 h 153"/>
                <a:gd name="T14" fmla="*/ 7 w 166"/>
                <a:gd name="T15" fmla="*/ 93 h 153"/>
                <a:gd name="T16" fmla="*/ 19 w 166"/>
                <a:gd name="T17" fmla="*/ 104 h 153"/>
                <a:gd name="T18" fmla="*/ 34 w 166"/>
                <a:gd name="T19" fmla="*/ 110 h 153"/>
                <a:gd name="T20" fmla="*/ 48 w 166"/>
                <a:gd name="T21" fmla="*/ 111 h 153"/>
                <a:gd name="T22" fmla="*/ 96 w 166"/>
                <a:gd name="T23" fmla="*/ 111 h 153"/>
                <a:gd name="T24" fmla="*/ 125 w 166"/>
                <a:gd name="T25" fmla="*/ 111 h 153"/>
                <a:gd name="T26" fmla="*/ 141 w 166"/>
                <a:gd name="T27" fmla="*/ 108 h 153"/>
                <a:gd name="T28" fmla="*/ 153 w 166"/>
                <a:gd name="T29" fmla="*/ 98 h 153"/>
                <a:gd name="T30" fmla="*/ 163 w 166"/>
                <a:gd name="T31" fmla="*/ 86 h 153"/>
                <a:gd name="T32" fmla="*/ 166 w 166"/>
                <a:gd name="T33" fmla="*/ 70 h 153"/>
                <a:gd name="T34" fmla="*/ 166 w 166"/>
                <a:gd name="T35" fmla="*/ 42 h 153"/>
                <a:gd name="T36" fmla="*/ 163 w 166"/>
                <a:gd name="T37" fmla="*/ 26 h 153"/>
                <a:gd name="T38" fmla="*/ 153 w 166"/>
                <a:gd name="T39" fmla="*/ 13 h 153"/>
                <a:gd name="T40" fmla="*/ 141 w 166"/>
                <a:gd name="T41" fmla="*/ 4 h 153"/>
                <a:gd name="T42" fmla="*/ 125 w 166"/>
                <a:gd name="T43" fmla="*/ 0 h 153"/>
                <a:gd name="T44" fmla="*/ 42 w 166"/>
                <a:gd name="T45" fmla="*/ 70 h 153"/>
                <a:gd name="T46" fmla="*/ 32 w 166"/>
                <a:gd name="T47" fmla="*/ 65 h 153"/>
                <a:gd name="T48" fmla="*/ 28 w 166"/>
                <a:gd name="T49" fmla="*/ 56 h 153"/>
                <a:gd name="T50" fmla="*/ 29 w 166"/>
                <a:gd name="T51" fmla="*/ 50 h 153"/>
                <a:gd name="T52" fmla="*/ 36 w 166"/>
                <a:gd name="T53" fmla="*/ 43 h 153"/>
                <a:gd name="T54" fmla="*/ 42 w 166"/>
                <a:gd name="T55" fmla="*/ 42 h 153"/>
                <a:gd name="T56" fmla="*/ 51 w 166"/>
                <a:gd name="T57" fmla="*/ 47 h 153"/>
                <a:gd name="T58" fmla="*/ 55 w 166"/>
                <a:gd name="T59" fmla="*/ 56 h 153"/>
                <a:gd name="T60" fmla="*/ 54 w 166"/>
                <a:gd name="T61" fmla="*/ 62 h 153"/>
                <a:gd name="T62" fmla="*/ 47 w 166"/>
                <a:gd name="T63" fmla="*/ 68 h 153"/>
                <a:gd name="T64" fmla="*/ 83 w 166"/>
                <a:gd name="T65" fmla="*/ 70 h 153"/>
                <a:gd name="T66" fmla="*/ 77 w 166"/>
                <a:gd name="T67" fmla="*/ 68 h 153"/>
                <a:gd name="T68" fmla="*/ 70 w 166"/>
                <a:gd name="T69" fmla="*/ 62 h 153"/>
                <a:gd name="T70" fmla="*/ 69 w 166"/>
                <a:gd name="T71" fmla="*/ 56 h 153"/>
                <a:gd name="T72" fmla="*/ 74 w 166"/>
                <a:gd name="T73" fmla="*/ 47 h 153"/>
                <a:gd name="T74" fmla="*/ 83 w 166"/>
                <a:gd name="T75" fmla="*/ 42 h 153"/>
                <a:gd name="T76" fmla="*/ 89 w 166"/>
                <a:gd name="T77" fmla="*/ 43 h 153"/>
                <a:gd name="T78" fmla="*/ 96 w 166"/>
                <a:gd name="T79" fmla="*/ 50 h 153"/>
                <a:gd name="T80" fmla="*/ 97 w 166"/>
                <a:gd name="T81" fmla="*/ 56 h 153"/>
                <a:gd name="T82" fmla="*/ 92 w 166"/>
                <a:gd name="T83" fmla="*/ 65 h 153"/>
                <a:gd name="T84" fmla="*/ 83 w 166"/>
                <a:gd name="T85" fmla="*/ 70 h 153"/>
                <a:gd name="T86" fmla="*/ 125 w 166"/>
                <a:gd name="T87" fmla="*/ 70 h 153"/>
                <a:gd name="T88" fmla="*/ 115 w 166"/>
                <a:gd name="T89" fmla="*/ 65 h 153"/>
                <a:gd name="T90" fmla="*/ 111 w 166"/>
                <a:gd name="T91" fmla="*/ 56 h 153"/>
                <a:gd name="T92" fmla="*/ 112 w 166"/>
                <a:gd name="T93" fmla="*/ 50 h 153"/>
                <a:gd name="T94" fmla="*/ 119 w 166"/>
                <a:gd name="T95" fmla="*/ 43 h 153"/>
                <a:gd name="T96" fmla="*/ 125 w 166"/>
                <a:gd name="T97" fmla="*/ 42 h 153"/>
                <a:gd name="T98" fmla="*/ 134 w 166"/>
                <a:gd name="T99" fmla="*/ 47 h 153"/>
                <a:gd name="T100" fmla="*/ 138 w 166"/>
                <a:gd name="T101" fmla="*/ 56 h 153"/>
                <a:gd name="T102" fmla="*/ 137 w 166"/>
                <a:gd name="T103" fmla="*/ 62 h 153"/>
                <a:gd name="T104" fmla="*/ 130 w 166"/>
                <a:gd name="T105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53">
                  <a:moveTo>
                    <a:pt x="12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3"/>
                  </a:lnTo>
                  <a:lnTo>
                    <a:pt x="13" y="98"/>
                  </a:lnTo>
                  <a:lnTo>
                    <a:pt x="19" y="104"/>
                  </a:lnTo>
                  <a:lnTo>
                    <a:pt x="25" y="108"/>
                  </a:lnTo>
                  <a:lnTo>
                    <a:pt x="34" y="110"/>
                  </a:lnTo>
                  <a:lnTo>
                    <a:pt x="42" y="111"/>
                  </a:lnTo>
                  <a:lnTo>
                    <a:pt x="48" y="111"/>
                  </a:lnTo>
                  <a:lnTo>
                    <a:pt x="48" y="153"/>
                  </a:lnTo>
                  <a:lnTo>
                    <a:pt x="96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33" y="110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3" y="98"/>
                  </a:lnTo>
                  <a:lnTo>
                    <a:pt x="159" y="93"/>
                  </a:lnTo>
                  <a:lnTo>
                    <a:pt x="163" y="86"/>
                  </a:lnTo>
                  <a:lnTo>
                    <a:pt x="165" y="78"/>
                  </a:lnTo>
                  <a:lnTo>
                    <a:pt x="166" y="7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5" y="34"/>
                  </a:lnTo>
                  <a:lnTo>
                    <a:pt x="163" y="26"/>
                  </a:lnTo>
                  <a:lnTo>
                    <a:pt x="159" y="19"/>
                  </a:lnTo>
                  <a:lnTo>
                    <a:pt x="153" y="13"/>
                  </a:lnTo>
                  <a:lnTo>
                    <a:pt x="148" y="7"/>
                  </a:lnTo>
                  <a:lnTo>
                    <a:pt x="141" y="4"/>
                  </a:lnTo>
                  <a:lnTo>
                    <a:pt x="133" y="2"/>
                  </a:lnTo>
                  <a:lnTo>
                    <a:pt x="125" y="0"/>
                  </a:lnTo>
                  <a:close/>
                  <a:moveTo>
                    <a:pt x="42" y="70"/>
                  </a:moveTo>
                  <a:lnTo>
                    <a:pt x="42" y="70"/>
                  </a:lnTo>
                  <a:lnTo>
                    <a:pt x="36" y="68"/>
                  </a:lnTo>
                  <a:lnTo>
                    <a:pt x="32" y="65"/>
                  </a:lnTo>
                  <a:lnTo>
                    <a:pt x="29" y="6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6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7" y="43"/>
                  </a:lnTo>
                  <a:lnTo>
                    <a:pt x="51" y="47"/>
                  </a:lnTo>
                  <a:lnTo>
                    <a:pt x="54" y="50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4" y="62"/>
                  </a:lnTo>
                  <a:lnTo>
                    <a:pt x="51" y="65"/>
                  </a:lnTo>
                  <a:lnTo>
                    <a:pt x="47" y="68"/>
                  </a:lnTo>
                  <a:lnTo>
                    <a:pt x="42" y="70"/>
                  </a:lnTo>
                  <a:close/>
                  <a:moveTo>
                    <a:pt x="83" y="70"/>
                  </a:moveTo>
                  <a:lnTo>
                    <a:pt x="83" y="70"/>
                  </a:lnTo>
                  <a:lnTo>
                    <a:pt x="77" y="68"/>
                  </a:lnTo>
                  <a:lnTo>
                    <a:pt x="74" y="65"/>
                  </a:lnTo>
                  <a:lnTo>
                    <a:pt x="70" y="62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50"/>
                  </a:lnTo>
                  <a:lnTo>
                    <a:pt x="74" y="47"/>
                  </a:lnTo>
                  <a:lnTo>
                    <a:pt x="77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9" y="43"/>
                  </a:lnTo>
                  <a:lnTo>
                    <a:pt x="92" y="47"/>
                  </a:lnTo>
                  <a:lnTo>
                    <a:pt x="96" y="50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6" y="62"/>
                  </a:lnTo>
                  <a:lnTo>
                    <a:pt x="92" y="65"/>
                  </a:lnTo>
                  <a:lnTo>
                    <a:pt x="89" y="68"/>
                  </a:lnTo>
                  <a:lnTo>
                    <a:pt x="83" y="70"/>
                  </a:lnTo>
                  <a:close/>
                  <a:moveTo>
                    <a:pt x="125" y="70"/>
                  </a:moveTo>
                  <a:lnTo>
                    <a:pt x="125" y="70"/>
                  </a:lnTo>
                  <a:lnTo>
                    <a:pt x="119" y="68"/>
                  </a:lnTo>
                  <a:lnTo>
                    <a:pt x="115" y="65"/>
                  </a:lnTo>
                  <a:lnTo>
                    <a:pt x="112" y="62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9" y="43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30" y="43"/>
                  </a:lnTo>
                  <a:lnTo>
                    <a:pt x="134" y="47"/>
                  </a:lnTo>
                  <a:lnTo>
                    <a:pt x="137" y="50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7" y="62"/>
                  </a:lnTo>
                  <a:lnTo>
                    <a:pt x="134" y="65"/>
                  </a:lnTo>
                  <a:lnTo>
                    <a:pt x="130" y="68"/>
                  </a:lnTo>
                  <a:lnTo>
                    <a:pt x="125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57888" y="22225"/>
              <a:ext cx="87313" cy="80963"/>
            </a:xfrm>
            <a:custGeom>
              <a:avLst/>
              <a:gdLst>
                <a:gd name="T0" fmla="*/ 125 w 166"/>
                <a:gd name="T1" fmla="*/ 0 h 153"/>
                <a:gd name="T2" fmla="*/ 42 w 166"/>
                <a:gd name="T3" fmla="*/ 0 h 153"/>
                <a:gd name="T4" fmla="*/ 42 w 166"/>
                <a:gd name="T5" fmla="*/ 0 h 153"/>
                <a:gd name="T6" fmla="*/ 34 w 166"/>
                <a:gd name="T7" fmla="*/ 2 h 153"/>
                <a:gd name="T8" fmla="*/ 25 w 166"/>
                <a:gd name="T9" fmla="*/ 4 h 153"/>
                <a:gd name="T10" fmla="*/ 19 w 166"/>
                <a:gd name="T11" fmla="*/ 7 h 153"/>
                <a:gd name="T12" fmla="*/ 13 w 166"/>
                <a:gd name="T13" fmla="*/ 13 h 153"/>
                <a:gd name="T14" fmla="*/ 7 w 166"/>
                <a:gd name="T15" fmla="*/ 19 h 153"/>
                <a:gd name="T16" fmla="*/ 4 w 166"/>
                <a:gd name="T17" fmla="*/ 26 h 153"/>
                <a:gd name="T18" fmla="*/ 1 w 166"/>
                <a:gd name="T19" fmla="*/ 34 h 153"/>
                <a:gd name="T20" fmla="*/ 0 w 166"/>
                <a:gd name="T21" fmla="*/ 42 h 153"/>
                <a:gd name="T22" fmla="*/ 0 w 166"/>
                <a:gd name="T23" fmla="*/ 70 h 153"/>
                <a:gd name="T24" fmla="*/ 0 w 166"/>
                <a:gd name="T25" fmla="*/ 70 h 153"/>
                <a:gd name="T26" fmla="*/ 1 w 166"/>
                <a:gd name="T27" fmla="*/ 78 h 153"/>
                <a:gd name="T28" fmla="*/ 4 w 166"/>
                <a:gd name="T29" fmla="*/ 86 h 153"/>
                <a:gd name="T30" fmla="*/ 7 w 166"/>
                <a:gd name="T31" fmla="*/ 93 h 153"/>
                <a:gd name="T32" fmla="*/ 13 w 166"/>
                <a:gd name="T33" fmla="*/ 98 h 153"/>
                <a:gd name="T34" fmla="*/ 19 w 166"/>
                <a:gd name="T35" fmla="*/ 104 h 153"/>
                <a:gd name="T36" fmla="*/ 25 w 166"/>
                <a:gd name="T37" fmla="*/ 108 h 153"/>
                <a:gd name="T38" fmla="*/ 34 w 166"/>
                <a:gd name="T39" fmla="*/ 110 h 153"/>
                <a:gd name="T40" fmla="*/ 42 w 166"/>
                <a:gd name="T41" fmla="*/ 111 h 153"/>
                <a:gd name="T42" fmla="*/ 48 w 166"/>
                <a:gd name="T43" fmla="*/ 111 h 153"/>
                <a:gd name="T44" fmla="*/ 48 w 166"/>
                <a:gd name="T45" fmla="*/ 153 h 153"/>
                <a:gd name="T46" fmla="*/ 96 w 166"/>
                <a:gd name="T47" fmla="*/ 111 h 153"/>
                <a:gd name="T48" fmla="*/ 125 w 166"/>
                <a:gd name="T49" fmla="*/ 111 h 153"/>
                <a:gd name="T50" fmla="*/ 125 w 166"/>
                <a:gd name="T51" fmla="*/ 111 h 153"/>
                <a:gd name="T52" fmla="*/ 133 w 166"/>
                <a:gd name="T53" fmla="*/ 110 h 153"/>
                <a:gd name="T54" fmla="*/ 141 w 166"/>
                <a:gd name="T55" fmla="*/ 108 h 153"/>
                <a:gd name="T56" fmla="*/ 148 w 166"/>
                <a:gd name="T57" fmla="*/ 104 h 153"/>
                <a:gd name="T58" fmla="*/ 153 w 166"/>
                <a:gd name="T59" fmla="*/ 98 h 153"/>
                <a:gd name="T60" fmla="*/ 159 w 166"/>
                <a:gd name="T61" fmla="*/ 93 h 153"/>
                <a:gd name="T62" fmla="*/ 163 w 166"/>
                <a:gd name="T63" fmla="*/ 86 h 153"/>
                <a:gd name="T64" fmla="*/ 165 w 166"/>
                <a:gd name="T65" fmla="*/ 78 h 153"/>
                <a:gd name="T66" fmla="*/ 166 w 166"/>
                <a:gd name="T67" fmla="*/ 70 h 153"/>
                <a:gd name="T68" fmla="*/ 166 w 166"/>
                <a:gd name="T69" fmla="*/ 42 h 153"/>
                <a:gd name="T70" fmla="*/ 166 w 166"/>
                <a:gd name="T71" fmla="*/ 42 h 153"/>
                <a:gd name="T72" fmla="*/ 165 w 166"/>
                <a:gd name="T73" fmla="*/ 34 h 153"/>
                <a:gd name="T74" fmla="*/ 163 w 166"/>
                <a:gd name="T75" fmla="*/ 26 h 153"/>
                <a:gd name="T76" fmla="*/ 159 w 166"/>
                <a:gd name="T77" fmla="*/ 19 h 153"/>
                <a:gd name="T78" fmla="*/ 153 w 166"/>
                <a:gd name="T79" fmla="*/ 13 h 153"/>
                <a:gd name="T80" fmla="*/ 148 w 166"/>
                <a:gd name="T81" fmla="*/ 7 h 153"/>
                <a:gd name="T82" fmla="*/ 141 w 166"/>
                <a:gd name="T83" fmla="*/ 4 h 153"/>
                <a:gd name="T84" fmla="*/ 133 w 166"/>
                <a:gd name="T85" fmla="*/ 2 h 153"/>
                <a:gd name="T86" fmla="*/ 125 w 166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153">
                  <a:moveTo>
                    <a:pt x="12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3"/>
                  </a:lnTo>
                  <a:lnTo>
                    <a:pt x="13" y="98"/>
                  </a:lnTo>
                  <a:lnTo>
                    <a:pt x="19" y="104"/>
                  </a:lnTo>
                  <a:lnTo>
                    <a:pt x="25" y="108"/>
                  </a:lnTo>
                  <a:lnTo>
                    <a:pt x="34" y="110"/>
                  </a:lnTo>
                  <a:lnTo>
                    <a:pt x="42" y="111"/>
                  </a:lnTo>
                  <a:lnTo>
                    <a:pt x="48" y="111"/>
                  </a:lnTo>
                  <a:lnTo>
                    <a:pt x="48" y="153"/>
                  </a:lnTo>
                  <a:lnTo>
                    <a:pt x="96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33" y="110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3" y="98"/>
                  </a:lnTo>
                  <a:lnTo>
                    <a:pt x="159" y="93"/>
                  </a:lnTo>
                  <a:lnTo>
                    <a:pt x="163" y="86"/>
                  </a:lnTo>
                  <a:lnTo>
                    <a:pt x="165" y="78"/>
                  </a:lnTo>
                  <a:lnTo>
                    <a:pt x="166" y="7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5" y="34"/>
                  </a:lnTo>
                  <a:lnTo>
                    <a:pt x="163" y="26"/>
                  </a:lnTo>
                  <a:lnTo>
                    <a:pt x="159" y="19"/>
                  </a:lnTo>
                  <a:lnTo>
                    <a:pt x="153" y="13"/>
                  </a:lnTo>
                  <a:lnTo>
                    <a:pt x="148" y="7"/>
                  </a:lnTo>
                  <a:lnTo>
                    <a:pt x="141" y="4"/>
                  </a:lnTo>
                  <a:lnTo>
                    <a:pt x="133" y="2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72176" y="44450"/>
              <a:ext cx="14288" cy="14288"/>
            </a:xfrm>
            <a:custGeom>
              <a:avLst/>
              <a:gdLst>
                <a:gd name="T0" fmla="*/ 14 w 27"/>
                <a:gd name="T1" fmla="*/ 28 h 28"/>
                <a:gd name="T2" fmla="*/ 14 w 27"/>
                <a:gd name="T3" fmla="*/ 28 h 28"/>
                <a:gd name="T4" fmla="*/ 8 w 27"/>
                <a:gd name="T5" fmla="*/ 26 h 28"/>
                <a:gd name="T6" fmla="*/ 4 w 27"/>
                <a:gd name="T7" fmla="*/ 23 h 28"/>
                <a:gd name="T8" fmla="*/ 1 w 27"/>
                <a:gd name="T9" fmla="*/ 20 h 28"/>
                <a:gd name="T10" fmla="*/ 0 w 27"/>
                <a:gd name="T11" fmla="*/ 14 h 28"/>
                <a:gd name="T12" fmla="*/ 0 w 27"/>
                <a:gd name="T13" fmla="*/ 14 h 28"/>
                <a:gd name="T14" fmla="*/ 1 w 27"/>
                <a:gd name="T15" fmla="*/ 8 h 28"/>
                <a:gd name="T16" fmla="*/ 4 w 27"/>
                <a:gd name="T17" fmla="*/ 5 h 28"/>
                <a:gd name="T18" fmla="*/ 8 w 27"/>
                <a:gd name="T19" fmla="*/ 1 h 28"/>
                <a:gd name="T20" fmla="*/ 14 w 27"/>
                <a:gd name="T21" fmla="*/ 0 h 28"/>
                <a:gd name="T22" fmla="*/ 14 w 27"/>
                <a:gd name="T23" fmla="*/ 0 h 28"/>
                <a:gd name="T24" fmla="*/ 19 w 27"/>
                <a:gd name="T25" fmla="*/ 1 h 28"/>
                <a:gd name="T26" fmla="*/ 23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7 w 27"/>
                <a:gd name="T33" fmla="*/ 14 h 28"/>
                <a:gd name="T34" fmla="*/ 26 w 27"/>
                <a:gd name="T35" fmla="*/ 20 h 28"/>
                <a:gd name="T36" fmla="*/ 23 w 27"/>
                <a:gd name="T37" fmla="*/ 23 h 28"/>
                <a:gd name="T38" fmla="*/ 19 w 27"/>
                <a:gd name="T39" fmla="*/ 26 h 28"/>
                <a:gd name="T40" fmla="*/ 14 w 27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994401" y="44450"/>
              <a:ext cx="14288" cy="14288"/>
            </a:xfrm>
            <a:custGeom>
              <a:avLst/>
              <a:gdLst>
                <a:gd name="T0" fmla="*/ 14 w 28"/>
                <a:gd name="T1" fmla="*/ 28 h 28"/>
                <a:gd name="T2" fmla="*/ 14 w 28"/>
                <a:gd name="T3" fmla="*/ 28 h 28"/>
                <a:gd name="T4" fmla="*/ 8 w 28"/>
                <a:gd name="T5" fmla="*/ 26 h 28"/>
                <a:gd name="T6" fmla="*/ 5 w 28"/>
                <a:gd name="T7" fmla="*/ 23 h 28"/>
                <a:gd name="T8" fmla="*/ 1 w 28"/>
                <a:gd name="T9" fmla="*/ 20 h 28"/>
                <a:gd name="T10" fmla="*/ 0 w 28"/>
                <a:gd name="T11" fmla="*/ 14 h 28"/>
                <a:gd name="T12" fmla="*/ 0 w 28"/>
                <a:gd name="T13" fmla="*/ 14 h 28"/>
                <a:gd name="T14" fmla="*/ 1 w 28"/>
                <a:gd name="T15" fmla="*/ 8 h 28"/>
                <a:gd name="T16" fmla="*/ 5 w 28"/>
                <a:gd name="T17" fmla="*/ 5 h 28"/>
                <a:gd name="T18" fmla="*/ 8 w 28"/>
                <a:gd name="T19" fmla="*/ 1 h 28"/>
                <a:gd name="T20" fmla="*/ 14 w 28"/>
                <a:gd name="T21" fmla="*/ 0 h 28"/>
                <a:gd name="T22" fmla="*/ 14 w 28"/>
                <a:gd name="T23" fmla="*/ 0 h 28"/>
                <a:gd name="T24" fmla="*/ 20 w 28"/>
                <a:gd name="T25" fmla="*/ 1 h 28"/>
                <a:gd name="T26" fmla="*/ 23 w 28"/>
                <a:gd name="T27" fmla="*/ 5 h 28"/>
                <a:gd name="T28" fmla="*/ 27 w 28"/>
                <a:gd name="T29" fmla="*/ 8 h 28"/>
                <a:gd name="T30" fmla="*/ 28 w 28"/>
                <a:gd name="T31" fmla="*/ 14 h 28"/>
                <a:gd name="T32" fmla="*/ 28 w 28"/>
                <a:gd name="T33" fmla="*/ 14 h 28"/>
                <a:gd name="T34" fmla="*/ 27 w 28"/>
                <a:gd name="T35" fmla="*/ 20 h 28"/>
                <a:gd name="T36" fmla="*/ 23 w 28"/>
                <a:gd name="T37" fmla="*/ 23 h 28"/>
                <a:gd name="T38" fmla="*/ 20 w 28"/>
                <a:gd name="T39" fmla="*/ 26 h 28"/>
                <a:gd name="T40" fmla="*/ 14 w 28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016626" y="44450"/>
              <a:ext cx="14288" cy="14288"/>
            </a:xfrm>
            <a:custGeom>
              <a:avLst/>
              <a:gdLst>
                <a:gd name="T0" fmla="*/ 14 w 27"/>
                <a:gd name="T1" fmla="*/ 28 h 28"/>
                <a:gd name="T2" fmla="*/ 14 w 27"/>
                <a:gd name="T3" fmla="*/ 28 h 28"/>
                <a:gd name="T4" fmla="*/ 8 w 27"/>
                <a:gd name="T5" fmla="*/ 26 h 28"/>
                <a:gd name="T6" fmla="*/ 4 w 27"/>
                <a:gd name="T7" fmla="*/ 23 h 28"/>
                <a:gd name="T8" fmla="*/ 1 w 27"/>
                <a:gd name="T9" fmla="*/ 20 h 28"/>
                <a:gd name="T10" fmla="*/ 0 w 27"/>
                <a:gd name="T11" fmla="*/ 14 h 28"/>
                <a:gd name="T12" fmla="*/ 0 w 27"/>
                <a:gd name="T13" fmla="*/ 14 h 28"/>
                <a:gd name="T14" fmla="*/ 1 w 27"/>
                <a:gd name="T15" fmla="*/ 8 h 28"/>
                <a:gd name="T16" fmla="*/ 4 w 27"/>
                <a:gd name="T17" fmla="*/ 5 h 28"/>
                <a:gd name="T18" fmla="*/ 8 w 27"/>
                <a:gd name="T19" fmla="*/ 1 h 28"/>
                <a:gd name="T20" fmla="*/ 14 w 27"/>
                <a:gd name="T21" fmla="*/ 0 h 28"/>
                <a:gd name="T22" fmla="*/ 14 w 27"/>
                <a:gd name="T23" fmla="*/ 0 h 28"/>
                <a:gd name="T24" fmla="*/ 19 w 27"/>
                <a:gd name="T25" fmla="*/ 1 h 28"/>
                <a:gd name="T26" fmla="*/ 23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7 w 27"/>
                <a:gd name="T33" fmla="*/ 14 h 28"/>
                <a:gd name="T34" fmla="*/ 26 w 27"/>
                <a:gd name="T35" fmla="*/ 20 h 28"/>
                <a:gd name="T36" fmla="*/ 23 w 27"/>
                <a:gd name="T37" fmla="*/ 23 h 28"/>
                <a:gd name="T38" fmla="*/ 19 w 27"/>
                <a:gd name="T39" fmla="*/ 26 h 28"/>
                <a:gd name="T40" fmla="*/ 14 w 27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7305021" y="3692498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28" name="泪滴形 27"/>
          <p:cNvSpPr/>
          <p:nvPr/>
        </p:nvSpPr>
        <p:spPr>
          <a:xfrm rot="8100000">
            <a:off x="9432656" y="1853255"/>
            <a:ext cx="1289744" cy="128974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882900" y="2353489"/>
            <a:ext cx="389258" cy="389250"/>
            <a:chOff x="6475413" y="11113"/>
            <a:chExt cx="87313" cy="87313"/>
          </a:xfrm>
        </p:grpSpPr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6475413" y="11113"/>
              <a:ext cx="87313" cy="87313"/>
            </a:xfrm>
            <a:custGeom>
              <a:avLst/>
              <a:gdLst>
                <a:gd name="T0" fmla="*/ 150 w 166"/>
                <a:gd name="T1" fmla="*/ 70 h 166"/>
                <a:gd name="T2" fmla="*/ 139 w 166"/>
                <a:gd name="T3" fmla="*/ 53 h 166"/>
                <a:gd name="T4" fmla="*/ 139 w 166"/>
                <a:gd name="T5" fmla="*/ 45 h 166"/>
                <a:gd name="T6" fmla="*/ 147 w 166"/>
                <a:gd name="T7" fmla="*/ 35 h 166"/>
                <a:gd name="T8" fmla="*/ 137 w 166"/>
                <a:gd name="T9" fmla="*/ 19 h 166"/>
                <a:gd name="T10" fmla="*/ 130 w 166"/>
                <a:gd name="T11" fmla="*/ 18 h 166"/>
                <a:gd name="T12" fmla="*/ 121 w 166"/>
                <a:gd name="T13" fmla="*/ 26 h 166"/>
                <a:gd name="T14" fmla="*/ 101 w 166"/>
                <a:gd name="T15" fmla="*/ 22 h 166"/>
                <a:gd name="T16" fmla="*/ 95 w 166"/>
                <a:gd name="T17" fmla="*/ 16 h 166"/>
                <a:gd name="T18" fmla="*/ 95 w 166"/>
                <a:gd name="T19" fmla="*/ 3 h 166"/>
                <a:gd name="T20" fmla="*/ 76 w 166"/>
                <a:gd name="T21" fmla="*/ 0 h 166"/>
                <a:gd name="T22" fmla="*/ 70 w 166"/>
                <a:gd name="T23" fmla="*/ 3 h 166"/>
                <a:gd name="T24" fmla="*/ 70 w 166"/>
                <a:gd name="T25" fmla="*/ 16 h 166"/>
                <a:gd name="T26" fmla="*/ 53 w 166"/>
                <a:gd name="T27" fmla="*/ 26 h 166"/>
                <a:gd name="T28" fmla="*/ 45 w 166"/>
                <a:gd name="T29" fmla="*/ 26 h 166"/>
                <a:gd name="T30" fmla="*/ 36 w 166"/>
                <a:gd name="T31" fmla="*/ 18 h 166"/>
                <a:gd name="T32" fmla="*/ 19 w 166"/>
                <a:gd name="T33" fmla="*/ 29 h 166"/>
                <a:gd name="T34" fmla="*/ 18 w 166"/>
                <a:gd name="T35" fmla="*/ 35 h 166"/>
                <a:gd name="T36" fmla="*/ 26 w 166"/>
                <a:gd name="T37" fmla="*/ 45 h 166"/>
                <a:gd name="T38" fmla="*/ 22 w 166"/>
                <a:gd name="T39" fmla="*/ 64 h 166"/>
                <a:gd name="T40" fmla="*/ 16 w 166"/>
                <a:gd name="T41" fmla="*/ 70 h 166"/>
                <a:gd name="T42" fmla="*/ 3 w 166"/>
                <a:gd name="T43" fmla="*/ 70 h 166"/>
                <a:gd name="T44" fmla="*/ 0 w 166"/>
                <a:gd name="T45" fmla="*/ 90 h 166"/>
                <a:gd name="T46" fmla="*/ 3 w 166"/>
                <a:gd name="T47" fmla="*/ 95 h 166"/>
                <a:gd name="T48" fmla="*/ 16 w 166"/>
                <a:gd name="T49" fmla="*/ 95 h 166"/>
                <a:gd name="T50" fmla="*/ 26 w 166"/>
                <a:gd name="T51" fmla="*/ 113 h 166"/>
                <a:gd name="T52" fmla="*/ 26 w 166"/>
                <a:gd name="T53" fmla="*/ 121 h 166"/>
                <a:gd name="T54" fmla="*/ 18 w 166"/>
                <a:gd name="T55" fmla="*/ 130 h 166"/>
                <a:gd name="T56" fmla="*/ 29 w 166"/>
                <a:gd name="T57" fmla="*/ 146 h 166"/>
                <a:gd name="T58" fmla="*/ 36 w 166"/>
                <a:gd name="T59" fmla="*/ 147 h 166"/>
                <a:gd name="T60" fmla="*/ 45 w 166"/>
                <a:gd name="T61" fmla="*/ 139 h 166"/>
                <a:gd name="T62" fmla="*/ 64 w 166"/>
                <a:gd name="T63" fmla="*/ 144 h 166"/>
                <a:gd name="T64" fmla="*/ 70 w 166"/>
                <a:gd name="T65" fmla="*/ 150 h 166"/>
                <a:gd name="T66" fmla="*/ 70 w 166"/>
                <a:gd name="T67" fmla="*/ 162 h 166"/>
                <a:gd name="T68" fmla="*/ 90 w 166"/>
                <a:gd name="T69" fmla="*/ 166 h 166"/>
                <a:gd name="T70" fmla="*/ 95 w 166"/>
                <a:gd name="T71" fmla="*/ 162 h 166"/>
                <a:gd name="T72" fmla="*/ 95 w 166"/>
                <a:gd name="T73" fmla="*/ 150 h 166"/>
                <a:gd name="T74" fmla="*/ 113 w 166"/>
                <a:gd name="T75" fmla="*/ 139 h 166"/>
                <a:gd name="T76" fmla="*/ 121 w 166"/>
                <a:gd name="T77" fmla="*/ 139 h 166"/>
                <a:gd name="T78" fmla="*/ 130 w 166"/>
                <a:gd name="T79" fmla="*/ 147 h 166"/>
                <a:gd name="T80" fmla="*/ 146 w 166"/>
                <a:gd name="T81" fmla="*/ 137 h 166"/>
                <a:gd name="T82" fmla="*/ 147 w 166"/>
                <a:gd name="T83" fmla="*/ 130 h 166"/>
                <a:gd name="T84" fmla="*/ 139 w 166"/>
                <a:gd name="T85" fmla="*/ 121 h 166"/>
                <a:gd name="T86" fmla="*/ 144 w 166"/>
                <a:gd name="T87" fmla="*/ 101 h 166"/>
                <a:gd name="T88" fmla="*/ 150 w 166"/>
                <a:gd name="T89" fmla="*/ 97 h 166"/>
                <a:gd name="T90" fmla="*/ 162 w 166"/>
                <a:gd name="T91" fmla="*/ 95 h 166"/>
                <a:gd name="T92" fmla="*/ 166 w 166"/>
                <a:gd name="T93" fmla="*/ 76 h 166"/>
                <a:gd name="T94" fmla="*/ 162 w 166"/>
                <a:gd name="T95" fmla="*/ 70 h 166"/>
                <a:gd name="T96" fmla="*/ 114 w 166"/>
                <a:gd name="T97" fmla="*/ 90 h 166"/>
                <a:gd name="T98" fmla="*/ 100 w 166"/>
                <a:gd name="T99" fmla="*/ 109 h 166"/>
                <a:gd name="T100" fmla="*/ 83 w 166"/>
                <a:gd name="T101" fmla="*/ 115 h 166"/>
                <a:gd name="T102" fmla="*/ 60 w 166"/>
                <a:gd name="T103" fmla="*/ 106 h 166"/>
                <a:gd name="T104" fmla="*/ 51 w 166"/>
                <a:gd name="T105" fmla="*/ 83 h 166"/>
                <a:gd name="T106" fmla="*/ 56 w 166"/>
                <a:gd name="T107" fmla="*/ 65 h 166"/>
                <a:gd name="T108" fmla="*/ 76 w 166"/>
                <a:gd name="T109" fmla="*/ 52 h 166"/>
                <a:gd name="T110" fmla="*/ 95 w 166"/>
                <a:gd name="T111" fmla="*/ 53 h 166"/>
                <a:gd name="T112" fmla="*/ 113 w 166"/>
                <a:gd name="T113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66">
                  <a:moveTo>
                    <a:pt x="159" y="70"/>
                  </a:moveTo>
                  <a:lnTo>
                    <a:pt x="152" y="70"/>
                  </a:lnTo>
                  <a:lnTo>
                    <a:pt x="152" y="70"/>
                  </a:lnTo>
                  <a:lnTo>
                    <a:pt x="150" y="70"/>
                  </a:lnTo>
                  <a:lnTo>
                    <a:pt x="146" y="68"/>
                  </a:lnTo>
                  <a:lnTo>
                    <a:pt x="145" y="67"/>
                  </a:lnTo>
                  <a:lnTo>
                    <a:pt x="144" y="64"/>
                  </a:lnTo>
                  <a:lnTo>
                    <a:pt x="139" y="53"/>
                  </a:lnTo>
                  <a:lnTo>
                    <a:pt x="139" y="53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8" y="19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1" y="26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3" y="26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98" y="19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68" y="19"/>
                  </a:lnTo>
                  <a:lnTo>
                    <a:pt x="67" y="20"/>
                  </a:lnTo>
                  <a:lnTo>
                    <a:pt x="64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3" y="95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9" y="98"/>
                  </a:lnTo>
                  <a:lnTo>
                    <a:pt x="21" y="99"/>
                  </a:lnTo>
                  <a:lnTo>
                    <a:pt x="22" y="10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9" y="13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31" y="147"/>
                  </a:lnTo>
                  <a:lnTo>
                    <a:pt x="33" y="147"/>
                  </a:lnTo>
                  <a:lnTo>
                    <a:pt x="36" y="147"/>
                  </a:lnTo>
                  <a:lnTo>
                    <a:pt x="38" y="146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7" y="145"/>
                  </a:lnTo>
                  <a:lnTo>
                    <a:pt x="68" y="146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2"/>
                  </a:lnTo>
                  <a:lnTo>
                    <a:pt x="72" y="163"/>
                  </a:lnTo>
                  <a:lnTo>
                    <a:pt x="74" y="166"/>
                  </a:lnTo>
                  <a:lnTo>
                    <a:pt x="76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66"/>
                  </a:lnTo>
                  <a:lnTo>
                    <a:pt x="93" y="163"/>
                  </a:lnTo>
                  <a:lnTo>
                    <a:pt x="95" y="162"/>
                  </a:lnTo>
                  <a:lnTo>
                    <a:pt x="95" y="159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8" y="146"/>
                  </a:lnTo>
                  <a:lnTo>
                    <a:pt x="99" y="145"/>
                  </a:lnTo>
                  <a:lnTo>
                    <a:pt x="101" y="144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21" y="139"/>
                  </a:lnTo>
                  <a:lnTo>
                    <a:pt x="122" y="140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5" y="147"/>
                  </a:lnTo>
                  <a:lnTo>
                    <a:pt x="137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7" y="135"/>
                  </a:lnTo>
                  <a:lnTo>
                    <a:pt x="147" y="132"/>
                  </a:lnTo>
                  <a:lnTo>
                    <a:pt x="147" y="130"/>
                  </a:lnTo>
                  <a:lnTo>
                    <a:pt x="146" y="128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39" y="121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9" y="11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5" y="99"/>
                  </a:lnTo>
                  <a:lnTo>
                    <a:pt x="146" y="98"/>
                  </a:lnTo>
                  <a:lnTo>
                    <a:pt x="150" y="97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62" y="95"/>
                  </a:lnTo>
                  <a:lnTo>
                    <a:pt x="163" y="93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9" y="70"/>
                  </a:lnTo>
                  <a:close/>
                  <a:moveTo>
                    <a:pt x="115" y="83"/>
                  </a:moveTo>
                  <a:lnTo>
                    <a:pt x="115" y="83"/>
                  </a:lnTo>
                  <a:lnTo>
                    <a:pt x="114" y="90"/>
                  </a:lnTo>
                  <a:lnTo>
                    <a:pt x="113" y="95"/>
                  </a:lnTo>
                  <a:lnTo>
                    <a:pt x="109" y="100"/>
                  </a:lnTo>
                  <a:lnTo>
                    <a:pt x="106" y="106"/>
                  </a:lnTo>
                  <a:lnTo>
                    <a:pt x="100" y="109"/>
                  </a:lnTo>
                  <a:lnTo>
                    <a:pt x="95" y="113"/>
                  </a:lnTo>
                  <a:lnTo>
                    <a:pt x="90" y="114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76" y="114"/>
                  </a:lnTo>
                  <a:lnTo>
                    <a:pt x="70" y="113"/>
                  </a:lnTo>
                  <a:lnTo>
                    <a:pt x="66" y="109"/>
                  </a:lnTo>
                  <a:lnTo>
                    <a:pt x="60" y="106"/>
                  </a:lnTo>
                  <a:lnTo>
                    <a:pt x="56" y="100"/>
                  </a:lnTo>
                  <a:lnTo>
                    <a:pt x="53" y="95"/>
                  </a:lnTo>
                  <a:lnTo>
                    <a:pt x="52" y="9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2" y="76"/>
                  </a:lnTo>
                  <a:lnTo>
                    <a:pt x="53" y="70"/>
                  </a:lnTo>
                  <a:lnTo>
                    <a:pt x="56" y="65"/>
                  </a:lnTo>
                  <a:lnTo>
                    <a:pt x="60" y="60"/>
                  </a:lnTo>
                  <a:lnTo>
                    <a:pt x="66" y="56"/>
                  </a:lnTo>
                  <a:lnTo>
                    <a:pt x="70" y="53"/>
                  </a:lnTo>
                  <a:lnTo>
                    <a:pt x="76" y="52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90" y="52"/>
                  </a:lnTo>
                  <a:lnTo>
                    <a:pt x="95" y="53"/>
                  </a:lnTo>
                  <a:lnTo>
                    <a:pt x="100" y="56"/>
                  </a:lnTo>
                  <a:lnTo>
                    <a:pt x="106" y="60"/>
                  </a:lnTo>
                  <a:lnTo>
                    <a:pt x="109" y="65"/>
                  </a:lnTo>
                  <a:lnTo>
                    <a:pt x="113" y="70"/>
                  </a:lnTo>
                  <a:lnTo>
                    <a:pt x="114" y="76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31" name="Freeform 45"/>
            <p:cNvSpPr/>
            <p:nvPr/>
          </p:nvSpPr>
          <p:spPr bwMode="auto">
            <a:xfrm>
              <a:off x="6475413" y="11113"/>
              <a:ext cx="87313" cy="87313"/>
            </a:xfrm>
            <a:custGeom>
              <a:avLst/>
              <a:gdLst>
                <a:gd name="T0" fmla="*/ 150 w 166"/>
                <a:gd name="T1" fmla="*/ 70 h 166"/>
                <a:gd name="T2" fmla="*/ 139 w 166"/>
                <a:gd name="T3" fmla="*/ 53 h 166"/>
                <a:gd name="T4" fmla="*/ 139 w 166"/>
                <a:gd name="T5" fmla="*/ 45 h 166"/>
                <a:gd name="T6" fmla="*/ 147 w 166"/>
                <a:gd name="T7" fmla="*/ 35 h 166"/>
                <a:gd name="T8" fmla="*/ 137 w 166"/>
                <a:gd name="T9" fmla="*/ 19 h 166"/>
                <a:gd name="T10" fmla="*/ 130 w 166"/>
                <a:gd name="T11" fmla="*/ 18 h 166"/>
                <a:gd name="T12" fmla="*/ 121 w 166"/>
                <a:gd name="T13" fmla="*/ 26 h 166"/>
                <a:gd name="T14" fmla="*/ 101 w 166"/>
                <a:gd name="T15" fmla="*/ 22 h 166"/>
                <a:gd name="T16" fmla="*/ 95 w 166"/>
                <a:gd name="T17" fmla="*/ 16 h 166"/>
                <a:gd name="T18" fmla="*/ 95 w 166"/>
                <a:gd name="T19" fmla="*/ 3 h 166"/>
                <a:gd name="T20" fmla="*/ 76 w 166"/>
                <a:gd name="T21" fmla="*/ 0 h 166"/>
                <a:gd name="T22" fmla="*/ 70 w 166"/>
                <a:gd name="T23" fmla="*/ 3 h 166"/>
                <a:gd name="T24" fmla="*/ 70 w 166"/>
                <a:gd name="T25" fmla="*/ 16 h 166"/>
                <a:gd name="T26" fmla="*/ 53 w 166"/>
                <a:gd name="T27" fmla="*/ 26 h 166"/>
                <a:gd name="T28" fmla="*/ 45 w 166"/>
                <a:gd name="T29" fmla="*/ 26 h 166"/>
                <a:gd name="T30" fmla="*/ 36 w 166"/>
                <a:gd name="T31" fmla="*/ 18 h 166"/>
                <a:gd name="T32" fmla="*/ 19 w 166"/>
                <a:gd name="T33" fmla="*/ 29 h 166"/>
                <a:gd name="T34" fmla="*/ 18 w 166"/>
                <a:gd name="T35" fmla="*/ 35 h 166"/>
                <a:gd name="T36" fmla="*/ 26 w 166"/>
                <a:gd name="T37" fmla="*/ 45 h 166"/>
                <a:gd name="T38" fmla="*/ 22 w 166"/>
                <a:gd name="T39" fmla="*/ 64 h 166"/>
                <a:gd name="T40" fmla="*/ 16 w 166"/>
                <a:gd name="T41" fmla="*/ 70 h 166"/>
                <a:gd name="T42" fmla="*/ 3 w 166"/>
                <a:gd name="T43" fmla="*/ 70 h 166"/>
                <a:gd name="T44" fmla="*/ 0 w 166"/>
                <a:gd name="T45" fmla="*/ 90 h 166"/>
                <a:gd name="T46" fmla="*/ 3 w 166"/>
                <a:gd name="T47" fmla="*/ 95 h 166"/>
                <a:gd name="T48" fmla="*/ 16 w 166"/>
                <a:gd name="T49" fmla="*/ 95 h 166"/>
                <a:gd name="T50" fmla="*/ 26 w 166"/>
                <a:gd name="T51" fmla="*/ 113 h 166"/>
                <a:gd name="T52" fmla="*/ 26 w 166"/>
                <a:gd name="T53" fmla="*/ 121 h 166"/>
                <a:gd name="T54" fmla="*/ 18 w 166"/>
                <a:gd name="T55" fmla="*/ 130 h 166"/>
                <a:gd name="T56" fmla="*/ 29 w 166"/>
                <a:gd name="T57" fmla="*/ 146 h 166"/>
                <a:gd name="T58" fmla="*/ 36 w 166"/>
                <a:gd name="T59" fmla="*/ 147 h 166"/>
                <a:gd name="T60" fmla="*/ 45 w 166"/>
                <a:gd name="T61" fmla="*/ 139 h 166"/>
                <a:gd name="T62" fmla="*/ 64 w 166"/>
                <a:gd name="T63" fmla="*/ 144 h 166"/>
                <a:gd name="T64" fmla="*/ 70 w 166"/>
                <a:gd name="T65" fmla="*/ 150 h 166"/>
                <a:gd name="T66" fmla="*/ 70 w 166"/>
                <a:gd name="T67" fmla="*/ 162 h 166"/>
                <a:gd name="T68" fmla="*/ 90 w 166"/>
                <a:gd name="T69" fmla="*/ 166 h 166"/>
                <a:gd name="T70" fmla="*/ 95 w 166"/>
                <a:gd name="T71" fmla="*/ 162 h 166"/>
                <a:gd name="T72" fmla="*/ 95 w 166"/>
                <a:gd name="T73" fmla="*/ 150 h 166"/>
                <a:gd name="T74" fmla="*/ 113 w 166"/>
                <a:gd name="T75" fmla="*/ 139 h 166"/>
                <a:gd name="T76" fmla="*/ 121 w 166"/>
                <a:gd name="T77" fmla="*/ 139 h 166"/>
                <a:gd name="T78" fmla="*/ 130 w 166"/>
                <a:gd name="T79" fmla="*/ 147 h 166"/>
                <a:gd name="T80" fmla="*/ 146 w 166"/>
                <a:gd name="T81" fmla="*/ 137 h 166"/>
                <a:gd name="T82" fmla="*/ 147 w 166"/>
                <a:gd name="T83" fmla="*/ 130 h 166"/>
                <a:gd name="T84" fmla="*/ 139 w 166"/>
                <a:gd name="T85" fmla="*/ 121 h 166"/>
                <a:gd name="T86" fmla="*/ 144 w 166"/>
                <a:gd name="T87" fmla="*/ 101 h 166"/>
                <a:gd name="T88" fmla="*/ 150 w 166"/>
                <a:gd name="T89" fmla="*/ 97 h 166"/>
                <a:gd name="T90" fmla="*/ 162 w 166"/>
                <a:gd name="T91" fmla="*/ 95 h 166"/>
                <a:gd name="T92" fmla="*/ 166 w 166"/>
                <a:gd name="T93" fmla="*/ 76 h 166"/>
                <a:gd name="T94" fmla="*/ 162 w 166"/>
                <a:gd name="T9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166">
                  <a:moveTo>
                    <a:pt x="159" y="70"/>
                  </a:moveTo>
                  <a:lnTo>
                    <a:pt x="152" y="70"/>
                  </a:lnTo>
                  <a:lnTo>
                    <a:pt x="152" y="70"/>
                  </a:lnTo>
                  <a:lnTo>
                    <a:pt x="150" y="70"/>
                  </a:lnTo>
                  <a:lnTo>
                    <a:pt x="146" y="68"/>
                  </a:lnTo>
                  <a:lnTo>
                    <a:pt x="145" y="67"/>
                  </a:lnTo>
                  <a:lnTo>
                    <a:pt x="144" y="64"/>
                  </a:lnTo>
                  <a:lnTo>
                    <a:pt x="139" y="53"/>
                  </a:lnTo>
                  <a:lnTo>
                    <a:pt x="139" y="53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8" y="19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1" y="26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3" y="26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98" y="19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68" y="19"/>
                  </a:lnTo>
                  <a:lnTo>
                    <a:pt x="67" y="20"/>
                  </a:lnTo>
                  <a:lnTo>
                    <a:pt x="64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3" y="95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9" y="98"/>
                  </a:lnTo>
                  <a:lnTo>
                    <a:pt x="21" y="99"/>
                  </a:lnTo>
                  <a:lnTo>
                    <a:pt x="22" y="10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9" y="13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31" y="147"/>
                  </a:lnTo>
                  <a:lnTo>
                    <a:pt x="33" y="147"/>
                  </a:lnTo>
                  <a:lnTo>
                    <a:pt x="36" y="147"/>
                  </a:lnTo>
                  <a:lnTo>
                    <a:pt x="38" y="146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7" y="145"/>
                  </a:lnTo>
                  <a:lnTo>
                    <a:pt x="68" y="146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2"/>
                  </a:lnTo>
                  <a:lnTo>
                    <a:pt x="72" y="163"/>
                  </a:lnTo>
                  <a:lnTo>
                    <a:pt x="74" y="166"/>
                  </a:lnTo>
                  <a:lnTo>
                    <a:pt x="76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66"/>
                  </a:lnTo>
                  <a:lnTo>
                    <a:pt x="93" y="163"/>
                  </a:lnTo>
                  <a:lnTo>
                    <a:pt x="95" y="162"/>
                  </a:lnTo>
                  <a:lnTo>
                    <a:pt x="95" y="159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8" y="146"/>
                  </a:lnTo>
                  <a:lnTo>
                    <a:pt x="99" y="145"/>
                  </a:lnTo>
                  <a:lnTo>
                    <a:pt x="101" y="144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21" y="139"/>
                  </a:lnTo>
                  <a:lnTo>
                    <a:pt x="122" y="140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5" y="147"/>
                  </a:lnTo>
                  <a:lnTo>
                    <a:pt x="137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7" y="135"/>
                  </a:lnTo>
                  <a:lnTo>
                    <a:pt x="147" y="132"/>
                  </a:lnTo>
                  <a:lnTo>
                    <a:pt x="147" y="130"/>
                  </a:lnTo>
                  <a:lnTo>
                    <a:pt x="146" y="128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39" y="121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9" y="11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5" y="99"/>
                  </a:lnTo>
                  <a:lnTo>
                    <a:pt x="146" y="98"/>
                  </a:lnTo>
                  <a:lnTo>
                    <a:pt x="150" y="97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62" y="95"/>
                  </a:lnTo>
                  <a:lnTo>
                    <a:pt x="163" y="93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32" name="Freeform 46"/>
            <p:cNvSpPr/>
            <p:nvPr/>
          </p:nvSpPr>
          <p:spPr bwMode="auto">
            <a:xfrm>
              <a:off x="6502401" y="38100"/>
              <a:ext cx="33338" cy="33338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33 h 65"/>
                <a:gd name="T4" fmla="*/ 63 w 64"/>
                <a:gd name="T5" fmla="*/ 40 h 65"/>
                <a:gd name="T6" fmla="*/ 62 w 64"/>
                <a:gd name="T7" fmla="*/ 45 h 65"/>
                <a:gd name="T8" fmla="*/ 58 w 64"/>
                <a:gd name="T9" fmla="*/ 50 h 65"/>
                <a:gd name="T10" fmla="*/ 55 w 64"/>
                <a:gd name="T11" fmla="*/ 56 h 65"/>
                <a:gd name="T12" fmla="*/ 49 w 64"/>
                <a:gd name="T13" fmla="*/ 59 h 65"/>
                <a:gd name="T14" fmla="*/ 44 w 64"/>
                <a:gd name="T15" fmla="*/ 63 h 65"/>
                <a:gd name="T16" fmla="*/ 39 w 64"/>
                <a:gd name="T17" fmla="*/ 64 h 65"/>
                <a:gd name="T18" fmla="*/ 32 w 64"/>
                <a:gd name="T19" fmla="*/ 65 h 65"/>
                <a:gd name="T20" fmla="*/ 32 w 64"/>
                <a:gd name="T21" fmla="*/ 65 h 65"/>
                <a:gd name="T22" fmla="*/ 25 w 64"/>
                <a:gd name="T23" fmla="*/ 64 h 65"/>
                <a:gd name="T24" fmla="*/ 19 w 64"/>
                <a:gd name="T25" fmla="*/ 63 h 65"/>
                <a:gd name="T26" fmla="*/ 15 w 64"/>
                <a:gd name="T27" fmla="*/ 59 h 65"/>
                <a:gd name="T28" fmla="*/ 9 w 64"/>
                <a:gd name="T29" fmla="*/ 56 h 65"/>
                <a:gd name="T30" fmla="*/ 5 w 64"/>
                <a:gd name="T31" fmla="*/ 50 h 65"/>
                <a:gd name="T32" fmla="*/ 2 w 64"/>
                <a:gd name="T33" fmla="*/ 45 h 65"/>
                <a:gd name="T34" fmla="*/ 1 w 64"/>
                <a:gd name="T35" fmla="*/ 40 h 65"/>
                <a:gd name="T36" fmla="*/ 0 w 64"/>
                <a:gd name="T37" fmla="*/ 33 h 65"/>
                <a:gd name="T38" fmla="*/ 0 w 64"/>
                <a:gd name="T39" fmla="*/ 33 h 65"/>
                <a:gd name="T40" fmla="*/ 1 w 64"/>
                <a:gd name="T41" fmla="*/ 26 h 65"/>
                <a:gd name="T42" fmla="*/ 2 w 64"/>
                <a:gd name="T43" fmla="*/ 20 h 65"/>
                <a:gd name="T44" fmla="*/ 5 w 64"/>
                <a:gd name="T45" fmla="*/ 15 h 65"/>
                <a:gd name="T46" fmla="*/ 9 w 64"/>
                <a:gd name="T47" fmla="*/ 10 h 65"/>
                <a:gd name="T48" fmla="*/ 15 w 64"/>
                <a:gd name="T49" fmla="*/ 6 h 65"/>
                <a:gd name="T50" fmla="*/ 19 w 64"/>
                <a:gd name="T51" fmla="*/ 3 h 65"/>
                <a:gd name="T52" fmla="*/ 25 w 64"/>
                <a:gd name="T53" fmla="*/ 2 h 65"/>
                <a:gd name="T54" fmla="*/ 32 w 64"/>
                <a:gd name="T55" fmla="*/ 0 h 65"/>
                <a:gd name="T56" fmla="*/ 32 w 64"/>
                <a:gd name="T57" fmla="*/ 0 h 65"/>
                <a:gd name="T58" fmla="*/ 39 w 64"/>
                <a:gd name="T59" fmla="*/ 2 h 65"/>
                <a:gd name="T60" fmla="*/ 44 w 64"/>
                <a:gd name="T61" fmla="*/ 3 h 65"/>
                <a:gd name="T62" fmla="*/ 49 w 64"/>
                <a:gd name="T63" fmla="*/ 6 h 65"/>
                <a:gd name="T64" fmla="*/ 55 w 64"/>
                <a:gd name="T65" fmla="*/ 10 h 65"/>
                <a:gd name="T66" fmla="*/ 58 w 64"/>
                <a:gd name="T67" fmla="*/ 15 h 65"/>
                <a:gd name="T68" fmla="*/ 62 w 64"/>
                <a:gd name="T69" fmla="*/ 20 h 65"/>
                <a:gd name="T70" fmla="*/ 63 w 64"/>
                <a:gd name="T71" fmla="*/ 26 h 65"/>
                <a:gd name="T72" fmla="*/ 64 w 64"/>
                <a:gd name="T73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33"/>
                  </a:lnTo>
                  <a:lnTo>
                    <a:pt x="63" y="40"/>
                  </a:lnTo>
                  <a:lnTo>
                    <a:pt x="62" y="45"/>
                  </a:lnTo>
                  <a:lnTo>
                    <a:pt x="58" y="50"/>
                  </a:lnTo>
                  <a:lnTo>
                    <a:pt x="55" y="56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39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5" y="10"/>
                  </a:lnTo>
                  <a:lnTo>
                    <a:pt x="58" y="15"/>
                  </a:lnTo>
                  <a:lnTo>
                    <a:pt x="62" y="20"/>
                  </a:lnTo>
                  <a:lnTo>
                    <a:pt x="63" y="26"/>
                  </a:lnTo>
                  <a:lnTo>
                    <a:pt x="6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9925128" y="3692498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03706" y="4279681"/>
            <a:ext cx="2226996" cy="1148195"/>
            <a:chOff x="944744" y="4520981"/>
            <a:chExt cx="2226996" cy="1148195"/>
          </a:xfrm>
        </p:grpSpPr>
        <p:sp>
          <p:nvSpPr>
            <p:cNvPr id="35" name="文本框 34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3815" y="4279681"/>
            <a:ext cx="2226996" cy="1148195"/>
            <a:chOff x="944744" y="4520981"/>
            <a:chExt cx="2226996" cy="1148195"/>
          </a:xfrm>
        </p:grpSpPr>
        <p:sp>
          <p:nvSpPr>
            <p:cNvPr id="38" name="文本框 37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43923" y="4279681"/>
            <a:ext cx="2226996" cy="1148195"/>
            <a:chOff x="944744" y="4520981"/>
            <a:chExt cx="2226996" cy="1148195"/>
          </a:xfrm>
        </p:grpSpPr>
        <p:sp>
          <p:nvSpPr>
            <p:cNvPr id="41" name="文本框 40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64030" y="4279681"/>
            <a:ext cx="2226996" cy="1148195"/>
            <a:chOff x="944744" y="4520981"/>
            <a:chExt cx="2226996" cy="1148195"/>
          </a:xfrm>
        </p:grpSpPr>
        <p:sp>
          <p:nvSpPr>
            <p:cNvPr id="44" name="文本框 4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03</a:t>
            </a:r>
            <a:endParaRPr lang="en-US" altLang="zh-CN" sz="138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图表 25"/>
          <p:cNvGraphicFramePr/>
          <p:nvPr/>
        </p:nvGraphicFramePr>
        <p:xfrm>
          <a:off x="900501" y="1803081"/>
          <a:ext cx="3296860" cy="21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9" name="TextBox 22"/>
          <p:cNvSpPr txBox="1"/>
          <p:nvPr/>
        </p:nvSpPr>
        <p:spPr>
          <a:xfrm>
            <a:off x="1937139" y="3024893"/>
            <a:ext cx="12515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75%</a:t>
            </a:r>
            <a:endParaRPr lang="zh-CN" altLang="en-US" sz="1865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2" name="Freeform 171"/>
          <p:cNvSpPr>
            <a:spLocks noEditPoints="1"/>
          </p:cNvSpPr>
          <p:nvPr/>
        </p:nvSpPr>
        <p:spPr bwMode="auto">
          <a:xfrm>
            <a:off x="2378781" y="2421947"/>
            <a:ext cx="334793" cy="437252"/>
          </a:xfrm>
          <a:custGeom>
            <a:avLst/>
            <a:gdLst>
              <a:gd name="T0" fmla="*/ 88 w 98"/>
              <a:gd name="T1" fmla="*/ 0 h 128"/>
              <a:gd name="T2" fmla="*/ 10 w 98"/>
              <a:gd name="T3" fmla="*/ 0 h 128"/>
              <a:gd name="T4" fmla="*/ 0 w 98"/>
              <a:gd name="T5" fmla="*/ 10 h 128"/>
              <a:gd name="T6" fmla="*/ 0 w 98"/>
              <a:gd name="T7" fmla="*/ 118 h 128"/>
              <a:gd name="T8" fmla="*/ 10 w 98"/>
              <a:gd name="T9" fmla="*/ 128 h 128"/>
              <a:gd name="T10" fmla="*/ 88 w 98"/>
              <a:gd name="T11" fmla="*/ 128 h 128"/>
              <a:gd name="T12" fmla="*/ 98 w 98"/>
              <a:gd name="T13" fmla="*/ 118 h 128"/>
              <a:gd name="T14" fmla="*/ 98 w 98"/>
              <a:gd name="T15" fmla="*/ 10 h 128"/>
              <a:gd name="T16" fmla="*/ 88 w 98"/>
              <a:gd name="T17" fmla="*/ 0 h 128"/>
              <a:gd name="T18" fmla="*/ 49 w 98"/>
              <a:gd name="T19" fmla="*/ 125 h 128"/>
              <a:gd name="T20" fmla="*/ 45 w 98"/>
              <a:gd name="T21" fmla="*/ 121 h 128"/>
              <a:gd name="T22" fmla="*/ 49 w 98"/>
              <a:gd name="T23" fmla="*/ 116 h 128"/>
              <a:gd name="T24" fmla="*/ 53 w 98"/>
              <a:gd name="T25" fmla="*/ 121 h 128"/>
              <a:gd name="T26" fmla="*/ 49 w 98"/>
              <a:gd name="T27" fmla="*/ 125 h 128"/>
              <a:gd name="T28" fmla="*/ 84 w 98"/>
              <a:gd name="T29" fmla="*/ 114 h 128"/>
              <a:gd name="T30" fmla="*/ 14 w 98"/>
              <a:gd name="T31" fmla="*/ 114 h 128"/>
              <a:gd name="T32" fmla="*/ 14 w 98"/>
              <a:gd name="T33" fmla="*/ 15 h 128"/>
              <a:gd name="T34" fmla="*/ 84 w 98"/>
              <a:gd name="T35" fmla="*/ 15 h 128"/>
              <a:gd name="T36" fmla="*/ 84 w 98"/>
              <a:gd name="T37" fmla="*/ 1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" h="128">
                <a:moveTo>
                  <a:pt x="8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4"/>
                  <a:pt x="94" y="0"/>
                  <a:pt x="88" y="0"/>
                </a:cubicBezTo>
                <a:close/>
                <a:moveTo>
                  <a:pt x="49" y="125"/>
                </a:moveTo>
                <a:cubicBezTo>
                  <a:pt x="47" y="125"/>
                  <a:pt x="45" y="123"/>
                  <a:pt x="45" y="121"/>
                </a:cubicBezTo>
                <a:cubicBezTo>
                  <a:pt x="45" y="118"/>
                  <a:pt x="47" y="116"/>
                  <a:pt x="49" y="116"/>
                </a:cubicBezTo>
                <a:cubicBezTo>
                  <a:pt x="51" y="116"/>
                  <a:pt x="53" y="118"/>
                  <a:pt x="53" y="121"/>
                </a:cubicBezTo>
                <a:cubicBezTo>
                  <a:pt x="53" y="123"/>
                  <a:pt x="51" y="125"/>
                  <a:pt x="49" y="125"/>
                </a:cubicBezTo>
                <a:close/>
                <a:moveTo>
                  <a:pt x="84" y="114"/>
                </a:moveTo>
                <a:cubicBezTo>
                  <a:pt x="14" y="114"/>
                  <a:pt x="14" y="114"/>
                  <a:pt x="14" y="114"/>
                </a:cubicBezTo>
                <a:cubicBezTo>
                  <a:pt x="14" y="15"/>
                  <a:pt x="14" y="15"/>
                  <a:pt x="14" y="15"/>
                </a:cubicBezTo>
                <a:cubicBezTo>
                  <a:pt x="84" y="15"/>
                  <a:pt x="84" y="15"/>
                  <a:pt x="84" y="15"/>
                </a:cubicBezTo>
                <a:lnTo>
                  <a:pt x="84" y="11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仿宋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21300" y="1634907"/>
            <a:ext cx="7533217" cy="4025663"/>
            <a:chOff x="4901605" y="1205677"/>
            <a:chExt cx="4936167" cy="2599393"/>
          </a:xfrm>
        </p:grpSpPr>
        <p:graphicFrame>
          <p:nvGraphicFramePr>
            <p:cNvPr id="38" name="图表 37"/>
            <p:cNvGraphicFramePr/>
            <p:nvPr/>
          </p:nvGraphicFramePr>
          <p:xfrm>
            <a:off x="5481708" y="1205677"/>
            <a:ext cx="4356064" cy="25993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TextBox 29"/>
            <p:cNvSpPr txBox="1"/>
            <p:nvPr/>
          </p:nvSpPr>
          <p:spPr>
            <a:xfrm>
              <a:off x="4901605" y="1433868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1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4901605" y="2014508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2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1" name="TextBox 31"/>
            <p:cNvSpPr txBox="1"/>
            <p:nvPr/>
          </p:nvSpPr>
          <p:spPr>
            <a:xfrm>
              <a:off x="4901605" y="2604953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3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2" name="TextBox 32"/>
            <p:cNvSpPr txBox="1"/>
            <p:nvPr/>
          </p:nvSpPr>
          <p:spPr>
            <a:xfrm>
              <a:off x="4901605" y="3189540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4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98634" y="4081011"/>
            <a:ext cx="2495086" cy="1160378"/>
            <a:chOff x="810699" y="4520981"/>
            <a:chExt cx="2495086" cy="1160378"/>
          </a:xfrm>
        </p:grpSpPr>
        <p:sp>
          <p:nvSpPr>
            <p:cNvPr id="44" name="文本框 4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1" y="2058870"/>
            <a:ext cx="3756371" cy="4799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29114" y="3793330"/>
            <a:ext cx="7464600" cy="25058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1641185" y="2428657"/>
            <a:ext cx="6337115" cy="10003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luctus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sem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vulputate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venenatis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bibendum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pulvinar.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65428" y="6035965"/>
            <a:ext cx="457200" cy="510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406"/>
            <a:ext cx="3462810" cy="40765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62886" y="4723319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存在的不足与改进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4" name="文本框 48"/>
          <p:cNvSpPr txBox="1"/>
          <p:nvPr/>
        </p:nvSpPr>
        <p:spPr>
          <a:xfrm>
            <a:off x="4562886" y="50028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78300" y="4723319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存在的不足与改进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6" name="文本框 50"/>
          <p:cNvSpPr txBox="1"/>
          <p:nvPr/>
        </p:nvSpPr>
        <p:spPr>
          <a:xfrm>
            <a:off x="7978300" y="50028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54162" y="2414666"/>
            <a:ext cx="434715" cy="434715"/>
            <a:chOff x="3904937" y="2870616"/>
            <a:chExt cx="434715" cy="434715"/>
          </a:xfrm>
        </p:grpSpPr>
        <p:sp>
          <p:nvSpPr>
            <p:cNvPr id="3" name="椭圆 2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31683" y="2414666"/>
            <a:ext cx="434715" cy="434715"/>
            <a:chOff x="3904937" y="2870616"/>
            <a:chExt cx="434715" cy="434715"/>
          </a:xfrm>
        </p:grpSpPr>
        <p:sp>
          <p:nvSpPr>
            <p:cNvPr id="20" name="椭圆 19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80988" y="1552731"/>
            <a:ext cx="2158584" cy="2158584"/>
            <a:chOff x="4931763" y="1933731"/>
            <a:chExt cx="2158584" cy="2158584"/>
          </a:xfrm>
        </p:grpSpPr>
        <p:sp>
          <p:nvSpPr>
            <p:cNvPr id="23" name="椭圆 22"/>
            <p:cNvSpPr/>
            <p:nvPr/>
          </p:nvSpPr>
          <p:spPr>
            <a:xfrm>
              <a:off x="5006714" y="2008682"/>
              <a:ext cx="2008682" cy="200868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931763" y="1933731"/>
              <a:ext cx="2158584" cy="215858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25" name="Group 126"/>
            <p:cNvGrpSpPr/>
            <p:nvPr/>
          </p:nvGrpSpPr>
          <p:grpSpPr>
            <a:xfrm>
              <a:off x="5693260" y="2666143"/>
              <a:ext cx="635590" cy="69376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26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7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8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9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858509" y="1552731"/>
            <a:ext cx="2158584" cy="2158584"/>
            <a:chOff x="8709284" y="1933731"/>
            <a:chExt cx="2158584" cy="2158584"/>
          </a:xfrm>
        </p:grpSpPr>
        <p:sp>
          <p:nvSpPr>
            <p:cNvPr id="31" name="椭圆 30"/>
            <p:cNvSpPr/>
            <p:nvPr/>
          </p:nvSpPr>
          <p:spPr>
            <a:xfrm>
              <a:off x="8784235" y="2008682"/>
              <a:ext cx="2008682" cy="20086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709284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33" name="Group 122"/>
            <p:cNvGrpSpPr/>
            <p:nvPr/>
          </p:nvGrpSpPr>
          <p:grpSpPr>
            <a:xfrm>
              <a:off x="9488772" y="2690082"/>
              <a:ext cx="599608" cy="606718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34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5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6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7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03467" y="1552731"/>
            <a:ext cx="2158584" cy="2158584"/>
            <a:chOff x="1154242" y="1933731"/>
            <a:chExt cx="2158584" cy="2158584"/>
          </a:xfrm>
        </p:grpSpPr>
        <p:sp>
          <p:nvSpPr>
            <p:cNvPr id="39" name="椭圆 38"/>
            <p:cNvSpPr/>
            <p:nvPr/>
          </p:nvSpPr>
          <p:spPr>
            <a:xfrm>
              <a:off x="1229193" y="2008682"/>
              <a:ext cx="2008682" cy="20086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154242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41" name="Group 1499"/>
            <p:cNvGrpSpPr/>
            <p:nvPr/>
          </p:nvGrpSpPr>
          <p:grpSpPr>
            <a:xfrm>
              <a:off x="1980376" y="2773870"/>
              <a:ext cx="506316" cy="478306"/>
              <a:chOff x="4922838" y="4403725"/>
              <a:chExt cx="373063" cy="352425"/>
            </a:xfrm>
            <a:solidFill>
              <a:schemeClr val="bg1"/>
            </a:solidFill>
          </p:grpSpPr>
          <p:sp>
            <p:nvSpPr>
              <p:cNvPr id="42" name="Freeform 96"/>
              <p:cNvSpPr/>
              <p:nvPr/>
            </p:nvSpPr>
            <p:spPr bwMode="auto">
              <a:xfrm>
                <a:off x="4976813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3" name="Freeform 97"/>
              <p:cNvSpPr/>
              <p:nvPr/>
            </p:nvSpPr>
            <p:spPr bwMode="auto">
              <a:xfrm>
                <a:off x="4976813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4" name="Freeform 98"/>
              <p:cNvSpPr/>
              <p:nvPr/>
            </p:nvSpPr>
            <p:spPr bwMode="auto">
              <a:xfrm>
                <a:off x="507523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5" name="Freeform 99"/>
              <p:cNvSpPr/>
              <p:nvPr/>
            </p:nvSpPr>
            <p:spPr bwMode="auto">
              <a:xfrm>
                <a:off x="507523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6" name="Freeform 100"/>
              <p:cNvSpPr/>
              <p:nvPr/>
            </p:nvSpPr>
            <p:spPr bwMode="auto">
              <a:xfrm>
                <a:off x="517048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7" name="Freeform 101"/>
              <p:cNvSpPr/>
              <p:nvPr/>
            </p:nvSpPr>
            <p:spPr bwMode="auto">
              <a:xfrm>
                <a:off x="517048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8" name="Freeform 102"/>
              <p:cNvSpPr/>
              <p:nvPr/>
            </p:nvSpPr>
            <p:spPr bwMode="auto">
              <a:xfrm>
                <a:off x="49926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9" name="Freeform 103"/>
              <p:cNvSpPr/>
              <p:nvPr/>
            </p:nvSpPr>
            <p:spPr bwMode="auto">
              <a:xfrm>
                <a:off x="51831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50" name="Freeform 104"/>
              <p:cNvSpPr>
                <a:spLocks noEditPoints="1"/>
              </p:cNvSpPr>
              <p:nvPr/>
            </p:nvSpPr>
            <p:spPr bwMode="auto">
              <a:xfrm>
                <a:off x="4922838" y="4448175"/>
                <a:ext cx="373063" cy="307975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362276" y="4209831"/>
            <a:ext cx="2226996" cy="1148195"/>
            <a:chOff x="944744" y="4520981"/>
            <a:chExt cx="2226996" cy="1148195"/>
          </a:xfrm>
        </p:grpSpPr>
        <p:sp>
          <p:nvSpPr>
            <p:cNvPr id="10" name="文本框 9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82385" y="4209831"/>
            <a:ext cx="2226996" cy="1148195"/>
            <a:chOff x="944744" y="4520981"/>
            <a:chExt cx="2226996" cy="1148195"/>
          </a:xfrm>
        </p:grpSpPr>
        <p:sp>
          <p:nvSpPr>
            <p:cNvPr id="14" name="文本框 1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02493" y="4209831"/>
            <a:ext cx="2226996" cy="1148195"/>
            <a:chOff x="944744" y="4520981"/>
            <a:chExt cx="2226996" cy="1148195"/>
          </a:xfrm>
        </p:grpSpPr>
        <p:sp>
          <p:nvSpPr>
            <p:cNvPr id="17" name="文本框 16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10"/>
            <a:ext cx="5138014" cy="68567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49028" y="454705"/>
            <a:ext cx="4034972" cy="5805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2211355">
            <a:off x="7505775" y="6128126"/>
            <a:ext cx="362707" cy="36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67988" y="2063674"/>
            <a:ext cx="3518107" cy="841302"/>
            <a:chOff x="1034375" y="4738725"/>
            <a:chExt cx="3518107" cy="841302"/>
          </a:xfrm>
        </p:grpSpPr>
        <p:sp>
          <p:nvSpPr>
            <p:cNvPr id="10" name="标题 9"/>
            <p:cNvSpPr txBox="1"/>
            <p:nvPr/>
          </p:nvSpPr>
          <p:spPr>
            <a:xfrm>
              <a:off x="1034376" y="4738725"/>
              <a:ext cx="100076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存在不足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67988" y="3155949"/>
            <a:ext cx="3518107" cy="841302"/>
            <a:chOff x="1034375" y="4738725"/>
            <a:chExt cx="3518107" cy="841302"/>
          </a:xfrm>
        </p:grpSpPr>
        <p:sp>
          <p:nvSpPr>
            <p:cNvPr id="14" name="标题 9"/>
            <p:cNvSpPr txBox="1"/>
            <p:nvPr/>
          </p:nvSpPr>
          <p:spPr>
            <a:xfrm>
              <a:off x="1034376" y="4738725"/>
              <a:ext cx="99568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存在不足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67988" y="4248223"/>
            <a:ext cx="3518107" cy="841302"/>
            <a:chOff x="1034375" y="4738725"/>
            <a:chExt cx="3518107" cy="841302"/>
          </a:xfrm>
        </p:grpSpPr>
        <p:sp>
          <p:nvSpPr>
            <p:cNvPr id="17" name="标题 9"/>
            <p:cNvSpPr txBox="1"/>
            <p:nvPr/>
          </p:nvSpPr>
          <p:spPr>
            <a:xfrm>
              <a:off x="1034376" y="4738725"/>
              <a:ext cx="99568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存在不足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04</a:t>
            </a:r>
            <a:endParaRPr lang="en-US" altLang="zh-CN" sz="138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3793"/>
          <a:stretch>
            <a:fillRect/>
          </a:stretch>
        </p:blipFill>
        <p:spPr>
          <a:xfrm>
            <a:off x="0" y="0"/>
            <a:ext cx="9652000" cy="6858000"/>
          </a:xfrm>
          <a:custGeom>
            <a:avLst/>
            <a:gdLst>
              <a:gd name="connsiteX0" fmla="*/ 0 w 9652000"/>
              <a:gd name="connsiteY0" fmla="*/ 0 h 6858000"/>
              <a:gd name="connsiteX1" fmla="*/ 9652000 w 9652000"/>
              <a:gd name="connsiteY1" fmla="*/ 0 h 6858000"/>
              <a:gd name="connsiteX2" fmla="*/ 9652000 w 9652000"/>
              <a:gd name="connsiteY2" fmla="*/ 3173414 h 6858000"/>
              <a:gd name="connsiteX3" fmla="*/ 6743700 w 9652000"/>
              <a:gd name="connsiteY3" fmla="*/ 1988878 h 6858000"/>
              <a:gd name="connsiteX4" fmla="*/ 6858000 w 9652000"/>
              <a:gd name="connsiteY4" fmla="*/ 4389178 h 6858000"/>
              <a:gd name="connsiteX5" fmla="*/ 4381500 w 9652000"/>
              <a:gd name="connsiteY5" fmla="*/ 5760778 h 6858000"/>
              <a:gd name="connsiteX6" fmla="*/ 5524500 w 9652000"/>
              <a:gd name="connsiteY6" fmla="*/ 6808528 h 6858000"/>
              <a:gd name="connsiteX7" fmla="*/ 5754400 w 9652000"/>
              <a:gd name="connsiteY7" fmla="*/ 6858000 h 6858000"/>
              <a:gd name="connsiteX8" fmla="*/ 0 w 965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0" h="6858000">
                <a:moveTo>
                  <a:pt x="0" y="0"/>
                </a:moveTo>
                <a:lnTo>
                  <a:pt x="9652000" y="0"/>
                </a:lnTo>
                <a:lnTo>
                  <a:pt x="9652000" y="3173414"/>
                </a:lnTo>
                <a:lnTo>
                  <a:pt x="6743700" y="1988878"/>
                </a:lnTo>
                <a:lnTo>
                  <a:pt x="6858000" y="4389178"/>
                </a:lnTo>
                <a:lnTo>
                  <a:pt x="4381500" y="5760778"/>
                </a:lnTo>
                <a:lnTo>
                  <a:pt x="5524500" y="6808528"/>
                </a:lnTo>
                <a:lnTo>
                  <a:pt x="5754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099916" y="2282303"/>
            <a:ext cx="351663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目录</a:t>
            </a:r>
            <a:endParaRPr lang="en-US" altLang="zh-CN" sz="5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pPr algn="dist"/>
            <a:r>
              <a:rPr lang="en-US" altLang="zh-CN" sz="54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CONTENT</a:t>
            </a:r>
            <a:r>
              <a:rPr lang="en-US" altLang="zh-CN" sz="5400" b="1" spc="6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5400" b="1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5400" b="1" spc="6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40" name="图片 39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9" t="51051" r="18232"/>
          <a:stretch>
            <a:fillRect/>
          </a:stretch>
        </p:blipFill>
        <p:spPr>
          <a:xfrm flipH="1" flipV="1">
            <a:off x="8060690" y="3113175"/>
            <a:ext cx="4171950" cy="3894038"/>
          </a:xfrm>
          <a:custGeom>
            <a:avLst/>
            <a:gdLst>
              <a:gd name="connsiteX0" fmla="*/ 1612080 w 4171950"/>
              <a:gd name="connsiteY0" fmla="*/ 3894038 h 3894038"/>
              <a:gd name="connsiteX1" fmla="*/ 0 w 4171950"/>
              <a:gd name="connsiteY1" fmla="*/ 3894038 h 3894038"/>
              <a:gd name="connsiteX2" fmla="*/ 0 w 4171950"/>
              <a:gd name="connsiteY2" fmla="*/ 0 h 3894038"/>
              <a:gd name="connsiteX3" fmla="*/ 4171950 w 4171950"/>
              <a:gd name="connsiteY3" fmla="*/ 0 h 3894038"/>
              <a:gd name="connsiteX4" fmla="*/ 4171950 w 4171950"/>
              <a:gd name="connsiteY4" fmla="*/ 1801895 h 3894038"/>
              <a:gd name="connsiteX5" fmla="*/ 2914876 w 4171950"/>
              <a:gd name="connsiteY5" fmla="*/ 1129304 h 3894038"/>
              <a:gd name="connsiteX6" fmla="*/ 2964280 w 4171950"/>
              <a:gd name="connsiteY6" fmla="*/ 2492217 h 3894038"/>
              <a:gd name="connsiteX7" fmla="*/ 1895588 w 4171950"/>
              <a:gd name="connsiteY7" fmla="*/ 3269757 h 3894038"/>
              <a:gd name="connsiteX8" fmla="*/ 1447800 w 4171950"/>
              <a:gd name="connsiteY8" fmla="*/ 2190750 h 3894038"/>
              <a:gd name="connsiteX9" fmla="*/ 1381125 w 4171950"/>
              <a:gd name="connsiteY9" fmla="*/ 2495550 h 3894038"/>
              <a:gd name="connsiteX10" fmla="*/ 800100 w 4171950"/>
              <a:gd name="connsiteY10" fmla="*/ 2428875 h 3894038"/>
              <a:gd name="connsiteX11" fmla="*/ 733425 w 4171950"/>
              <a:gd name="connsiteY11" fmla="*/ 2609850 h 3894038"/>
              <a:gd name="connsiteX12" fmla="*/ 2487264 w 4171950"/>
              <a:gd name="connsiteY12" fmla="*/ 3894038 h 3894038"/>
              <a:gd name="connsiteX13" fmla="*/ 2154664 w 4171950"/>
              <a:gd name="connsiteY13" fmla="*/ 3894038 h 3894038"/>
              <a:gd name="connsiteX14" fmla="*/ 1898380 w 4171950"/>
              <a:gd name="connsiteY14" fmla="*/ 3276484 h 3894038"/>
              <a:gd name="connsiteX15" fmla="*/ 2387892 w 4171950"/>
              <a:gd name="connsiteY15" fmla="*/ 3865947 h 38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950" h="3894038">
                <a:moveTo>
                  <a:pt x="1612080" y="3894038"/>
                </a:moveTo>
                <a:lnTo>
                  <a:pt x="0" y="3894038"/>
                </a:lnTo>
                <a:lnTo>
                  <a:pt x="0" y="0"/>
                </a:lnTo>
                <a:lnTo>
                  <a:pt x="4171950" y="0"/>
                </a:lnTo>
                <a:lnTo>
                  <a:pt x="4171950" y="1801895"/>
                </a:lnTo>
                <a:lnTo>
                  <a:pt x="2914876" y="1129304"/>
                </a:lnTo>
                <a:lnTo>
                  <a:pt x="2964280" y="2492217"/>
                </a:lnTo>
                <a:lnTo>
                  <a:pt x="1895588" y="3269757"/>
                </a:lnTo>
                <a:lnTo>
                  <a:pt x="1447800" y="2190750"/>
                </a:lnTo>
                <a:lnTo>
                  <a:pt x="1381125" y="2495550"/>
                </a:lnTo>
                <a:lnTo>
                  <a:pt x="800100" y="2428875"/>
                </a:lnTo>
                <a:lnTo>
                  <a:pt x="733425" y="2609850"/>
                </a:lnTo>
                <a:close/>
                <a:moveTo>
                  <a:pt x="2487264" y="3894038"/>
                </a:moveTo>
                <a:lnTo>
                  <a:pt x="2154664" y="3894038"/>
                </a:lnTo>
                <a:lnTo>
                  <a:pt x="1898380" y="3276484"/>
                </a:lnTo>
                <a:lnTo>
                  <a:pt x="2387892" y="3865947"/>
                </a:lnTo>
                <a:close/>
              </a:path>
            </a:pathLst>
          </a:custGeom>
        </p:spPr>
      </p:pic>
      <p:sp>
        <p:nvSpPr>
          <p:cNvPr id="3" name="任意多边形 18"/>
          <p:cNvSpPr/>
          <p:nvPr/>
        </p:nvSpPr>
        <p:spPr>
          <a:xfrm>
            <a:off x="6576345" y="1324946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" name="任意多边形 21"/>
          <p:cNvSpPr/>
          <p:nvPr/>
        </p:nvSpPr>
        <p:spPr>
          <a:xfrm>
            <a:off x="6576345" y="2348968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5" name="任意多边形 24"/>
          <p:cNvSpPr/>
          <p:nvPr/>
        </p:nvSpPr>
        <p:spPr>
          <a:xfrm>
            <a:off x="6576345" y="3437888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" name="任意多边形 27"/>
          <p:cNvSpPr/>
          <p:nvPr/>
        </p:nvSpPr>
        <p:spPr>
          <a:xfrm>
            <a:off x="6576345" y="4469260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2" name="矩形: 圆角 8"/>
          <p:cNvSpPr/>
          <p:nvPr/>
        </p:nvSpPr>
        <p:spPr>
          <a:xfrm>
            <a:off x="6033792" y="1469353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3" name="矩形: 圆角 9"/>
          <p:cNvSpPr/>
          <p:nvPr/>
        </p:nvSpPr>
        <p:spPr>
          <a:xfrm>
            <a:off x="6033792" y="2500725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: 圆角 10"/>
          <p:cNvSpPr/>
          <p:nvPr/>
        </p:nvSpPr>
        <p:spPr>
          <a:xfrm>
            <a:off x="6033792" y="3532097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03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5" name="矩形: 圆角 11"/>
          <p:cNvSpPr/>
          <p:nvPr/>
        </p:nvSpPr>
        <p:spPr>
          <a:xfrm>
            <a:off x="6033792" y="4563470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04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6" name="文本框 32"/>
          <p:cNvSpPr txBox="1"/>
          <p:nvPr/>
        </p:nvSpPr>
        <p:spPr>
          <a:xfrm>
            <a:off x="6751111" y="1751965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7" name="文本框 32"/>
          <p:cNvSpPr txBox="1"/>
          <p:nvPr/>
        </p:nvSpPr>
        <p:spPr>
          <a:xfrm>
            <a:off x="6751111" y="2801620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6819691" y="3867150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9" name="文本框 34"/>
          <p:cNvSpPr txBox="1"/>
          <p:nvPr/>
        </p:nvSpPr>
        <p:spPr>
          <a:xfrm>
            <a:off x="6819691" y="4890135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5635" y="1719297"/>
            <a:ext cx="5261065" cy="3892646"/>
            <a:chOff x="967292" y="2583135"/>
            <a:chExt cx="3750263" cy="2774808"/>
          </a:xfrm>
        </p:grpSpPr>
        <p:sp>
          <p:nvSpPr>
            <p:cNvPr id="3" name="Rectangle 89"/>
            <p:cNvSpPr/>
            <p:nvPr/>
          </p:nvSpPr>
          <p:spPr>
            <a:xfrm>
              <a:off x="967292" y="4940441"/>
              <a:ext cx="3750263" cy="107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137"/>
            <p:cNvGrpSpPr/>
            <p:nvPr/>
          </p:nvGrpSpPr>
          <p:grpSpPr>
            <a:xfrm>
              <a:off x="1304192" y="2583135"/>
              <a:ext cx="301358" cy="2317121"/>
              <a:chOff x="1074408" y="1485901"/>
              <a:chExt cx="214311" cy="1647821"/>
            </a:xfrm>
          </p:grpSpPr>
          <p:cxnSp>
            <p:nvCxnSpPr>
              <p:cNvPr id="31" name="Straight Connector 90"/>
              <p:cNvCxnSpPr/>
              <p:nvPr/>
            </p:nvCxnSpPr>
            <p:spPr>
              <a:xfrm rot="16200000" flipV="1">
                <a:off x="359569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94"/>
              <p:cNvSpPr/>
              <p:nvPr/>
            </p:nvSpPr>
            <p:spPr>
              <a:xfrm>
                <a:off x="1074408" y="2190750"/>
                <a:ext cx="214311" cy="9429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38"/>
            <p:cNvGrpSpPr/>
            <p:nvPr/>
          </p:nvGrpSpPr>
          <p:grpSpPr>
            <a:xfrm>
              <a:off x="1837803" y="2583135"/>
              <a:ext cx="301358" cy="2317121"/>
              <a:chOff x="1447800" y="1485901"/>
              <a:chExt cx="214311" cy="1647821"/>
            </a:xfrm>
          </p:grpSpPr>
          <p:cxnSp>
            <p:nvCxnSpPr>
              <p:cNvPr id="29" name="Straight Connector 97"/>
              <p:cNvCxnSpPr/>
              <p:nvPr/>
            </p:nvCxnSpPr>
            <p:spPr>
              <a:xfrm rot="16200000" flipV="1">
                <a:off x="732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100"/>
              <p:cNvSpPr/>
              <p:nvPr/>
            </p:nvSpPr>
            <p:spPr>
              <a:xfrm>
                <a:off x="1447800" y="1962150"/>
                <a:ext cx="214311" cy="11715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39"/>
            <p:cNvGrpSpPr/>
            <p:nvPr/>
          </p:nvGrpSpPr>
          <p:grpSpPr>
            <a:xfrm>
              <a:off x="2371415" y="2583135"/>
              <a:ext cx="301358" cy="2317121"/>
              <a:chOff x="1828800" y="1485901"/>
              <a:chExt cx="214311" cy="1647821"/>
            </a:xfrm>
          </p:grpSpPr>
          <p:cxnSp>
            <p:nvCxnSpPr>
              <p:cNvPr id="27" name="Straight Connector 103"/>
              <p:cNvCxnSpPr/>
              <p:nvPr/>
            </p:nvCxnSpPr>
            <p:spPr>
              <a:xfrm rot="16200000" flipV="1">
                <a:off x="1113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106"/>
              <p:cNvSpPr/>
              <p:nvPr/>
            </p:nvSpPr>
            <p:spPr>
              <a:xfrm>
                <a:off x="1828800" y="1809750"/>
                <a:ext cx="214311" cy="13239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40"/>
            <p:cNvGrpSpPr/>
            <p:nvPr/>
          </p:nvGrpSpPr>
          <p:grpSpPr>
            <a:xfrm>
              <a:off x="2905027" y="2583135"/>
              <a:ext cx="301358" cy="2317121"/>
              <a:chOff x="2209800" y="1485901"/>
              <a:chExt cx="214311" cy="1647821"/>
            </a:xfrm>
          </p:grpSpPr>
          <p:cxnSp>
            <p:nvCxnSpPr>
              <p:cNvPr id="25" name="Straight Connector 107"/>
              <p:cNvCxnSpPr/>
              <p:nvPr/>
            </p:nvCxnSpPr>
            <p:spPr>
              <a:xfrm rot="16200000" flipV="1">
                <a:off x="1494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unded Rectangle 120"/>
              <p:cNvSpPr/>
              <p:nvPr/>
            </p:nvSpPr>
            <p:spPr>
              <a:xfrm>
                <a:off x="2209800" y="2419350"/>
                <a:ext cx="214311" cy="7143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41"/>
            <p:cNvGrpSpPr/>
            <p:nvPr/>
          </p:nvGrpSpPr>
          <p:grpSpPr>
            <a:xfrm>
              <a:off x="3438638" y="2583135"/>
              <a:ext cx="301358" cy="2317121"/>
              <a:chOff x="2667000" y="1485901"/>
              <a:chExt cx="214311" cy="1647821"/>
            </a:xfrm>
          </p:grpSpPr>
          <p:cxnSp>
            <p:nvCxnSpPr>
              <p:cNvPr id="23" name="Straight Connector 127"/>
              <p:cNvCxnSpPr/>
              <p:nvPr/>
            </p:nvCxnSpPr>
            <p:spPr>
              <a:xfrm rot="16200000" flipV="1">
                <a:off x="19521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128"/>
              <p:cNvSpPr/>
              <p:nvPr/>
            </p:nvSpPr>
            <p:spPr>
              <a:xfrm>
                <a:off x="2667000" y="1962150"/>
                <a:ext cx="214311" cy="11715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2"/>
            <p:cNvGrpSpPr/>
            <p:nvPr/>
          </p:nvGrpSpPr>
          <p:grpSpPr>
            <a:xfrm>
              <a:off x="3972253" y="2583135"/>
              <a:ext cx="301358" cy="2317121"/>
              <a:chOff x="2971800" y="1485901"/>
              <a:chExt cx="214311" cy="1647821"/>
            </a:xfrm>
          </p:grpSpPr>
          <p:cxnSp>
            <p:nvCxnSpPr>
              <p:cNvPr id="21" name="Straight Connector 135"/>
              <p:cNvCxnSpPr/>
              <p:nvPr/>
            </p:nvCxnSpPr>
            <p:spPr>
              <a:xfrm rot="16200000" flipV="1">
                <a:off x="2256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136"/>
              <p:cNvSpPr/>
              <p:nvPr/>
            </p:nvSpPr>
            <p:spPr>
              <a:xfrm>
                <a:off x="2971800" y="1809750"/>
                <a:ext cx="214311" cy="13239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Rectangle 143"/>
            <p:cNvSpPr/>
            <p:nvPr/>
          </p:nvSpPr>
          <p:spPr>
            <a:xfrm>
              <a:off x="1334795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55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44"/>
            <p:cNvSpPr/>
            <p:nvPr/>
          </p:nvSpPr>
          <p:spPr>
            <a:xfrm>
              <a:off x="1873066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70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45"/>
            <p:cNvSpPr/>
            <p:nvPr/>
          </p:nvSpPr>
          <p:spPr>
            <a:xfrm>
              <a:off x="2411337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85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46"/>
            <p:cNvSpPr/>
            <p:nvPr/>
          </p:nvSpPr>
          <p:spPr>
            <a:xfrm>
              <a:off x="2949608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40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47"/>
            <p:cNvSpPr/>
            <p:nvPr/>
          </p:nvSpPr>
          <p:spPr>
            <a:xfrm>
              <a:off x="3487879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60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Rectangle 148"/>
            <p:cNvSpPr/>
            <p:nvPr/>
          </p:nvSpPr>
          <p:spPr>
            <a:xfrm>
              <a:off x="4026150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80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94136" y="1933499"/>
            <a:ext cx="3518107" cy="841302"/>
            <a:chOff x="1034375" y="4738725"/>
            <a:chExt cx="3518107" cy="841302"/>
          </a:xfrm>
        </p:grpSpPr>
        <p:sp>
          <p:nvSpPr>
            <p:cNvPr id="35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94137" y="3134381"/>
            <a:ext cx="3452852" cy="841302"/>
            <a:chOff x="1034376" y="4738725"/>
            <a:chExt cx="3452852" cy="841302"/>
          </a:xfrm>
        </p:grpSpPr>
        <p:sp>
          <p:nvSpPr>
            <p:cNvPr id="38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4376" y="5053216"/>
              <a:ext cx="345285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94136" y="4335263"/>
            <a:ext cx="3616763" cy="841302"/>
            <a:chOff x="1034375" y="4738725"/>
            <a:chExt cx="3616763" cy="841302"/>
          </a:xfrm>
        </p:grpSpPr>
        <p:sp>
          <p:nvSpPr>
            <p:cNvPr id="41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34375" y="5053216"/>
              <a:ext cx="361676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4" y="1251585"/>
            <a:ext cx="12242712" cy="2787015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-10160" y="4764208"/>
            <a:ext cx="348342" cy="874591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8853" y="4694905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" name="文本框 46"/>
          <p:cNvSpPr txBox="1"/>
          <p:nvPr/>
        </p:nvSpPr>
        <p:spPr>
          <a:xfrm>
            <a:off x="3908853" y="496213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282" y="4694905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4" name="文本框 48"/>
          <p:cNvSpPr txBox="1"/>
          <p:nvPr/>
        </p:nvSpPr>
        <p:spPr>
          <a:xfrm>
            <a:off x="630282" y="496213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61" name="AutoShape 123"/>
          <p:cNvSpPr/>
          <p:nvPr/>
        </p:nvSpPr>
        <p:spPr bwMode="auto">
          <a:xfrm>
            <a:off x="8449310" y="4397375"/>
            <a:ext cx="1474470" cy="1450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仿宋" panose="02010609060101010101" charset="-122"/>
              <a:cs typeface="仿宋" panose="02010609060101010101" charset="-122"/>
              <a:sym typeface="Gill Sans" charset="0"/>
            </a:endParaRPr>
          </a:p>
        </p:txBody>
      </p:sp>
      <p:sp>
        <p:nvSpPr>
          <p:cNvPr id="63" name="AutoShape 125"/>
          <p:cNvSpPr/>
          <p:nvPr/>
        </p:nvSpPr>
        <p:spPr bwMode="auto">
          <a:xfrm>
            <a:off x="9001760" y="4973320"/>
            <a:ext cx="369570" cy="363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仿宋" panose="02010609060101010101" charset="-122"/>
              <a:cs typeface="仿宋" panose="02010609060101010101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2" grpId="0"/>
      <p:bldP spid="13" grpId="0"/>
      <p:bldP spid="14" grpId="0"/>
      <p:bldP spid="61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282565" y="638111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916745" y="1461951"/>
            <a:ext cx="4358511" cy="4178482"/>
            <a:chOff x="2987824" y="1379254"/>
            <a:chExt cx="2824223" cy="2707568"/>
          </a:xfrm>
        </p:grpSpPr>
        <p:sp>
          <p:nvSpPr>
            <p:cNvPr id="3" name="圆角矩形 1"/>
            <p:cNvSpPr/>
            <p:nvPr/>
          </p:nvSpPr>
          <p:spPr>
            <a:xfrm>
              <a:off x="3347864" y="1379254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仿宋" panose="02010609060101010101" charset="-122"/>
              </a:endParaRPr>
            </a:p>
          </p:txBody>
        </p:sp>
        <p:sp>
          <p:nvSpPr>
            <p:cNvPr id="9" name="圆角矩形 1"/>
            <p:cNvSpPr/>
            <p:nvPr/>
          </p:nvSpPr>
          <p:spPr>
            <a:xfrm flipV="1">
              <a:off x="4587911" y="1707654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0" name="圆角矩形 1"/>
            <p:cNvSpPr/>
            <p:nvPr/>
          </p:nvSpPr>
          <p:spPr>
            <a:xfrm flipH="1" flipV="1">
              <a:off x="4211960" y="2907889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 flipH="1">
              <a:off x="2987824" y="2558187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3" name="MH_Other_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016604" y="4318219"/>
            <a:ext cx="265828" cy="285786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4" name="MH_Other_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937818" y="4347783"/>
            <a:ext cx="288510" cy="248590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5" name="MH_Other_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937820" y="2598635"/>
            <a:ext cx="288510" cy="217742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6" name="MH_Other_8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050628" y="2445931"/>
            <a:ext cx="197782" cy="332962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75554" y="2030449"/>
            <a:ext cx="9640893" cy="2991744"/>
            <a:chOff x="1447099" y="2179674"/>
            <a:chExt cx="9640893" cy="2991744"/>
          </a:xfrm>
        </p:grpSpPr>
        <p:grpSp>
          <p:nvGrpSpPr>
            <p:cNvPr id="18" name="组合 17"/>
            <p:cNvGrpSpPr/>
            <p:nvPr/>
          </p:nvGrpSpPr>
          <p:grpSpPr>
            <a:xfrm>
              <a:off x="8427102" y="2179674"/>
              <a:ext cx="2660890" cy="841302"/>
              <a:chOff x="1034376" y="4738725"/>
              <a:chExt cx="2660890" cy="841302"/>
            </a:xfrm>
          </p:grpSpPr>
          <p:sp>
            <p:nvSpPr>
              <p:cNvPr id="19" name="标题 9"/>
              <p:cNvSpPr txBox="1"/>
              <p:nvPr/>
            </p:nvSpPr>
            <p:spPr>
              <a:xfrm>
                <a:off x="1034376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27102" y="4330116"/>
              <a:ext cx="2660890" cy="841302"/>
              <a:chOff x="1034376" y="4738725"/>
              <a:chExt cx="2660890" cy="841302"/>
            </a:xfrm>
          </p:grpSpPr>
          <p:sp>
            <p:nvSpPr>
              <p:cNvPr id="22" name="标题 9"/>
              <p:cNvSpPr txBox="1"/>
              <p:nvPr/>
            </p:nvSpPr>
            <p:spPr>
              <a:xfrm>
                <a:off x="1034376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447099" y="2179674"/>
              <a:ext cx="2660890" cy="841302"/>
              <a:chOff x="1034376" y="4738725"/>
              <a:chExt cx="2660890" cy="841302"/>
            </a:xfrm>
          </p:grpSpPr>
          <p:sp>
            <p:nvSpPr>
              <p:cNvPr id="25" name="标题 9"/>
              <p:cNvSpPr txBox="1"/>
              <p:nvPr/>
            </p:nvSpPr>
            <p:spPr>
              <a:xfrm>
                <a:off x="2689863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447099" y="4330116"/>
              <a:ext cx="2660890" cy="841302"/>
              <a:chOff x="1034376" y="4738725"/>
              <a:chExt cx="2660890" cy="841302"/>
            </a:xfrm>
          </p:grpSpPr>
          <p:sp>
            <p:nvSpPr>
              <p:cNvPr id="28" name="标题 9"/>
              <p:cNvSpPr txBox="1"/>
              <p:nvPr/>
            </p:nvSpPr>
            <p:spPr>
              <a:xfrm>
                <a:off x="2689863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1596570"/>
            <a:ext cx="2815771" cy="5261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菱形 1"/>
          <p:cNvSpPr/>
          <p:nvPr/>
        </p:nvSpPr>
        <p:spPr>
          <a:xfrm rot="18909934">
            <a:off x="3438299" y="1122676"/>
            <a:ext cx="595589" cy="595589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5" y="1366415"/>
            <a:ext cx="3392138" cy="50912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3079" y="1515019"/>
            <a:ext cx="3367314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03970" y="1515019"/>
            <a:ext cx="3367314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6311" y="1960173"/>
            <a:ext cx="6278750" cy="7934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luctus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sem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vulputate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venenatis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bibendum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pulvinar.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99343" y="5720806"/>
            <a:ext cx="673596" cy="5225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55354" y="3270204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4" name="文本框 46"/>
          <p:cNvSpPr txBox="1"/>
          <p:nvPr/>
        </p:nvSpPr>
        <p:spPr>
          <a:xfrm>
            <a:off x="8555354" y="3664434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84931" y="3285330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6" name="文本框 48"/>
          <p:cNvSpPr txBox="1"/>
          <p:nvPr/>
        </p:nvSpPr>
        <p:spPr>
          <a:xfrm>
            <a:off x="4984931" y="3679560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3" name="AutoShape 2" descr="A book and a large paper clip on a computer desk with an iMac"/>
          <p:cNvSpPr>
            <a:spLocks noChangeAspect="1" noChangeArrowheads="1"/>
          </p:cNvSpPr>
          <p:nvPr/>
        </p:nvSpPr>
        <p:spPr bwMode="auto">
          <a:xfrm>
            <a:off x="5674360" y="31769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46"/>
          <p:cNvSpPr txBox="1"/>
          <p:nvPr/>
        </p:nvSpPr>
        <p:spPr>
          <a:xfrm>
            <a:off x="8555354" y="458548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28" name="文本框 48"/>
          <p:cNvSpPr txBox="1"/>
          <p:nvPr/>
        </p:nvSpPr>
        <p:spPr>
          <a:xfrm>
            <a:off x="4984931" y="46006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nzibh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orciz</a:t>
            </a:r>
            <a:r>
              <a:rPr lang="en-US" altLang="zh-CN" sz="1000" dirty="0">
                <a:cs typeface="+mn-ea"/>
                <a:sym typeface="+mn-lt"/>
              </a:rPr>
              <a:t> pulvinar. </a:t>
            </a:r>
            <a:endParaRPr lang="en-US" altLang="zh-CN" sz="10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  <p:bldP spid="10" grpId="0" animBg="1"/>
      <p:bldP spid="18" grpId="0" animBg="1"/>
      <p:bldP spid="23" grpId="0" animBg="1"/>
      <p:bldP spid="22" grpId="0"/>
      <p:bldP spid="24" grpId="0"/>
      <p:bldP spid="25" grpId="0"/>
      <p:bldP spid="26" grpId="0"/>
      <p:bldP spid="13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5152" b="6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615055" y="46164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2957" y="975897"/>
            <a:ext cx="310388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感</a:t>
            </a:r>
            <a:endParaRPr lang="zh-CN" altLang="en-US" sz="1150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谢</a:t>
            </a:r>
            <a:endParaRPr lang="zh-CN" altLang="en-US" sz="1150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29480" y="2033270"/>
            <a:ext cx="1795145" cy="1997710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52025" y="3207385"/>
            <a:ext cx="489365" cy="1532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优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品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PPT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01</a:t>
            </a:r>
            <a:endParaRPr lang="en-US" altLang="zh-CN" sz="138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88082" y="1601326"/>
            <a:ext cx="3788718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88082" y="2346413"/>
            <a:ext cx="1312218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2"/>
          <p:cNvSpPr txBox="1"/>
          <p:nvPr/>
        </p:nvSpPr>
        <p:spPr>
          <a:xfrm>
            <a:off x="1088082" y="2654726"/>
            <a:ext cx="46282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6" name="椭圆 7"/>
          <p:cNvSpPr/>
          <p:nvPr/>
        </p:nvSpPr>
        <p:spPr>
          <a:xfrm>
            <a:off x="1191185" y="4198824"/>
            <a:ext cx="240990" cy="249353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1593215" y="4100195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16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9" name="文本框 32"/>
          <p:cNvSpPr txBox="1"/>
          <p:nvPr/>
        </p:nvSpPr>
        <p:spPr>
          <a:xfrm>
            <a:off x="1088081" y="4629754"/>
            <a:ext cx="2578112" cy="103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5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507840" y="4099901"/>
            <a:ext cx="447197" cy="44719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2" name="椭圆 6"/>
          <p:cNvSpPr/>
          <p:nvPr/>
        </p:nvSpPr>
        <p:spPr>
          <a:xfrm>
            <a:off x="4606761" y="4198823"/>
            <a:ext cx="249353" cy="24935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3" name="矩形: 圆角 26"/>
          <p:cNvSpPr/>
          <p:nvPr/>
        </p:nvSpPr>
        <p:spPr>
          <a:xfrm>
            <a:off x="5015230" y="4090670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16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4495788" y="4629754"/>
            <a:ext cx="2578112" cy="103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105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073697" y="1221606"/>
            <a:ext cx="4414788" cy="4414788"/>
            <a:chOff x="6805727" y="1221606"/>
            <a:chExt cx="4414788" cy="441478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r="21600"/>
            <a:stretch>
              <a:fillRect/>
            </a:stretch>
          </p:blipFill>
          <p:spPr>
            <a:xfrm>
              <a:off x="6805727" y="1221606"/>
              <a:ext cx="4414788" cy="4414788"/>
            </a:xfrm>
            <a:prstGeom prst="ellipse">
              <a:avLst/>
            </a:prstGeom>
          </p:spPr>
        </p:pic>
        <p:sp>
          <p:nvSpPr>
            <p:cNvPr id="31" name="椭圆 30"/>
            <p:cNvSpPr/>
            <p:nvPr/>
          </p:nvSpPr>
          <p:spPr>
            <a:xfrm>
              <a:off x="7933121" y="2349000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8146415" y="3075285"/>
            <a:ext cx="2214880" cy="70675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项目标题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8" grpId="0" animBg="1"/>
      <p:bldP spid="19" grpId="0"/>
      <p:bldP spid="21" grpId="0" animBg="1"/>
      <p:bldP spid="22" grpId="0" animBg="1"/>
      <p:bldP spid="23" grpId="0" animBg="1"/>
      <p:bldP spid="2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2525"/>
          <p:cNvSpPr/>
          <p:nvPr/>
        </p:nvSpPr>
        <p:spPr>
          <a:xfrm>
            <a:off x="2353906" y="2568051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4" name="Shape 2547"/>
          <p:cNvSpPr/>
          <p:nvPr/>
        </p:nvSpPr>
        <p:spPr>
          <a:xfrm>
            <a:off x="5737199" y="2567111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Shape 2554"/>
          <p:cNvSpPr/>
          <p:nvPr/>
        </p:nvSpPr>
        <p:spPr>
          <a:xfrm>
            <a:off x="9144088" y="2593280"/>
            <a:ext cx="495655" cy="45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54190" y="3429000"/>
            <a:ext cx="2495086" cy="1160378"/>
            <a:chOff x="810699" y="4520981"/>
            <a:chExt cx="2495086" cy="1160378"/>
          </a:xfrm>
        </p:grpSpPr>
        <p:sp>
          <p:nvSpPr>
            <p:cNvPr id="17" name="文本框 16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37483" y="3429000"/>
            <a:ext cx="2495086" cy="1160378"/>
            <a:chOff x="810699" y="4520981"/>
            <a:chExt cx="2495086" cy="1160378"/>
          </a:xfrm>
        </p:grpSpPr>
        <p:sp>
          <p:nvSpPr>
            <p:cNvPr id="20" name="文本框 19"/>
            <p:cNvSpPr txBox="1"/>
            <p:nvPr/>
          </p:nvSpPr>
          <p:spPr>
            <a:xfrm>
              <a:off x="1219004" y="4520981"/>
              <a:ext cx="151828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44372" y="3429000"/>
            <a:ext cx="2495086" cy="1160378"/>
            <a:chOff x="810699" y="4520981"/>
            <a:chExt cx="2495086" cy="1160378"/>
          </a:xfrm>
        </p:grpSpPr>
        <p:sp>
          <p:nvSpPr>
            <p:cNvPr id="23" name="文本框 22"/>
            <p:cNvSpPr txBox="1"/>
            <p:nvPr/>
          </p:nvSpPr>
          <p:spPr>
            <a:xfrm>
              <a:off x="1208844" y="4520981"/>
              <a:ext cx="152844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169129" y="2211116"/>
            <a:ext cx="402468" cy="402468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4" y="2335046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07530" y="2178754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7" name="文本框 32"/>
          <p:cNvSpPr txBox="1"/>
          <p:nvPr/>
        </p:nvSpPr>
        <p:spPr>
          <a:xfrm>
            <a:off x="1732932" y="2487274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9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169129" y="3614516"/>
            <a:ext cx="402468" cy="402468"/>
            <a:chOff x="1037999" y="3667772"/>
            <a:chExt cx="540126" cy="540126"/>
          </a:xfrm>
        </p:grpSpPr>
        <p:sp>
          <p:nvSpPr>
            <p:cNvPr id="20" name="椭圆 19"/>
            <p:cNvSpPr/>
            <p:nvPr/>
          </p:nvSpPr>
          <p:spPr>
            <a:xfrm>
              <a:off x="1037999" y="366777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1" name="箭头: V 形 20"/>
            <p:cNvSpPr/>
            <p:nvPr/>
          </p:nvSpPr>
          <p:spPr>
            <a:xfrm rot="16200000">
              <a:off x="1167404" y="3797177"/>
              <a:ext cx="281316" cy="281316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707530" y="3595736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0" name="文本框 32"/>
          <p:cNvSpPr txBox="1"/>
          <p:nvPr/>
        </p:nvSpPr>
        <p:spPr>
          <a:xfrm>
            <a:off x="1732932" y="3904256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9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69129" y="5055381"/>
            <a:ext cx="402468" cy="402468"/>
            <a:chOff x="1037999" y="5129902"/>
            <a:chExt cx="540126" cy="540126"/>
          </a:xfrm>
        </p:grpSpPr>
        <p:sp>
          <p:nvSpPr>
            <p:cNvPr id="23" name="椭圆 22"/>
            <p:cNvSpPr/>
            <p:nvPr/>
          </p:nvSpPr>
          <p:spPr>
            <a:xfrm>
              <a:off x="1037999" y="512990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 rot="16200000">
              <a:off x="1167404" y="525930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707530" y="4998204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b="1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32932" y="5306724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endParaRPr lang="en-US" altLang="zh-CN" sz="90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96" y="1725250"/>
            <a:ext cx="6096000" cy="41095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46470" y="838783"/>
            <a:ext cx="589755" cy="505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2" grpId="0"/>
      <p:bldP spid="3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101465" y="1763395"/>
            <a:ext cx="3784600" cy="3030220"/>
            <a:chOff x="7033" y="2920"/>
            <a:chExt cx="4836" cy="3937"/>
          </a:xfrm>
        </p:grpSpPr>
        <p:sp>
          <p:nvSpPr>
            <p:cNvPr id="36" name="椭圆 35"/>
            <p:cNvSpPr/>
            <p:nvPr/>
          </p:nvSpPr>
          <p:spPr>
            <a:xfrm>
              <a:off x="7607" y="2920"/>
              <a:ext cx="2139" cy="213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9380" y="2920"/>
              <a:ext cx="2139" cy="2139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607" y="4713"/>
              <a:ext cx="2139" cy="2139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380" y="4719"/>
              <a:ext cx="2139" cy="213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40" name="任意多边形 53"/>
            <p:cNvSpPr/>
            <p:nvPr/>
          </p:nvSpPr>
          <p:spPr>
            <a:xfrm>
              <a:off x="10843" y="3360"/>
              <a:ext cx="1027" cy="243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1" name="任意多边形 54"/>
            <p:cNvSpPr/>
            <p:nvPr/>
          </p:nvSpPr>
          <p:spPr>
            <a:xfrm flipV="1">
              <a:off x="10843" y="6363"/>
              <a:ext cx="1027" cy="241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2" name="任意多边形 63"/>
            <p:cNvSpPr/>
            <p:nvPr/>
          </p:nvSpPr>
          <p:spPr>
            <a:xfrm flipH="1">
              <a:off x="7033" y="3360"/>
              <a:ext cx="1130" cy="243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3" name="任意多边形 64"/>
            <p:cNvSpPr/>
            <p:nvPr/>
          </p:nvSpPr>
          <p:spPr>
            <a:xfrm flipH="1" flipV="1">
              <a:off x="7033" y="6363"/>
              <a:ext cx="1130" cy="241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56" name="AutoShape 112"/>
            <p:cNvSpPr/>
            <p:nvPr/>
          </p:nvSpPr>
          <p:spPr bwMode="auto">
            <a:xfrm>
              <a:off x="8357" y="5470"/>
              <a:ext cx="639" cy="637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仿宋" panose="02010609060101010101" charset="-122"/>
                <a:cs typeface="仿宋" panose="02010609060101010101" charset="-122"/>
                <a:sym typeface="Gill Sans" charset="0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0230" y="5469"/>
              <a:ext cx="438" cy="638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8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59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130" y="3671"/>
              <a:ext cx="637" cy="637"/>
              <a:chOff x="3191434" y="2145028"/>
              <a:chExt cx="359165" cy="359165"/>
            </a:xfrm>
            <a:solidFill>
              <a:schemeClr val="bg1"/>
            </a:solidFill>
          </p:grpSpPr>
          <p:sp>
            <p:nvSpPr>
              <p:cNvPr id="61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2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3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>
              <a:off x="8332" y="3640"/>
              <a:ext cx="637" cy="63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159245" y="2005965"/>
            <a:ext cx="2495086" cy="1160378"/>
            <a:chOff x="810699" y="4520981"/>
            <a:chExt cx="2495086" cy="1160378"/>
          </a:xfrm>
        </p:grpSpPr>
        <p:sp>
          <p:nvSpPr>
            <p:cNvPr id="17" name="文本框 16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9245" y="3925570"/>
            <a:ext cx="2495086" cy="1160378"/>
            <a:chOff x="810699" y="4520981"/>
            <a:chExt cx="2495086" cy="1160378"/>
          </a:xfrm>
        </p:grpSpPr>
        <p:sp>
          <p:nvSpPr>
            <p:cNvPr id="9" name="文本框 8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84580" y="2006600"/>
            <a:ext cx="2495086" cy="1160378"/>
            <a:chOff x="810699" y="4520981"/>
            <a:chExt cx="2495086" cy="1160378"/>
          </a:xfrm>
        </p:grpSpPr>
        <p:sp>
          <p:nvSpPr>
            <p:cNvPr id="13" name="文本框 12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84580" y="3926205"/>
            <a:ext cx="2495086" cy="1160378"/>
            <a:chOff x="810699" y="4520981"/>
            <a:chExt cx="2495086" cy="1160378"/>
          </a:xfrm>
        </p:grpSpPr>
        <p:sp>
          <p:nvSpPr>
            <p:cNvPr id="19" name="文本框 18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02</a:t>
            </a:r>
            <a:endParaRPr lang="en-US" altLang="zh-CN" sz="138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1592890" y="1749887"/>
          <a:ext cx="4158938" cy="376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: 圆角 5"/>
          <p:cNvSpPr/>
          <p:nvPr/>
        </p:nvSpPr>
        <p:spPr>
          <a:xfrm>
            <a:off x="6456573" y="2244574"/>
            <a:ext cx="10800" cy="2772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72118" y="2117649"/>
            <a:ext cx="3518107" cy="841302"/>
            <a:chOff x="1034375" y="4738725"/>
            <a:chExt cx="3518107" cy="841302"/>
          </a:xfrm>
        </p:grpSpPr>
        <p:sp>
          <p:nvSpPr>
            <p:cNvPr id="10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72118" y="3209924"/>
            <a:ext cx="3518107" cy="841302"/>
            <a:chOff x="1034375" y="4738725"/>
            <a:chExt cx="3518107" cy="841302"/>
          </a:xfrm>
        </p:grpSpPr>
        <p:sp>
          <p:nvSpPr>
            <p:cNvPr id="14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72118" y="4302198"/>
            <a:ext cx="3518107" cy="841302"/>
            <a:chOff x="1034375" y="4738725"/>
            <a:chExt cx="3518107" cy="841302"/>
          </a:xfrm>
        </p:grpSpPr>
        <p:sp>
          <p:nvSpPr>
            <p:cNvPr id="17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MH" val="20160809101803"/>
  <p:tag name="MH_LIBRARY" val="GRAPHIC"/>
  <p:tag name="MH_TYPE" val="Other"/>
  <p:tag name="MH_ORDER" val="5"/>
</p:tagLst>
</file>

<file path=ppt/tags/tag3.xml><?xml version="1.0" encoding="utf-8"?>
<p:tagLst xmlns:p="http://schemas.openxmlformats.org/presentationml/2006/main">
  <p:tag name="MH" val="20160809101803"/>
  <p:tag name="MH_LIBRARY" val="GRAPHIC"/>
  <p:tag name="MH_TYPE" val="Other"/>
  <p:tag name="MH_ORDER" val="6"/>
</p:tagLst>
</file>

<file path=ppt/tags/tag4.xml><?xml version="1.0" encoding="utf-8"?>
<p:tagLst xmlns:p="http://schemas.openxmlformats.org/presentationml/2006/main">
  <p:tag name="MH" val="20160809101803"/>
  <p:tag name="MH_LIBRARY" val="GRAPHIC"/>
  <p:tag name="MH_TYPE" val="Other"/>
  <p:tag name="MH_ORDER" val="7"/>
</p:tagLst>
</file>

<file path=ppt/tags/tag5.xml><?xml version="1.0" encoding="utf-8"?>
<p:tagLst xmlns:p="http://schemas.openxmlformats.org/presentationml/2006/main">
  <p:tag name="MH" val="20160809101803"/>
  <p:tag name="MH_LIBRARY" val="GRAPHIC"/>
  <p:tag name="MH_TYPE" val="Other"/>
  <p:tag name="MH_ORDER" val="8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千图网海量PPT模板www.58pic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6354</Words>
  <Application>WPS 演示</Application>
  <PresentationFormat>宽屏</PresentationFormat>
  <Paragraphs>374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仿宋</vt:lpstr>
      <vt:lpstr>Gill Sans</vt:lpstr>
      <vt:lpstr>Gill Sans</vt:lpstr>
      <vt:lpstr>Calibri</vt:lpstr>
      <vt:lpstr>微软雅黑</vt:lpstr>
      <vt:lpstr>Arial Unicode MS</vt:lpstr>
      <vt:lpstr>Calibri Light</vt:lpstr>
      <vt:lpstr>等线</vt:lpstr>
      <vt:lpstr>Book Antiqua</vt:lpstr>
      <vt:lpstr>Meiryo</vt:lpstr>
      <vt:lpstr>Yu Gothic UI</vt:lpstr>
      <vt:lpstr>Arial Narrow</vt:lpstr>
      <vt:lpstr>AMGDT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48</cp:revision>
  <dcterms:created xsi:type="dcterms:W3CDTF">2018-07-10T18:03:00Z</dcterms:created>
  <dcterms:modified xsi:type="dcterms:W3CDTF">2025-04-20T01:38:41Z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RubyTemplateID">
    <vt:lpwstr>2</vt:lpwstr>
  </property>
  <property fmtid="{D5CDD505-2E9C-101B-9397-08002B2CF9AE}" pid="4" name="ICV">
    <vt:lpwstr>4CCCCD1825E443AF8E042ECDAC30AF93_12</vt:lpwstr>
  </property>
</Properties>
</file>