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3" r:id="rId3"/>
    <p:sldId id="264" r:id="rId5"/>
    <p:sldId id="265" r:id="rId6"/>
    <p:sldId id="266" r:id="rId7"/>
    <p:sldId id="267" r:id="rId8"/>
    <p:sldId id="268" r:id="rId9"/>
    <p:sldId id="269" r:id="rId10"/>
    <p:sldId id="275" r:id="rId11"/>
    <p:sldId id="272" r:id="rId12"/>
    <p:sldId id="270" r:id="rId13"/>
    <p:sldId id="273" r:id="rId14"/>
    <p:sldId id="274" r:id="rId15"/>
    <p:sldId id="276" r:id="rId16"/>
    <p:sldId id="271" r:id="rId17"/>
    <p:sldId id="277" r:id="rId18"/>
    <p:sldId id="280" r:id="rId19"/>
    <p:sldId id="278" r:id="rId20"/>
    <p:sldId id="279" r:id="rId21"/>
    <p:sldId id="281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9034"/>
    <a:srgbClr val="B3D487"/>
    <a:srgbClr val="A0D3CC"/>
    <a:srgbClr val="F7F3EE"/>
    <a:srgbClr val="D1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7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B745CF-994B-453F-B62C-94C340D1A6F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ED1EE5-BDC7-420E-AAAB-81BE73294ED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1EE5-BDC7-420E-AAAB-81BE73294E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1EE5-BDC7-420E-AAAB-81BE73294E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1EE5-BDC7-420E-AAAB-81BE73294E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1EE5-BDC7-420E-AAAB-81BE73294E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1EE5-BDC7-420E-AAAB-81BE73294E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1EE5-BDC7-420E-AAAB-81BE73294E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1EE5-BDC7-420E-AAAB-81BE73294E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1EE5-BDC7-420E-AAAB-81BE73294E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1EE5-BDC7-420E-AAAB-81BE73294E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1EE5-BDC7-420E-AAAB-81BE73294E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1EE5-BDC7-420E-AAAB-81BE73294E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1EE5-BDC7-420E-AAAB-81BE73294E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1EE5-BDC7-420E-AAAB-81BE73294E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1EE5-BDC7-420E-AAAB-81BE73294E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1EE5-BDC7-420E-AAAB-81BE73294E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1EE5-BDC7-420E-AAAB-81BE73294E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1EE5-BDC7-420E-AAAB-81BE73294E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1EE5-BDC7-420E-AAAB-81BE73294E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1EE5-BDC7-420E-AAAB-81BE73294E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" t="813" r="21104" b="813"/>
          <a:stretch>
            <a:fillRect/>
          </a:stretch>
        </p:blipFill>
        <p:spPr>
          <a:xfrm rot="5400000" flipH="1">
            <a:off x="2667000" y="-2657270"/>
            <a:ext cx="6858001" cy="12172539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0011469" y="3164393"/>
            <a:ext cx="1289286" cy="1254442"/>
            <a:chOff x="3172936" y="2639251"/>
            <a:chExt cx="1289286" cy="1254442"/>
          </a:xfrm>
        </p:grpSpPr>
        <p:sp>
          <p:nvSpPr>
            <p:cNvPr id="7" name="矩形 6"/>
            <p:cNvSpPr/>
            <p:nvPr/>
          </p:nvSpPr>
          <p:spPr>
            <a:xfrm>
              <a:off x="3172936" y="2774951"/>
              <a:ext cx="738664" cy="1035049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r>
                <a:rPr lang="zh-CN" altLang="en-US" sz="9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乙酉甲申雷雨惊</a:t>
              </a:r>
              <a:endParaRPr lang="en-US" altLang="zh-CN" sz="9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endParaRPr>
            </a:p>
            <a:p>
              <a:r>
                <a:rPr lang="zh-CN" altLang="en-US" sz="9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乘除却贺芒种晴</a:t>
              </a:r>
              <a:endParaRPr lang="en-US" altLang="zh-CN" sz="9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endParaRPr>
            </a:p>
            <a:p>
              <a:r>
                <a:rPr lang="zh-CN" altLang="en-US" sz="9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插秧先插蚤籼稻</a:t>
              </a:r>
              <a:endParaRPr lang="en-US" altLang="zh-CN" sz="9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endParaRPr>
            </a:p>
            <a:p>
              <a:r>
                <a:rPr lang="zh-CN" altLang="en-US" sz="9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少忍数旬蒸米成</a:t>
              </a:r>
              <a:endParaRPr lang="zh-CN" altLang="en-US" sz="9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1600" y="2639251"/>
              <a:ext cx="550622" cy="1254442"/>
            </a:xfrm>
            <a:prstGeom prst="rect">
              <a:avLst/>
            </a:prstGeom>
          </p:spPr>
        </p:pic>
        <p:cxnSp>
          <p:nvCxnSpPr>
            <p:cNvPr id="9" name="直接连接符 8"/>
            <p:cNvCxnSpPr/>
            <p:nvPr/>
          </p:nvCxnSpPr>
          <p:spPr>
            <a:xfrm>
              <a:off x="3397250" y="2792795"/>
              <a:ext cx="0" cy="94735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3542268" y="2792795"/>
              <a:ext cx="0" cy="94735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3680142" y="2792795"/>
              <a:ext cx="0" cy="94735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>
          <a:xfrm>
            <a:off x="6673483" y="5046516"/>
            <a:ext cx="611235" cy="479098"/>
            <a:chOff x="6527239" y="5601038"/>
            <a:chExt cx="492088" cy="385707"/>
          </a:xfrm>
        </p:grpSpPr>
        <p:pic>
          <p:nvPicPr>
            <p:cNvPr id="13" name="Picture 2" descr="http://img.hb.aicdn.com/abdfbcaeedb85dbf45185b6c0c52f5633f3cfe2e60c0-CoRSc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4580" y="5601038"/>
              <a:ext cx="374479" cy="385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文本框 13"/>
            <p:cNvSpPr txBox="1"/>
            <p:nvPr/>
          </p:nvSpPr>
          <p:spPr>
            <a:xfrm>
              <a:off x="6527239" y="5601038"/>
              <a:ext cx="492088" cy="346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00" dirty="0">
                  <a:solidFill>
                    <a:schemeClr val="bg1"/>
                  </a:solidFill>
                  <a:latin typeface="苏新诗柳楷简" panose="02010600000101010101" pitchFamily="2" charset="-122"/>
                  <a:ea typeface="苏新诗柳楷简" panose="02010600000101010101" pitchFamily="2" charset="-122"/>
                </a:rPr>
                <a:t>节气</a:t>
              </a:r>
              <a:endParaRPr lang="en-US" altLang="zh-CN" sz="1100" dirty="0">
                <a:solidFill>
                  <a:schemeClr val="bg1"/>
                </a:solidFill>
                <a:latin typeface="苏新诗柳楷简" panose="02010600000101010101" pitchFamily="2" charset="-122"/>
                <a:ea typeface="苏新诗柳楷简" panose="02010600000101010101" pitchFamily="2" charset="-122"/>
              </a:endParaRPr>
            </a:p>
            <a:p>
              <a:r>
                <a:rPr lang="zh-CN" altLang="en-US" sz="1100" dirty="0">
                  <a:solidFill>
                    <a:schemeClr val="bg1"/>
                  </a:solidFill>
                  <a:latin typeface="苏新诗柳楷简" panose="02010600000101010101" pitchFamily="2" charset="-122"/>
                  <a:ea typeface="苏新诗柳楷简" panose="02010600000101010101" pitchFamily="2" charset="-122"/>
                </a:rPr>
                <a:t>特辑</a:t>
              </a:r>
              <a:endParaRPr lang="zh-CN" altLang="en-US" sz="1100" dirty="0">
                <a:solidFill>
                  <a:schemeClr val="bg1"/>
                </a:solidFill>
                <a:latin typeface="苏新诗柳楷简" panose="02010600000101010101" pitchFamily="2" charset="-122"/>
                <a:ea typeface="苏新诗柳楷简" panose="02010600000101010101" pitchFamily="2" charset="-122"/>
              </a:endParaRPr>
            </a:p>
          </p:txBody>
        </p:sp>
      </p:grpSp>
      <p:pic>
        <p:nvPicPr>
          <p:cNvPr id="5" name="图片 4" descr="图片包含 猫, 就坐, 室内, 餐桌&#10;&#10;已生成高可信度的说明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89" y="19206"/>
            <a:ext cx="5106333" cy="7216951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6636789" y="1784370"/>
            <a:ext cx="502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汉仪小隶书简" panose="02010609000101010101" pitchFamily="49" charset="-122"/>
                <a:ea typeface="汉仪小隶书简" panose="02010609000101010101" pitchFamily="49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康熙字典體" pitchFamily="2" charset="-120"/>
                <a:ea typeface="康熙字典體" pitchFamily="2" charset="-120"/>
              </a:rPr>
              <a:t>偷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康熙字典體" pitchFamily="2" charset="-120"/>
              <a:ea typeface="康熙字典體" pitchFamily="2" charset="-12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398244" y="2162527"/>
            <a:ext cx="509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汉仪小隶书简" panose="02010609000101010101" pitchFamily="49" charset="-122"/>
                <a:ea typeface="汉仪小隶书简" panose="02010609000101010101" pitchFamily="49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康熙字典體" pitchFamily="2" charset="-120"/>
                <a:ea typeface="康熙字典體" pitchFamily="2" charset="-120"/>
              </a:rPr>
              <a:t>得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康熙字典體" pitchFamily="2" charset="-120"/>
              <a:ea typeface="康熙字典體" pitchFamily="2" charset="-12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707321" y="2289122"/>
            <a:ext cx="738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汉仪小隶书简" panose="02010609000101010101" pitchFamily="49" charset="-122"/>
                <a:ea typeface="汉仪小隶书简" panose="02010609000101010101" pitchFamily="49" charset="-122"/>
              </a:defRPr>
            </a:lvl1pPr>
          </a:lstStyle>
          <a:p>
            <a:r>
              <a: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康熙字典體" pitchFamily="2" charset="-120"/>
                <a:ea typeface="康熙字典體" pitchFamily="2" charset="-120"/>
              </a:rPr>
              <a:t>浮</a:t>
            </a:r>
            <a:endParaRPr lang="zh-CN" altLang="en-US" sz="4000" dirty="0">
              <a:solidFill>
                <a:schemeClr val="tx1">
                  <a:lumMod val="75000"/>
                  <a:lumOff val="25000"/>
                </a:schemeClr>
              </a:solidFill>
              <a:latin typeface="康熙字典體" pitchFamily="2" charset="-120"/>
              <a:ea typeface="康熙字典體" pitchFamily="2" charset="-12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329588" y="2762148"/>
            <a:ext cx="776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汉仪小隶书简" panose="02010609000101010101" pitchFamily="49" charset="-122"/>
                <a:ea typeface="汉仪小隶书简" panose="02010609000101010101" pitchFamily="49" charset="-122"/>
              </a:defRPr>
            </a:lvl1pPr>
          </a:lstStyle>
          <a:p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康熙字典體" pitchFamily="2" charset="-120"/>
                <a:ea typeface="康熙字典體" pitchFamily="2" charset="-120"/>
              </a:rPr>
              <a:t>生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康熙字典體" pitchFamily="2" charset="-120"/>
              <a:ea typeface="康熙字典體" pitchFamily="2" charset="-12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707321" y="3171118"/>
            <a:ext cx="402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汉仪小隶书简" panose="02010609000101010101" pitchFamily="49" charset="-122"/>
                <a:ea typeface="汉仪小隶书简" panose="02010609000101010101" pitchFamily="49" charset="-122"/>
              </a:defRPr>
            </a:lvl1pPr>
          </a:lstStyle>
          <a:p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康熙字典體" pitchFamily="2" charset="-120"/>
                <a:ea typeface="康熙字典體" pitchFamily="2" charset="-120"/>
              </a:rPr>
              <a:t>半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康熙字典體" pitchFamily="2" charset="-120"/>
              <a:ea typeface="康熙字典體" pitchFamily="2" charset="-12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496260" y="3492330"/>
            <a:ext cx="438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汉仪小隶书简" panose="02010609000101010101" pitchFamily="49" charset="-122"/>
                <a:ea typeface="汉仪小隶书简" panose="02010609000101010101" pitchFamily="49" charset="-122"/>
              </a:defRPr>
            </a:lvl1pPr>
          </a:lstStyle>
          <a:p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康熙字典體" pitchFamily="2" charset="-120"/>
                <a:ea typeface="康熙字典體" pitchFamily="2" charset="-120"/>
              </a:rPr>
              <a:t>日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康熙字典體" pitchFamily="2" charset="-120"/>
              <a:ea typeface="康熙字典體" pitchFamily="2" charset="-12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488685" y="3753940"/>
            <a:ext cx="13639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汉仪小隶书简" panose="02010609000101010101" pitchFamily="49" charset="-122"/>
                <a:ea typeface="汉仪小隶书简" panose="02010609000101010101" pitchFamily="49" charset="-122"/>
              </a:defRPr>
            </a:lvl1pPr>
          </a:lstStyle>
          <a:p>
            <a:r>
              <a:rPr lang="zh-CN" alt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雪君体简" panose="02010600000101010101" pitchFamily="2" charset="-122"/>
                <a:ea typeface="汉仪雪君体简" panose="02010600000101010101" pitchFamily="2" charset="-122"/>
              </a:rPr>
              <a:t>闲</a:t>
            </a:r>
            <a:endParaRPr lang="zh-CN" altLang="en-US" sz="6000" dirty="0">
              <a:solidFill>
                <a:schemeClr val="tx1">
                  <a:lumMod val="75000"/>
                  <a:lumOff val="25000"/>
                </a:schemeClr>
              </a:solidFill>
              <a:latin typeface="汉仪雪君体简" panose="02010600000101010101" pitchFamily="2" charset="-122"/>
              <a:ea typeface="汉仪雪君体简" panose="02010600000101010101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" t="813" r="21104" b="813"/>
          <a:stretch>
            <a:fillRect/>
          </a:stretch>
        </p:blipFill>
        <p:spPr>
          <a:xfrm rot="16200000">
            <a:off x="2666999" y="-2657270"/>
            <a:ext cx="6858001" cy="12172539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1303543" y="307085"/>
            <a:ext cx="888457" cy="626769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i="1" dirty="0">
                <a:latin typeface="Century Gothic" panose="020B0502020202020204" pitchFamily="34" charset="0"/>
              </a:rPr>
              <a:t>02</a:t>
            </a:r>
            <a:endParaRPr lang="zh-CN" altLang="en-US" sz="2800" b="1" i="1" dirty="0">
              <a:latin typeface="Century Gothic" panose="020B0502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512951" y="209676"/>
            <a:ext cx="2780862" cy="46166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r"/>
            <a:r>
              <a:rPr lang="zh-CN" altLang="en-US" dirty="0">
                <a:latin typeface="康熙字典體" pitchFamily="2" charset="-120"/>
                <a:ea typeface="康熙字典體" pitchFamily="2" charset="-120"/>
              </a:rPr>
              <a:t>添加文本信息</a:t>
            </a:r>
            <a:endParaRPr lang="zh-CN" altLang="en-US" dirty="0">
              <a:latin typeface="康熙字典體" pitchFamily="2" charset="-120"/>
              <a:ea typeface="康熙字典體" pitchFamily="2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638664" y="620469"/>
            <a:ext cx="15967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填写副标题</a:t>
            </a:r>
            <a:endParaRPr lang="zh-CN" altLang="en-US" sz="1600" dirty="0"/>
          </a:p>
        </p:txBody>
      </p:sp>
      <p:sp>
        <p:nvSpPr>
          <p:cNvPr id="7" name="椭圆 10"/>
          <p:cNvSpPr/>
          <p:nvPr/>
        </p:nvSpPr>
        <p:spPr>
          <a:xfrm rot="18722742">
            <a:off x="419985" y="3221622"/>
            <a:ext cx="1536240" cy="1525388"/>
          </a:xfrm>
          <a:custGeom>
            <a:avLst/>
            <a:gdLst/>
            <a:ahLst/>
            <a:cxnLst/>
            <a:rect l="l" t="t" r="r" b="b"/>
            <a:pathLst>
              <a:path w="1385367" h="1375581">
                <a:moveTo>
                  <a:pt x="1375581" y="0"/>
                </a:moveTo>
                <a:lnTo>
                  <a:pt x="1385367" y="494"/>
                </a:lnTo>
                <a:lnTo>
                  <a:pt x="1385367" y="1375581"/>
                </a:lnTo>
                <a:lnTo>
                  <a:pt x="0" y="1375581"/>
                </a:lnTo>
                <a:cubicBezTo>
                  <a:pt x="0" y="615869"/>
                  <a:pt x="615869" y="0"/>
                  <a:pt x="1375581" y="0"/>
                </a:cubicBezTo>
                <a:close/>
              </a:path>
            </a:pathLst>
          </a:custGeom>
          <a:solidFill>
            <a:srgbClr val="B3D4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0"/>
          <p:cNvSpPr/>
          <p:nvPr/>
        </p:nvSpPr>
        <p:spPr>
          <a:xfrm rot="18722742" flipH="1">
            <a:off x="1524676" y="1964003"/>
            <a:ext cx="1536240" cy="1525388"/>
          </a:xfrm>
          <a:custGeom>
            <a:avLst/>
            <a:gdLst/>
            <a:ahLst/>
            <a:cxnLst/>
            <a:rect l="l" t="t" r="r" b="b"/>
            <a:pathLst>
              <a:path w="1385367" h="1375581">
                <a:moveTo>
                  <a:pt x="1375581" y="0"/>
                </a:moveTo>
                <a:lnTo>
                  <a:pt x="1385367" y="494"/>
                </a:lnTo>
                <a:lnTo>
                  <a:pt x="1385367" y="1375581"/>
                </a:lnTo>
                <a:lnTo>
                  <a:pt x="0" y="1375581"/>
                </a:lnTo>
                <a:cubicBezTo>
                  <a:pt x="0" y="615869"/>
                  <a:pt x="615869" y="0"/>
                  <a:pt x="1375581" y="0"/>
                </a:cubicBezTo>
                <a:close/>
              </a:path>
            </a:pathLst>
          </a:cu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10"/>
          <p:cNvSpPr/>
          <p:nvPr/>
        </p:nvSpPr>
        <p:spPr>
          <a:xfrm rot="2522742" flipH="1">
            <a:off x="2757903" y="3083495"/>
            <a:ext cx="1536239" cy="1525388"/>
          </a:xfrm>
          <a:custGeom>
            <a:avLst/>
            <a:gdLst/>
            <a:ahLst/>
            <a:cxnLst/>
            <a:rect l="l" t="t" r="r" b="b"/>
            <a:pathLst>
              <a:path w="1385367" h="1375581">
                <a:moveTo>
                  <a:pt x="1375581" y="0"/>
                </a:moveTo>
                <a:lnTo>
                  <a:pt x="1385367" y="494"/>
                </a:lnTo>
                <a:lnTo>
                  <a:pt x="1385367" y="1375581"/>
                </a:lnTo>
                <a:lnTo>
                  <a:pt x="0" y="1375581"/>
                </a:lnTo>
                <a:cubicBezTo>
                  <a:pt x="0" y="615869"/>
                  <a:pt x="615869" y="0"/>
                  <a:pt x="1375581" y="0"/>
                </a:cubicBezTo>
                <a:close/>
              </a:path>
            </a:pathLst>
          </a:custGeom>
          <a:solidFill>
            <a:srgbClr val="B3D4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10"/>
          <p:cNvSpPr/>
          <p:nvPr/>
        </p:nvSpPr>
        <p:spPr>
          <a:xfrm rot="13322742">
            <a:off x="1660481" y="4333056"/>
            <a:ext cx="1536240" cy="1525388"/>
          </a:xfrm>
          <a:custGeom>
            <a:avLst/>
            <a:gdLst/>
            <a:ahLst/>
            <a:cxnLst/>
            <a:rect l="l" t="t" r="r" b="b"/>
            <a:pathLst>
              <a:path w="1385367" h="1375581">
                <a:moveTo>
                  <a:pt x="1375581" y="0"/>
                </a:moveTo>
                <a:lnTo>
                  <a:pt x="1385367" y="494"/>
                </a:lnTo>
                <a:lnTo>
                  <a:pt x="1385367" y="1375581"/>
                </a:lnTo>
                <a:lnTo>
                  <a:pt x="0" y="1375581"/>
                </a:lnTo>
                <a:cubicBezTo>
                  <a:pt x="0" y="615869"/>
                  <a:pt x="615869" y="0"/>
                  <a:pt x="1375581" y="0"/>
                </a:cubicBezTo>
                <a:close/>
              </a:path>
            </a:pathLst>
          </a:cu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4607233" y="2765376"/>
            <a:ext cx="1728650" cy="2278498"/>
          </a:xfrm>
          <a:prstGeom prst="rect">
            <a:avLst/>
          </a:prstGeom>
          <a:solidFill>
            <a:srgbClr val="F7F3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4607233" y="2765376"/>
            <a:ext cx="1728650" cy="771318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5379066" y="2852484"/>
            <a:ext cx="4251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</a:t>
            </a:r>
            <a:endParaRPr lang="zh-CN" alt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6420694" y="2765376"/>
            <a:ext cx="1728650" cy="2278498"/>
          </a:xfrm>
          <a:prstGeom prst="rect">
            <a:avLst/>
          </a:prstGeom>
          <a:solidFill>
            <a:srgbClr val="F7F3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6420694" y="2765376"/>
            <a:ext cx="1728650" cy="771318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7102214" y="2852484"/>
            <a:ext cx="5998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</a:t>
            </a:r>
            <a:endParaRPr lang="zh-CN" alt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8225297" y="2765376"/>
            <a:ext cx="1728649" cy="2278498"/>
          </a:xfrm>
          <a:prstGeom prst="rect">
            <a:avLst/>
          </a:prstGeom>
          <a:solidFill>
            <a:srgbClr val="F7F3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>
            <a:off x="8225297" y="2765376"/>
            <a:ext cx="1728649" cy="771318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8798749" y="2852484"/>
            <a:ext cx="5725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O</a:t>
            </a:r>
            <a:endParaRPr lang="zh-CN" alt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10019121" y="2765376"/>
            <a:ext cx="1728650" cy="2278498"/>
          </a:xfrm>
          <a:prstGeom prst="rect">
            <a:avLst/>
          </a:prstGeom>
          <a:solidFill>
            <a:srgbClr val="F7F3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 59"/>
          <p:cNvSpPr/>
          <p:nvPr/>
        </p:nvSpPr>
        <p:spPr>
          <a:xfrm>
            <a:off x="10019121" y="2765376"/>
            <a:ext cx="1728650" cy="771318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6"/>
          <p:cNvSpPr/>
          <p:nvPr/>
        </p:nvSpPr>
        <p:spPr>
          <a:xfrm>
            <a:off x="10790702" y="2852484"/>
            <a:ext cx="3786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</a:t>
            </a:r>
            <a:endParaRPr lang="zh-CN" alt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1" name="target_126420"/>
          <p:cNvSpPr>
            <a:spLocks noChangeAspect="1"/>
          </p:cNvSpPr>
          <p:nvPr/>
        </p:nvSpPr>
        <p:spPr bwMode="auto">
          <a:xfrm>
            <a:off x="2140523" y="2498138"/>
            <a:ext cx="329834" cy="329216"/>
          </a:xfrm>
          <a:custGeom>
            <a:avLst/>
            <a:gdLst>
              <a:gd name="connsiteX0" fmla="*/ 290910 w 605702"/>
              <a:gd name="connsiteY0" fmla="*/ 156336 h 604568"/>
              <a:gd name="connsiteX1" fmla="*/ 335849 w 605702"/>
              <a:gd name="connsiteY1" fmla="*/ 164992 h 604568"/>
              <a:gd name="connsiteX2" fmla="*/ 288310 w 605702"/>
              <a:gd name="connsiteY2" fmla="*/ 212456 h 604568"/>
              <a:gd name="connsiteX3" fmla="*/ 203632 w 605702"/>
              <a:gd name="connsiteY3" fmla="*/ 244717 h 604568"/>
              <a:gd name="connsiteX4" fmla="*/ 203632 w 605702"/>
              <a:gd name="connsiteY4" fmla="*/ 401388 h 604568"/>
              <a:gd name="connsiteX5" fmla="*/ 360547 w 605702"/>
              <a:gd name="connsiteY5" fmla="*/ 401388 h 604568"/>
              <a:gd name="connsiteX6" fmla="*/ 392859 w 605702"/>
              <a:gd name="connsiteY6" fmla="*/ 316749 h 604568"/>
              <a:gd name="connsiteX7" fmla="*/ 440397 w 605702"/>
              <a:gd name="connsiteY7" fmla="*/ 269284 h 604568"/>
              <a:gd name="connsiteX8" fmla="*/ 400287 w 605702"/>
              <a:gd name="connsiteY8" fmla="*/ 441065 h 604568"/>
              <a:gd name="connsiteX9" fmla="*/ 163892 w 605702"/>
              <a:gd name="connsiteY9" fmla="*/ 441065 h 604568"/>
              <a:gd name="connsiteX10" fmla="*/ 163892 w 605702"/>
              <a:gd name="connsiteY10" fmla="*/ 205040 h 604568"/>
              <a:gd name="connsiteX11" fmla="*/ 290910 w 605702"/>
              <a:gd name="connsiteY11" fmla="*/ 156336 h 604568"/>
              <a:gd name="connsiteX12" fmla="*/ 246542 w 605702"/>
              <a:gd name="connsiteY12" fmla="*/ 43775 h 604568"/>
              <a:gd name="connsiteX13" fmla="*/ 422196 w 605702"/>
              <a:gd name="connsiteY13" fmla="*/ 78723 h 604568"/>
              <a:gd name="connsiteX14" fmla="*/ 376794 w 605702"/>
              <a:gd name="connsiteY14" fmla="*/ 124054 h 604568"/>
              <a:gd name="connsiteX15" fmla="*/ 126109 w 605702"/>
              <a:gd name="connsiteY15" fmla="*/ 167345 h 604568"/>
              <a:gd name="connsiteX16" fmla="*/ 126109 w 605702"/>
              <a:gd name="connsiteY16" fmla="*/ 478820 h 604568"/>
              <a:gd name="connsiteX17" fmla="*/ 438073 w 605702"/>
              <a:gd name="connsiteY17" fmla="*/ 478820 h 604568"/>
              <a:gd name="connsiteX18" fmla="*/ 481432 w 605702"/>
              <a:gd name="connsiteY18" fmla="*/ 228527 h 604568"/>
              <a:gd name="connsiteX19" fmla="*/ 526741 w 605702"/>
              <a:gd name="connsiteY19" fmla="*/ 183011 h 604568"/>
              <a:gd name="connsiteX20" fmla="*/ 481432 w 605702"/>
              <a:gd name="connsiteY20" fmla="*/ 522111 h 604568"/>
              <a:gd name="connsiteX21" fmla="*/ 82657 w 605702"/>
              <a:gd name="connsiteY21" fmla="*/ 522111 h 604568"/>
              <a:gd name="connsiteX22" fmla="*/ 82657 w 605702"/>
              <a:gd name="connsiteY22" fmla="*/ 123961 h 604568"/>
              <a:gd name="connsiteX23" fmla="*/ 246542 w 605702"/>
              <a:gd name="connsiteY23" fmla="*/ 43775 h 604568"/>
              <a:gd name="connsiteX24" fmla="*/ 536061 w 605702"/>
              <a:gd name="connsiteY24" fmla="*/ 0 h 604568"/>
              <a:gd name="connsiteX25" fmla="*/ 544232 w 605702"/>
              <a:gd name="connsiteY25" fmla="*/ 61368 h 604568"/>
              <a:gd name="connsiteX26" fmla="*/ 605702 w 605702"/>
              <a:gd name="connsiteY26" fmla="*/ 69526 h 604568"/>
              <a:gd name="connsiteX27" fmla="*/ 524361 w 605702"/>
              <a:gd name="connsiteY27" fmla="*/ 150732 h 604568"/>
              <a:gd name="connsiteX28" fmla="*/ 498361 w 605702"/>
              <a:gd name="connsiteY28" fmla="*/ 147302 h 604568"/>
              <a:gd name="connsiteX29" fmla="*/ 337721 w 605702"/>
              <a:gd name="connsiteY29" fmla="*/ 307767 h 604568"/>
              <a:gd name="connsiteX30" fmla="*/ 339764 w 605702"/>
              <a:gd name="connsiteY30" fmla="*/ 323063 h 604568"/>
              <a:gd name="connsiteX31" fmla="*/ 282101 w 605702"/>
              <a:gd name="connsiteY31" fmla="*/ 380630 h 604568"/>
              <a:gd name="connsiteX32" fmla="*/ 224437 w 605702"/>
              <a:gd name="connsiteY32" fmla="*/ 323063 h 604568"/>
              <a:gd name="connsiteX33" fmla="*/ 282101 w 605702"/>
              <a:gd name="connsiteY33" fmla="*/ 265495 h 604568"/>
              <a:gd name="connsiteX34" fmla="*/ 297422 w 605702"/>
              <a:gd name="connsiteY34" fmla="*/ 267535 h 604568"/>
              <a:gd name="connsiteX35" fmla="*/ 458155 w 605702"/>
              <a:gd name="connsiteY35" fmla="*/ 107162 h 604568"/>
              <a:gd name="connsiteX36" fmla="*/ 454719 w 605702"/>
              <a:gd name="connsiteY36" fmla="*/ 81206 h 604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05702" h="604568">
                <a:moveTo>
                  <a:pt x="290910" y="156336"/>
                </a:moveTo>
                <a:cubicBezTo>
                  <a:pt x="306137" y="157147"/>
                  <a:pt x="321272" y="160032"/>
                  <a:pt x="335849" y="164992"/>
                </a:cubicBezTo>
                <a:lnTo>
                  <a:pt x="288310" y="212456"/>
                </a:lnTo>
                <a:cubicBezTo>
                  <a:pt x="257856" y="210695"/>
                  <a:pt x="226844" y="221449"/>
                  <a:pt x="203632" y="244717"/>
                </a:cubicBezTo>
                <a:cubicBezTo>
                  <a:pt x="160271" y="287918"/>
                  <a:pt x="160271" y="358187"/>
                  <a:pt x="203632" y="401388"/>
                </a:cubicBezTo>
                <a:cubicBezTo>
                  <a:pt x="246900" y="444680"/>
                  <a:pt x="317279" y="444680"/>
                  <a:pt x="360547" y="401388"/>
                </a:cubicBezTo>
                <a:cubicBezTo>
                  <a:pt x="383852" y="378211"/>
                  <a:pt x="394623" y="347156"/>
                  <a:pt x="392859" y="316749"/>
                </a:cubicBezTo>
                <a:lnTo>
                  <a:pt x="440397" y="269284"/>
                </a:lnTo>
                <a:cubicBezTo>
                  <a:pt x="460267" y="327595"/>
                  <a:pt x="446897" y="394620"/>
                  <a:pt x="400287" y="441065"/>
                </a:cubicBezTo>
                <a:cubicBezTo>
                  <a:pt x="335106" y="506236"/>
                  <a:pt x="229073" y="506236"/>
                  <a:pt x="163892" y="441065"/>
                </a:cubicBezTo>
                <a:cubicBezTo>
                  <a:pt x="98619" y="375987"/>
                  <a:pt x="98619" y="270118"/>
                  <a:pt x="163892" y="205040"/>
                </a:cubicBezTo>
                <a:cubicBezTo>
                  <a:pt x="198711" y="170137"/>
                  <a:pt x="245228" y="153902"/>
                  <a:pt x="290910" y="156336"/>
                </a:cubicBezTo>
                <a:close/>
                <a:moveTo>
                  <a:pt x="246542" y="43775"/>
                </a:moveTo>
                <a:cubicBezTo>
                  <a:pt x="306463" y="36243"/>
                  <a:pt x="368345" y="47900"/>
                  <a:pt x="422196" y="78723"/>
                </a:cubicBezTo>
                <a:lnTo>
                  <a:pt x="376794" y="124054"/>
                </a:lnTo>
                <a:cubicBezTo>
                  <a:pt x="294811" y="85305"/>
                  <a:pt x="193980" y="99581"/>
                  <a:pt x="126109" y="167345"/>
                </a:cubicBezTo>
                <a:cubicBezTo>
                  <a:pt x="39948" y="253371"/>
                  <a:pt x="39948" y="392793"/>
                  <a:pt x="126109" y="478820"/>
                </a:cubicBezTo>
                <a:cubicBezTo>
                  <a:pt x="212271" y="564846"/>
                  <a:pt x="351912" y="564846"/>
                  <a:pt x="438073" y="478820"/>
                </a:cubicBezTo>
                <a:cubicBezTo>
                  <a:pt x="505944" y="411055"/>
                  <a:pt x="520428" y="310382"/>
                  <a:pt x="481432" y="228527"/>
                </a:cubicBezTo>
                <a:lnTo>
                  <a:pt x="526741" y="183011"/>
                </a:lnTo>
                <a:cubicBezTo>
                  <a:pt x="588484" y="290544"/>
                  <a:pt x="573350" y="430244"/>
                  <a:pt x="481432" y="522111"/>
                </a:cubicBezTo>
                <a:cubicBezTo>
                  <a:pt x="371316" y="632054"/>
                  <a:pt x="192866" y="632054"/>
                  <a:pt x="82657" y="522111"/>
                </a:cubicBezTo>
                <a:cubicBezTo>
                  <a:pt x="-27552" y="412168"/>
                  <a:pt x="-27552" y="233997"/>
                  <a:pt x="82657" y="123961"/>
                </a:cubicBezTo>
                <a:cubicBezTo>
                  <a:pt x="128662" y="78028"/>
                  <a:pt x="186622" y="51307"/>
                  <a:pt x="246542" y="43775"/>
                </a:cubicBezTo>
                <a:close/>
                <a:moveTo>
                  <a:pt x="536061" y="0"/>
                </a:moveTo>
                <a:lnTo>
                  <a:pt x="544232" y="61368"/>
                </a:lnTo>
                <a:lnTo>
                  <a:pt x="605702" y="69526"/>
                </a:lnTo>
                <a:lnTo>
                  <a:pt x="524361" y="150732"/>
                </a:lnTo>
                <a:lnTo>
                  <a:pt x="498361" y="147302"/>
                </a:lnTo>
                <a:lnTo>
                  <a:pt x="337721" y="307767"/>
                </a:lnTo>
                <a:cubicBezTo>
                  <a:pt x="339021" y="312588"/>
                  <a:pt x="339764" y="317779"/>
                  <a:pt x="339764" y="323063"/>
                </a:cubicBezTo>
                <a:cubicBezTo>
                  <a:pt x="339764" y="354859"/>
                  <a:pt x="313950" y="380630"/>
                  <a:pt x="282101" y="380630"/>
                </a:cubicBezTo>
                <a:cubicBezTo>
                  <a:pt x="250251" y="380630"/>
                  <a:pt x="224437" y="354859"/>
                  <a:pt x="224437" y="323063"/>
                </a:cubicBezTo>
                <a:cubicBezTo>
                  <a:pt x="224437" y="291266"/>
                  <a:pt x="250251" y="265495"/>
                  <a:pt x="282101" y="265495"/>
                </a:cubicBezTo>
                <a:cubicBezTo>
                  <a:pt x="287393" y="265495"/>
                  <a:pt x="292500" y="266237"/>
                  <a:pt x="297422" y="267535"/>
                </a:cubicBezTo>
                <a:lnTo>
                  <a:pt x="458155" y="107162"/>
                </a:lnTo>
                <a:lnTo>
                  <a:pt x="454719" y="812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62" name="target_126420"/>
          <p:cNvSpPr>
            <a:spLocks noChangeAspect="1"/>
          </p:cNvSpPr>
          <p:nvPr/>
        </p:nvSpPr>
        <p:spPr bwMode="auto">
          <a:xfrm>
            <a:off x="2214722" y="4551081"/>
            <a:ext cx="329834" cy="329216"/>
          </a:xfrm>
          <a:custGeom>
            <a:avLst/>
            <a:gdLst>
              <a:gd name="connsiteX0" fmla="*/ 290910 w 605702"/>
              <a:gd name="connsiteY0" fmla="*/ 156336 h 604568"/>
              <a:gd name="connsiteX1" fmla="*/ 335849 w 605702"/>
              <a:gd name="connsiteY1" fmla="*/ 164992 h 604568"/>
              <a:gd name="connsiteX2" fmla="*/ 288310 w 605702"/>
              <a:gd name="connsiteY2" fmla="*/ 212456 h 604568"/>
              <a:gd name="connsiteX3" fmla="*/ 203632 w 605702"/>
              <a:gd name="connsiteY3" fmla="*/ 244717 h 604568"/>
              <a:gd name="connsiteX4" fmla="*/ 203632 w 605702"/>
              <a:gd name="connsiteY4" fmla="*/ 401388 h 604568"/>
              <a:gd name="connsiteX5" fmla="*/ 360547 w 605702"/>
              <a:gd name="connsiteY5" fmla="*/ 401388 h 604568"/>
              <a:gd name="connsiteX6" fmla="*/ 392859 w 605702"/>
              <a:gd name="connsiteY6" fmla="*/ 316749 h 604568"/>
              <a:gd name="connsiteX7" fmla="*/ 440397 w 605702"/>
              <a:gd name="connsiteY7" fmla="*/ 269284 h 604568"/>
              <a:gd name="connsiteX8" fmla="*/ 400287 w 605702"/>
              <a:gd name="connsiteY8" fmla="*/ 441065 h 604568"/>
              <a:gd name="connsiteX9" fmla="*/ 163892 w 605702"/>
              <a:gd name="connsiteY9" fmla="*/ 441065 h 604568"/>
              <a:gd name="connsiteX10" fmla="*/ 163892 w 605702"/>
              <a:gd name="connsiteY10" fmla="*/ 205040 h 604568"/>
              <a:gd name="connsiteX11" fmla="*/ 290910 w 605702"/>
              <a:gd name="connsiteY11" fmla="*/ 156336 h 604568"/>
              <a:gd name="connsiteX12" fmla="*/ 246542 w 605702"/>
              <a:gd name="connsiteY12" fmla="*/ 43775 h 604568"/>
              <a:gd name="connsiteX13" fmla="*/ 422196 w 605702"/>
              <a:gd name="connsiteY13" fmla="*/ 78723 h 604568"/>
              <a:gd name="connsiteX14" fmla="*/ 376794 w 605702"/>
              <a:gd name="connsiteY14" fmla="*/ 124054 h 604568"/>
              <a:gd name="connsiteX15" fmla="*/ 126109 w 605702"/>
              <a:gd name="connsiteY15" fmla="*/ 167345 h 604568"/>
              <a:gd name="connsiteX16" fmla="*/ 126109 w 605702"/>
              <a:gd name="connsiteY16" fmla="*/ 478820 h 604568"/>
              <a:gd name="connsiteX17" fmla="*/ 438073 w 605702"/>
              <a:gd name="connsiteY17" fmla="*/ 478820 h 604568"/>
              <a:gd name="connsiteX18" fmla="*/ 481432 w 605702"/>
              <a:gd name="connsiteY18" fmla="*/ 228527 h 604568"/>
              <a:gd name="connsiteX19" fmla="*/ 526741 w 605702"/>
              <a:gd name="connsiteY19" fmla="*/ 183011 h 604568"/>
              <a:gd name="connsiteX20" fmla="*/ 481432 w 605702"/>
              <a:gd name="connsiteY20" fmla="*/ 522111 h 604568"/>
              <a:gd name="connsiteX21" fmla="*/ 82657 w 605702"/>
              <a:gd name="connsiteY21" fmla="*/ 522111 h 604568"/>
              <a:gd name="connsiteX22" fmla="*/ 82657 w 605702"/>
              <a:gd name="connsiteY22" fmla="*/ 123961 h 604568"/>
              <a:gd name="connsiteX23" fmla="*/ 246542 w 605702"/>
              <a:gd name="connsiteY23" fmla="*/ 43775 h 604568"/>
              <a:gd name="connsiteX24" fmla="*/ 536061 w 605702"/>
              <a:gd name="connsiteY24" fmla="*/ 0 h 604568"/>
              <a:gd name="connsiteX25" fmla="*/ 544232 w 605702"/>
              <a:gd name="connsiteY25" fmla="*/ 61368 h 604568"/>
              <a:gd name="connsiteX26" fmla="*/ 605702 w 605702"/>
              <a:gd name="connsiteY26" fmla="*/ 69526 h 604568"/>
              <a:gd name="connsiteX27" fmla="*/ 524361 w 605702"/>
              <a:gd name="connsiteY27" fmla="*/ 150732 h 604568"/>
              <a:gd name="connsiteX28" fmla="*/ 498361 w 605702"/>
              <a:gd name="connsiteY28" fmla="*/ 147302 h 604568"/>
              <a:gd name="connsiteX29" fmla="*/ 337721 w 605702"/>
              <a:gd name="connsiteY29" fmla="*/ 307767 h 604568"/>
              <a:gd name="connsiteX30" fmla="*/ 339764 w 605702"/>
              <a:gd name="connsiteY30" fmla="*/ 323063 h 604568"/>
              <a:gd name="connsiteX31" fmla="*/ 282101 w 605702"/>
              <a:gd name="connsiteY31" fmla="*/ 380630 h 604568"/>
              <a:gd name="connsiteX32" fmla="*/ 224437 w 605702"/>
              <a:gd name="connsiteY32" fmla="*/ 323063 h 604568"/>
              <a:gd name="connsiteX33" fmla="*/ 282101 w 605702"/>
              <a:gd name="connsiteY33" fmla="*/ 265495 h 604568"/>
              <a:gd name="connsiteX34" fmla="*/ 297422 w 605702"/>
              <a:gd name="connsiteY34" fmla="*/ 267535 h 604568"/>
              <a:gd name="connsiteX35" fmla="*/ 458155 w 605702"/>
              <a:gd name="connsiteY35" fmla="*/ 107162 h 604568"/>
              <a:gd name="connsiteX36" fmla="*/ 454719 w 605702"/>
              <a:gd name="connsiteY36" fmla="*/ 81206 h 604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05702" h="604568">
                <a:moveTo>
                  <a:pt x="290910" y="156336"/>
                </a:moveTo>
                <a:cubicBezTo>
                  <a:pt x="306137" y="157147"/>
                  <a:pt x="321272" y="160032"/>
                  <a:pt x="335849" y="164992"/>
                </a:cubicBezTo>
                <a:lnTo>
                  <a:pt x="288310" y="212456"/>
                </a:lnTo>
                <a:cubicBezTo>
                  <a:pt x="257856" y="210695"/>
                  <a:pt x="226844" y="221449"/>
                  <a:pt x="203632" y="244717"/>
                </a:cubicBezTo>
                <a:cubicBezTo>
                  <a:pt x="160271" y="287918"/>
                  <a:pt x="160271" y="358187"/>
                  <a:pt x="203632" y="401388"/>
                </a:cubicBezTo>
                <a:cubicBezTo>
                  <a:pt x="246900" y="444680"/>
                  <a:pt x="317279" y="444680"/>
                  <a:pt x="360547" y="401388"/>
                </a:cubicBezTo>
                <a:cubicBezTo>
                  <a:pt x="383852" y="378211"/>
                  <a:pt x="394623" y="347156"/>
                  <a:pt x="392859" y="316749"/>
                </a:cubicBezTo>
                <a:lnTo>
                  <a:pt x="440397" y="269284"/>
                </a:lnTo>
                <a:cubicBezTo>
                  <a:pt x="460267" y="327595"/>
                  <a:pt x="446897" y="394620"/>
                  <a:pt x="400287" y="441065"/>
                </a:cubicBezTo>
                <a:cubicBezTo>
                  <a:pt x="335106" y="506236"/>
                  <a:pt x="229073" y="506236"/>
                  <a:pt x="163892" y="441065"/>
                </a:cubicBezTo>
                <a:cubicBezTo>
                  <a:pt x="98619" y="375987"/>
                  <a:pt x="98619" y="270118"/>
                  <a:pt x="163892" y="205040"/>
                </a:cubicBezTo>
                <a:cubicBezTo>
                  <a:pt x="198711" y="170137"/>
                  <a:pt x="245228" y="153902"/>
                  <a:pt x="290910" y="156336"/>
                </a:cubicBezTo>
                <a:close/>
                <a:moveTo>
                  <a:pt x="246542" y="43775"/>
                </a:moveTo>
                <a:cubicBezTo>
                  <a:pt x="306463" y="36243"/>
                  <a:pt x="368345" y="47900"/>
                  <a:pt x="422196" y="78723"/>
                </a:cubicBezTo>
                <a:lnTo>
                  <a:pt x="376794" y="124054"/>
                </a:lnTo>
                <a:cubicBezTo>
                  <a:pt x="294811" y="85305"/>
                  <a:pt x="193980" y="99581"/>
                  <a:pt x="126109" y="167345"/>
                </a:cubicBezTo>
                <a:cubicBezTo>
                  <a:pt x="39948" y="253371"/>
                  <a:pt x="39948" y="392793"/>
                  <a:pt x="126109" y="478820"/>
                </a:cubicBezTo>
                <a:cubicBezTo>
                  <a:pt x="212271" y="564846"/>
                  <a:pt x="351912" y="564846"/>
                  <a:pt x="438073" y="478820"/>
                </a:cubicBezTo>
                <a:cubicBezTo>
                  <a:pt x="505944" y="411055"/>
                  <a:pt x="520428" y="310382"/>
                  <a:pt x="481432" y="228527"/>
                </a:cubicBezTo>
                <a:lnTo>
                  <a:pt x="526741" y="183011"/>
                </a:lnTo>
                <a:cubicBezTo>
                  <a:pt x="588484" y="290544"/>
                  <a:pt x="573350" y="430244"/>
                  <a:pt x="481432" y="522111"/>
                </a:cubicBezTo>
                <a:cubicBezTo>
                  <a:pt x="371316" y="632054"/>
                  <a:pt x="192866" y="632054"/>
                  <a:pt x="82657" y="522111"/>
                </a:cubicBezTo>
                <a:cubicBezTo>
                  <a:pt x="-27552" y="412168"/>
                  <a:pt x="-27552" y="233997"/>
                  <a:pt x="82657" y="123961"/>
                </a:cubicBezTo>
                <a:cubicBezTo>
                  <a:pt x="128662" y="78028"/>
                  <a:pt x="186622" y="51307"/>
                  <a:pt x="246542" y="43775"/>
                </a:cubicBezTo>
                <a:close/>
                <a:moveTo>
                  <a:pt x="536061" y="0"/>
                </a:moveTo>
                <a:lnTo>
                  <a:pt x="544232" y="61368"/>
                </a:lnTo>
                <a:lnTo>
                  <a:pt x="605702" y="69526"/>
                </a:lnTo>
                <a:lnTo>
                  <a:pt x="524361" y="150732"/>
                </a:lnTo>
                <a:lnTo>
                  <a:pt x="498361" y="147302"/>
                </a:lnTo>
                <a:lnTo>
                  <a:pt x="337721" y="307767"/>
                </a:lnTo>
                <a:cubicBezTo>
                  <a:pt x="339021" y="312588"/>
                  <a:pt x="339764" y="317779"/>
                  <a:pt x="339764" y="323063"/>
                </a:cubicBezTo>
                <a:cubicBezTo>
                  <a:pt x="339764" y="354859"/>
                  <a:pt x="313950" y="380630"/>
                  <a:pt x="282101" y="380630"/>
                </a:cubicBezTo>
                <a:cubicBezTo>
                  <a:pt x="250251" y="380630"/>
                  <a:pt x="224437" y="354859"/>
                  <a:pt x="224437" y="323063"/>
                </a:cubicBezTo>
                <a:cubicBezTo>
                  <a:pt x="224437" y="291266"/>
                  <a:pt x="250251" y="265495"/>
                  <a:pt x="282101" y="265495"/>
                </a:cubicBezTo>
                <a:cubicBezTo>
                  <a:pt x="287393" y="265495"/>
                  <a:pt x="292500" y="266237"/>
                  <a:pt x="297422" y="267535"/>
                </a:cubicBezTo>
                <a:lnTo>
                  <a:pt x="458155" y="107162"/>
                </a:lnTo>
                <a:lnTo>
                  <a:pt x="454719" y="812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63" name="target_126420"/>
          <p:cNvSpPr>
            <a:spLocks noChangeAspect="1"/>
          </p:cNvSpPr>
          <p:nvPr/>
        </p:nvSpPr>
        <p:spPr bwMode="auto">
          <a:xfrm>
            <a:off x="1136030" y="3500257"/>
            <a:ext cx="329834" cy="329216"/>
          </a:xfrm>
          <a:custGeom>
            <a:avLst/>
            <a:gdLst>
              <a:gd name="connsiteX0" fmla="*/ 290910 w 605702"/>
              <a:gd name="connsiteY0" fmla="*/ 156336 h 604568"/>
              <a:gd name="connsiteX1" fmla="*/ 335849 w 605702"/>
              <a:gd name="connsiteY1" fmla="*/ 164992 h 604568"/>
              <a:gd name="connsiteX2" fmla="*/ 288310 w 605702"/>
              <a:gd name="connsiteY2" fmla="*/ 212456 h 604568"/>
              <a:gd name="connsiteX3" fmla="*/ 203632 w 605702"/>
              <a:gd name="connsiteY3" fmla="*/ 244717 h 604568"/>
              <a:gd name="connsiteX4" fmla="*/ 203632 w 605702"/>
              <a:gd name="connsiteY4" fmla="*/ 401388 h 604568"/>
              <a:gd name="connsiteX5" fmla="*/ 360547 w 605702"/>
              <a:gd name="connsiteY5" fmla="*/ 401388 h 604568"/>
              <a:gd name="connsiteX6" fmla="*/ 392859 w 605702"/>
              <a:gd name="connsiteY6" fmla="*/ 316749 h 604568"/>
              <a:gd name="connsiteX7" fmla="*/ 440397 w 605702"/>
              <a:gd name="connsiteY7" fmla="*/ 269284 h 604568"/>
              <a:gd name="connsiteX8" fmla="*/ 400287 w 605702"/>
              <a:gd name="connsiteY8" fmla="*/ 441065 h 604568"/>
              <a:gd name="connsiteX9" fmla="*/ 163892 w 605702"/>
              <a:gd name="connsiteY9" fmla="*/ 441065 h 604568"/>
              <a:gd name="connsiteX10" fmla="*/ 163892 w 605702"/>
              <a:gd name="connsiteY10" fmla="*/ 205040 h 604568"/>
              <a:gd name="connsiteX11" fmla="*/ 290910 w 605702"/>
              <a:gd name="connsiteY11" fmla="*/ 156336 h 604568"/>
              <a:gd name="connsiteX12" fmla="*/ 246542 w 605702"/>
              <a:gd name="connsiteY12" fmla="*/ 43775 h 604568"/>
              <a:gd name="connsiteX13" fmla="*/ 422196 w 605702"/>
              <a:gd name="connsiteY13" fmla="*/ 78723 h 604568"/>
              <a:gd name="connsiteX14" fmla="*/ 376794 w 605702"/>
              <a:gd name="connsiteY14" fmla="*/ 124054 h 604568"/>
              <a:gd name="connsiteX15" fmla="*/ 126109 w 605702"/>
              <a:gd name="connsiteY15" fmla="*/ 167345 h 604568"/>
              <a:gd name="connsiteX16" fmla="*/ 126109 w 605702"/>
              <a:gd name="connsiteY16" fmla="*/ 478820 h 604568"/>
              <a:gd name="connsiteX17" fmla="*/ 438073 w 605702"/>
              <a:gd name="connsiteY17" fmla="*/ 478820 h 604568"/>
              <a:gd name="connsiteX18" fmla="*/ 481432 w 605702"/>
              <a:gd name="connsiteY18" fmla="*/ 228527 h 604568"/>
              <a:gd name="connsiteX19" fmla="*/ 526741 w 605702"/>
              <a:gd name="connsiteY19" fmla="*/ 183011 h 604568"/>
              <a:gd name="connsiteX20" fmla="*/ 481432 w 605702"/>
              <a:gd name="connsiteY20" fmla="*/ 522111 h 604568"/>
              <a:gd name="connsiteX21" fmla="*/ 82657 w 605702"/>
              <a:gd name="connsiteY21" fmla="*/ 522111 h 604568"/>
              <a:gd name="connsiteX22" fmla="*/ 82657 w 605702"/>
              <a:gd name="connsiteY22" fmla="*/ 123961 h 604568"/>
              <a:gd name="connsiteX23" fmla="*/ 246542 w 605702"/>
              <a:gd name="connsiteY23" fmla="*/ 43775 h 604568"/>
              <a:gd name="connsiteX24" fmla="*/ 536061 w 605702"/>
              <a:gd name="connsiteY24" fmla="*/ 0 h 604568"/>
              <a:gd name="connsiteX25" fmla="*/ 544232 w 605702"/>
              <a:gd name="connsiteY25" fmla="*/ 61368 h 604568"/>
              <a:gd name="connsiteX26" fmla="*/ 605702 w 605702"/>
              <a:gd name="connsiteY26" fmla="*/ 69526 h 604568"/>
              <a:gd name="connsiteX27" fmla="*/ 524361 w 605702"/>
              <a:gd name="connsiteY27" fmla="*/ 150732 h 604568"/>
              <a:gd name="connsiteX28" fmla="*/ 498361 w 605702"/>
              <a:gd name="connsiteY28" fmla="*/ 147302 h 604568"/>
              <a:gd name="connsiteX29" fmla="*/ 337721 w 605702"/>
              <a:gd name="connsiteY29" fmla="*/ 307767 h 604568"/>
              <a:gd name="connsiteX30" fmla="*/ 339764 w 605702"/>
              <a:gd name="connsiteY30" fmla="*/ 323063 h 604568"/>
              <a:gd name="connsiteX31" fmla="*/ 282101 w 605702"/>
              <a:gd name="connsiteY31" fmla="*/ 380630 h 604568"/>
              <a:gd name="connsiteX32" fmla="*/ 224437 w 605702"/>
              <a:gd name="connsiteY32" fmla="*/ 323063 h 604568"/>
              <a:gd name="connsiteX33" fmla="*/ 282101 w 605702"/>
              <a:gd name="connsiteY33" fmla="*/ 265495 h 604568"/>
              <a:gd name="connsiteX34" fmla="*/ 297422 w 605702"/>
              <a:gd name="connsiteY34" fmla="*/ 267535 h 604568"/>
              <a:gd name="connsiteX35" fmla="*/ 458155 w 605702"/>
              <a:gd name="connsiteY35" fmla="*/ 107162 h 604568"/>
              <a:gd name="connsiteX36" fmla="*/ 454719 w 605702"/>
              <a:gd name="connsiteY36" fmla="*/ 81206 h 604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05702" h="604568">
                <a:moveTo>
                  <a:pt x="290910" y="156336"/>
                </a:moveTo>
                <a:cubicBezTo>
                  <a:pt x="306137" y="157147"/>
                  <a:pt x="321272" y="160032"/>
                  <a:pt x="335849" y="164992"/>
                </a:cubicBezTo>
                <a:lnTo>
                  <a:pt x="288310" y="212456"/>
                </a:lnTo>
                <a:cubicBezTo>
                  <a:pt x="257856" y="210695"/>
                  <a:pt x="226844" y="221449"/>
                  <a:pt x="203632" y="244717"/>
                </a:cubicBezTo>
                <a:cubicBezTo>
                  <a:pt x="160271" y="287918"/>
                  <a:pt x="160271" y="358187"/>
                  <a:pt x="203632" y="401388"/>
                </a:cubicBezTo>
                <a:cubicBezTo>
                  <a:pt x="246900" y="444680"/>
                  <a:pt x="317279" y="444680"/>
                  <a:pt x="360547" y="401388"/>
                </a:cubicBezTo>
                <a:cubicBezTo>
                  <a:pt x="383852" y="378211"/>
                  <a:pt x="394623" y="347156"/>
                  <a:pt x="392859" y="316749"/>
                </a:cubicBezTo>
                <a:lnTo>
                  <a:pt x="440397" y="269284"/>
                </a:lnTo>
                <a:cubicBezTo>
                  <a:pt x="460267" y="327595"/>
                  <a:pt x="446897" y="394620"/>
                  <a:pt x="400287" y="441065"/>
                </a:cubicBezTo>
                <a:cubicBezTo>
                  <a:pt x="335106" y="506236"/>
                  <a:pt x="229073" y="506236"/>
                  <a:pt x="163892" y="441065"/>
                </a:cubicBezTo>
                <a:cubicBezTo>
                  <a:pt x="98619" y="375987"/>
                  <a:pt x="98619" y="270118"/>
                  <a:pt x="163892" y="205040"/>
                </a:cubicBezTo>
                <a:cubicBezTo>
                  <a:pt x="198711" y="170137"/>
                  <a:pt x="245228" y="153902"/>
                  <a:pt x="290910" y="156336"/>
                </a:cubicBezTo>
                <a:close/>
                <a:moveTo>
                  <a:pt x="246542" y="43775"/>
                </a:moveTo>
                <a:cubicBezTo>
                  <a:pt x="306463" y="36243"/>
                  <a:pt x="368345" y="47900"/>
                  <a:pt x="422196" y="78723"/>
                </a:cubicBezTo>
                <a:lnTo>
                  <a:pt x="376794" y="124054"/>
                </a:lnTo>
                <a:cubicBezTo>
                  <a:pt x="294811" y="85305"/>
                  <a:pt x="193980" y="99581"/>
                  <a:pt x="126109" y="167345"/>
                </a:cubicBezTo>
                <a:cubicBezTo>
                  <a:pt x="39948" y="253371"/>
                  <a:pt x="39948" y="392793"/>
                  <a:pt x="126109" y="478820"/>
                </a:cubicBezTo>
                <a:cubicBezTo>
                  <a:pt x="212271" y="564846"/>
                  <a:pt x="351912" y="564846"/>
                  <a:pt x="438073" y="478820"/>
                </a:cubicBezTo>
                <a:cubicBezTo>
                  <a:pt x="505944" y="411055"/>
                  <a:pt x="520428" y="310382"/>
                  <a:pt x="481432" y="228527"/>
                </a:cubicBezTo>
                <a:lnTo>
                  <a:pt x="526741" y="183011"/>
                </a:lnTo>
                <a:cubicBezTo>
                  <a:pt x="588484" y="290544"/>
                  <a:pt x="573350" y="430244"/>
                  <a:pt x="481432" y="522111"/>
                </a:cubicBezTo>
                <a:cubicBezTo>
                  <a:pt x="371316" y="632054"/>
                  <a:pt x="192866" y="632054"/>
                  <a:pt x="82657" y="522111"/>
                </a:cubicBezTo>
                <a:cubicBezTo>
                  <a:pt x="-27552" y="412168"/>
                  <a:pt x="-27552" y="233997"/>
                  <a:pt x="82657" y="123961"/>
                </a:cubicBezTo>
                <a:cubicBezTo>
                  <a:pt x="128662" y="78028"/>
                  <a:pt x="186622" y="51307"/>
                  <a:pt x="246542" y="43775"/>
                </a:cubicBezTo>
                <a:close/>
                <a:moveTo>
                  <a:pt x="536061" y="0"/>
                </a:moveTo>
                <a:lnTo>
                  <a:pt x="544232" y="61368"/>
                </a:lnTo>
                <a:lnTo>
                  <a:pt x="605702" y="69526"/>
                </a:lnTo>
                <a:lnTo>
                  <a:pt x="524361" y="150732"/>
                </a:lnTo>
                <a:lnTo>
                  <a:pt x="498361" y="147302"/>
                </a:lnTo>
                <a:lnTo>
                  <a:pt x="337721" y="307767"/>
                </a:lnTo>
                <a:cubicBezTo>
                  <a:pt x="339021" y="312588"/>
                  <a:pt x="339764" y="317779"/>
                  <a:pt x="339764" y="323063"/>
                </a:cubicBezTo>
                <a:cubicBezTo>
                  <a:pt x="339764" y="354859"/>
                  <a:pt x="313950" y="380630"/>
                  <a:pt x="282101" y="380630"/>
                </a:cubicBezTo>
                <a:cubicBezTo>
                  <a:pt x="250251" y="380630"/>
                  <a:pt x="224437" y="354859"/>
                  <a:pt x="224437" y="323063"/>
                </a:cubicBezTo>
                <a:cubicBezTo>
                  <a:pt x="224437" y="291266"/>
                  <a:pt x="250251" y="265495"/>
                  <a:pt x="282101" y="265495"/>
                </a:cubicBezTo>
                <a:cubicBezTo>
                  <a:pt x="287393" y="265495"/>
                  <a:pt x="292500" y="266237"/>
                  <a:pt x="297422" y="267535"/>
                </a:cubicBezTo>
                <a:lnTo>
                  <a:pt x="458155" y="107162"/>
                </a:lnTo>
                <a:lnTo>
                  <a:pt x="454719" y="812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64" name="target_126420"/>
          <p:cNvSpPr>
            <a:spLocks noChangeAspect="1"/>
          </p:cNvSpPr>
          <p:nvPr/>
        </p:nvSpPr>
        <p:spPr bwMode="auto">
          <a:xfrm>
            <a:off x="3205907" y="3450857"/>
            <a:ext cx="329834" cy="329216"/>
          </a:xfrm>
          <a:custGeom>
            <a:avLst/>
            <a:gdLst>
              <a:gd name="connsiteX0" fmla="*/ 290910 w 605702"/>
              <a:gd name="connsiteY0" fmla="*/ 156336 h 604568"/>
              <a:gd name="connsiteX1" fmla="*/ 335849 w 605702"/>
              <a:gd name="connsiteY1" fmla="*/ 164992 h 604568"/>
              <a:gd name="connsiteX2" fmla="*/ 288310 w 605702"/>
              <a:gd name="connsiteY2" fmla="*/ 212456 h 604568"/>
              <a:gd name="connsiteX3" fmla="*/ 203632 w 605702"/>
              <a:gd name="connsiteY3" fmla="*/ 244717 h 604568"/>
              <a:gd name="connsiteX4" fmla="*/ 203632 w 605702"/>
              <a:gd name="connsiteY4" fmla="*/ 401388 h 604568"/>
              <a:gd name="connsiteX5" fmla="*/ 360547 w 605702"/>
              <a:gd name="connsiteY5" fmla="*/ 401388 h 604568"/>
              <a:gd name="connsiteX6" fmla="*/ 392859 w 605702"/>
              <a:gd name="connsiteY6" fmla="*/ 316749 h 604568"/>
              <a:gd name="connsiteX7" fmla="*/ 440397 w 605702"/>
              <a:gd name="connsiteY7" fmla="*/ 269284 h 604568"/>
              <a:gd name="connsiteX8" fmla="*/ 400287 w 605702"/>
              <a:gd name="connsiteY8" fmla="*/ 441065 h 604568"/>
              <a:gd name="connsiteX9" fmla="*/ 163892 w 605702"/>
              <a:gd name="connsiteY9" fmla="*/ 441065 h 604568"/>
              <a:gd name="connsiteX10" fmla="*/ 163892 w 605702"/>
              <a:gd name="connsiteY10" fmla="*/ 205040 h 604568"/>
              <a:gd name="connsiteX11" fmla="*/ 290910 w 605702"/>
              <a:gd name="connsiteY11" fmla="*/ 156336 h 604568"/>
              <a:gd name="connsiteX12" fmla="*/ 246542 w 605702"/>
              <a:gd name="connsiteY12" fmla="*/ 43775 h 604568"/>
              <a:gd name="connsiteX13" fmla="*/ 422196 w 605702"/>
              <a:gd name="connsiteY13" fmla="*/ 78723 h 604568"/>
              <a:gd name="connsiteX14" fmla="*/ 376794 w 605702"/>
              <a:gd name="connsiteY14" fmla="*/ 124054 h 604568"/>
              <a:gd name="connsiteX15" fmla="*/ 126109 w 605702"/>
              <a:gd name="connsiteY15" fmla="*/ 167345 h 604568"/>
              <a:gd name="connsiteX16" fmla="*/ 126109 w 605702"/>
              <a:gd name="connsiteY16" fmla="*/ 478820 h 604568"/>
              <a:gd name="connsiteX17" fmla="*/ 438073 w 605702"/>
              <a:gd name="connsiteY17" fmla="*/ 478820 h 604568"/>
              <a:gd name="connsiteX18" fmla="*/ 481432 w 605702"/>
              <a:gd name="connsiteY18" fmla="*/ 228527 h 604568"/>
              <a:gd name="connsiteX19" fmla="*/ 526741 w 605702"/>
              <a:gd name="connsiteY19" fmla="*/ 183011 h 604568"/>
              <a:gd name="connsiteX20" fmla="*/ 481432 w 605702"/>
              <a:gd name="connsiteY20" fmla="*/ 522111 h 604568"/>
              <a:gd name="connsiteX21" fmla="*/ 82657 w 605702"/>
              <a:gd name="connsiteY21" fmla="*/ 522111 h 604568"/>
              <a:gd name="connsiteX22" fmla="*/ 82657 w 605702"/>
              <a:gd name="connsiteY22" fmla="*/ 123961 h 604568"/>
              <a:gd name="connsiteX23" fmla="*/ 246542 w 605702"/>
              <a:gd name="connsiteY23" fmla="*/ 43775 h 604568"/>
              <a:gd name="connsiteX24" fmla="*/ 536061 w 605702"/>
              <a:gd name="connsiteY24" fmla="*/ 0 h 604568"/>
              <a:gd name="connsiteX25" fmla="*/ 544232 w 605702"/>
              <a:gd name="connsiteY25" fmla="*/ 61368 h 604568"/>
              <a:gd name="connsiteX26" fmla="*/ 605702 w 605702"/>
              <a:gd name="connsiteY26" fmla="*/ 69526 h 604568"/>
              <a:gd name="connsiteX27" fmla="*/ 524361 w 605702"/>
              <a:gd name="connsiteY27" fmla="*/ 150732 h 604568"/>
              <a:gd name="connsiteX28" fmla="*/ 498361 w 605702"/>
              <a:gd name="connsiteY28" fmla="*/ 147302 h 604568"/>
              <a:gd name="connsiteX29" fmla="*/ 337721 w 605702"/>
              <a:gd name="connsiteY29" fmla="*/ 307767 h 604568"/>
              <a:gd name="connsiteX30" fmla="*/ 339764 w 605702"/>
              <a:gd name="connsiteY30" fmla="*/ 323063 h 604568"/>
              <a:gd name="connsiteX31" fmla="*/ 282101 w 605702"/>
              <a:gd name="connsiteY31" fmla="*/ 380630 h 604568"/>
              <a:gd name="connsiteX32" fmla="*/ 224437 w 605702"/>
              <a:gd name="connsiteY32" fmla="*/ 323063 h 604568"/>
              <a:gd name="connsiteX33" fmla="*/ 282101 w 605702"/>
              <a:gd name="connsiteY33" fmla="*/ 265495 h 604568"/>
              <a:gd name="connsiteX34" fmla="*/ 297422 w 605702"/>
              <a:gd name="connsiteY34" fmla="*/ 267535 h 604568"/>
              <a:gd name="connsiteX35" fmla="*/ 458155 w 605702"/>
              <a:gd name="connsiteY35" fmla="*/ 107162 h 604568"/>
              <a:gd name="connsiteX36" fmla="*/ 454719 w 605702"/>
              <a:gd name="connsiteY36" fmla="*/ 81206 h 604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05702" h="604568">
                <a:moveTo>
                  <a:pt x="290910" y="156336"/>
                </a:moveTo>
                <a:cubicBezTo>
                  <a:pt x="306137" y="157147"/>
                  <a:pt x="321272" y="160032"/>
                  <a:pt x="335849" y="164992"/>
                </a:cubicBezTo>
                <a:lnTo>
                  <a:pt x="288310" y="212456"/>
                </a:lnTo>
                <a:cubicBezTo>
                  <a:pt x="257856" y="210695"/>
                  <a:pt x="226844" y="221449"/>
                  <a:pt x="203632" y="244717"/>
                </a:cubicBezTo>
                <a:cubicBezTo>
                  <a:pt x="160271" y="287918"/>
                  <a:pt x="160271" y="358187"/>
                  <a:pt x="203632" y="401388"/>
                </a:cubicBezTo>
                <a:cubicBezTo>
                  <a:pt x="246900" y="444680"/>
                  <a:pt x="317279" y="444680"/>
                  <a:pt x="360547" y="401388"/>
                </a:cubicBezTo>
                <a:cubicBezTo>
                  <a:pt x="383852" y="378211"/>
                  <a:pt x="394623" y="347156"/>
                  <a:pt x="392859" y="316749"/>
                </a:cubicBezTo>
                <a:lnTo>
                  <a:pt x="440397" y="269284"/>
                </a:lnTo>
                <a:cubicBezTo>
                  <a:pt x="460267" y="327595"/>
                  <a:pt x="446897" y="394620"/>
                  <a:pt x="400287" y="441065"/>
                </a:cubicBezTo>
                <a:cubicBezTo>
                  <a:pt x="335106" y="506236"/>
                  <a:pt x="229073" y="506236"/>
                  <a:pt x="163892" y="441065"/>
                </a:cubicBezTo>
                <a:cubicBezTo>
                  <a:pt x="98619" y="375987"/>
                  <a:pt x="98619" y="270118"/>
                  <a:pt x="163892" y="205040"/>
                </a:cubicBezTo>
                <a:cubicBezTo>
                  <a:pt x="198711" y="170137"/>
                  <a:pt x="245228" y="153902"/>
                  <a:pt x="290910" y="156336"/>
                </a:cubicBezTo>
                <a:close/>
                <a:moveTo>
                  <a:pt x="246542" y="43775"/>
                </a:moveTo>
                <a:cubicBezTo>
                  <a:pt x="306463" y="36243"/>
                  <a:pt x="368345" y="47900"/>
                  <a:pt x="422196" y="78723"/>
                </a:cubicBezTo>
                <a:lnTo>
                  <a:pt x="376794" y="124054"/>
                </a:lnTo>
                <a:cubicBezTo>
                  <a:pt x="294811" y="85305"/>
                  <a:pt x="193980" y="99581"/>
                  <a:pt x="126109" y="167345"/>
                </a:cubicBezTo>
                <a:cubicBezTo>
                  <a:pt x="39948" y="253371"/>
                  <a:pt x="39948" y="392793"/>
                  <a:pt x="126109" y="478820"/>
                </a:cubicBezTo>
                <a:cubicBezTo>
                  <a:pt x="212271" y="564846"/>
                  <a:pt x="351912" y="564846"/>
                  <a:pt x="438073" y="478820"/>
                </a:cubicBezTo>
                <a:cubicBezTo>
                  <a:pt x="505944" y="411055"/>
                  <a:pt x="520428" y="310382"/>
                  <a:pt x="481432" y="228527"/>
                </a:cubicBezTo>
                <a:lnTo>
                  <a:pt x="526741" y="183011"/>
                </a:lnTo>
                <a:cubicBezTo>
                  <a:pt x="588484" y="290544"/>
                  <a:pt x="573350" y="430244"/>
                  <a:pt x="481432" y="522111"/>
                </a:cubicBezTo>
                <a:cubicBezTo>
                  <a:pt x="371316" y="632054"/>
                  <a:pt x="192866" y="632054"/>
                  <a:pt x="82657" y="522111"/>
                </a:cubicBezTo>
                <a:cubicBezTo>
                  <a:pt x="-27552" y="412168"/>
                  <a:pt x="-27552" y="233997"/>
                  <a:pt x="82657" y="123961"/>
                </a:cubicBezTo>
                <a:cubicBezTo>
                  <a:pt x="128662" y="78028"/>
                  <a:pt x="186622" y="51307"/>
                  <a:pt x="246542" y="43775"/>
                </a:cubicBezTo>
                <a:close/>
                <a:moveTo>
                  <a:pt x="536061" y="0"/>
                </a:moveTo>
                <a:lnTo>
                  <a:pt x="544232" y="61368"/>
                </a:lnTo>
                <a:lnTo>
                  <a:pt x="605702" y="69526"/>
                </a:lnTo>
                <a:lnTo>
                  <a:pt x="524361" y="150732"/>
                </a:lnTo>
                <a:lnTo>
                  <a:pt x="498361" y="147302"/>
                </a:lnTo>
                <a:lnTo>
                  <a:pt x="337721" y="307767"/>
                </a:lnTo>
                <a:cubicBezTo>
                  <a:pt x="339021" y="312588"/>
                  <a:pt x="339764" y="317779"/>
                  <a:pt x="339764" y="323063"/>
                </a:cubicBezTo>
                <a:cubicBezTo>
                  <a:pt x="339764" y="354859"/>
                  <a:pt x="313950" y="380630"/>
                  <a:pt x="282101" y="380630"/>
                </a:cubicBezTo>
                <a:cubicBezTo>
                  <a:pt x="250251" y="380630"/>
                  <a:pt x="224437" y="354859"/>
                  <a:pt x="224437" y="323063"/>
                </a:cubicBezTo>
                <a:cubicBezTo>
                  <a:pt x="224437" y="291266"/>
                  <a:pt x="250251" y="265495"/>
                  <a:pt x="282101" y="265495"/>
                </a:cubicBezTo>
                <a:cubicBezTo>
                  <a:pt x="287393" y="265495"/>
                  <a:pt x="292500" y="266237"/>
                  <a:pt x="297422" y="267535"/>
                </a:cubicBezTo>
                <a:lnTo>
                  <a:pt x="458155" y="107162"/>
                </a:lnTo>
                <a:lnTo>
                  <a:pt x="454719" y="812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65" name="文本框 64"/>
          <p:cNvSpPr txBox="1"/>
          <p:nvPr/>
        </p:nvSpPr>
        <p:spPr>
          <a:xfrm>
            <a:off x="1677895" y="2858929"/>
            <a:ext cx="1333951" cy="307777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dist"/>
            <a:r>
              <a:rPr lang="zh-CN" altLang="en-US" sz="1400" dirty="0">
                <a:solidFill>
                  <a:schemeClr val="bg1"/>
                </a:solidFill>
                <a:latin typeface="康熙字典體" pitchFamily="2" charset="-120"/>
                <a:ea typeface="康熙字典體" pitchFamily="2" charset="-120"/>
              </a:rPr>
              <a:t>添加文本信息</a:t>
            </a:r>
            <a:endParaRPr lang="zh-CN" altLang="en-US" sz="1400" dirty="0">
              <a:solidFill>
                <a:schemeClr val="bg1"/>
              </a:solidFill>
              <a:latin typeface="康熙字典體" pitchFamily="2" charset="-120"/>
              <a:ea typeface="康熙字典體" pitchFamily="2" charset="-120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2647020" y="3861048"/>
            <a:ext cx="1333951" cy="307777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dist"/>
            <a:r>
              <a:rPr lang="zh-CN" altLang="en-US" sz="1400" dirty="0">
                <a:solidFill>
                  <a:schemeClr val="bg1"/>
                </a:solidFill>
                <a:latin typeface="康熙字典體" pitchFamily="2" charset="-120"/>
                <a:ea typeface="康熙字典體" pitchFamily="2" charset="-120"/>
              </a:rPr>
              <a:t>添加文本信息</a:t>
            </a:r>
            <a:endParaRPr lang="zh-CN" altLang="en-US" sz="1400" dirty="0">
              <a:solidFill>
                <a:schemeClr val="bg1"/>
              </a:solidFill>
              <a:latin typeface="康熙字典體" pitchFamily="2" charset="-120"/>
              <a:ea typeface="康熙字典體" pitchFamily="2" charset="-120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1817761" y="4882183"/>
            <a:ext cx="1333951" cy="307777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dist"/>
            <a:r>
              <a:rPr lang="zh-CN" altLang="en-US" sz="1400" dirty="0">
                <a:solidFill>
                  <a:schemeClr val="bg1"/>
                </a:solidFill>
                <a:latin typeface="康熙字典體" pitchFamily="2" charset="-120"/>
                <a:ea typeface="康熙字典體" pitchFamily="2" charset="-120"/>
              </a:rPr>
              <a:t>添加文本信息</a:t>
            </a:r>
            <a:endParaRPr lang="zh-CN" altLang="en-US" sz="1400" dirty="0">
              <a:solidFill>
                <a:schemeClr val="bg1"/>
              </a:solidFill>
              <a:latin typeface="康熙字典體" pitchFamily="2" charset="-120"/>
              <a:ea typeface="康熙字典體" pitchFamily="2" charset="-120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727403" y="3901463"/>
            <a:ext cx="1333951" cy="307777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dist"/>
            <a:r>
              <a:rPr lang="zh-CN" altLang="en-US" sz="1400" dirty="0">
                <a:solidFill>
                  <a:schemeClr val="bg1"/>
                </a:solidFill>
                <a:latin typeface="康熙字典體" pitchFamily="2" charset="-120"/>
                <a:ea typeface="康熙字典體" pitchFamily="2" charset="-120"/>
              </a:rPr>
              <a:t>添加文本信息</a:t>
            </a:r>
            <a:endParaRPr lang="zh-CN" altLang="en-US" sz="1400" dirty="0">
              <a:solidFill>
                <a:schemeClr val="bg1"/>
              </a:solidFill>
              <a:latin typeface="康熙字典體" pitchFamily="2" charset="-120"/>
              <a:ea typeface="康熙字典體" pitchFamily="2" charset="-120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4654281" y="3807906"/>
            <a:ext cx="1711732" cy="90672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标题数字等都可以通过点击和重新输入进行更改。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6411221" y="3807906"/>
            <a:ext cx="1711732" cy="90672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标题数字等都可以通过点击和重新输入进行更改。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8256626" y="3807906"/>
            <a:ext cx="1711732" cy="90672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标题数字等都可以通过点击和重新输入进行更改。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10056068" y="3807906"/>
            <a:ext cx="1711732" cy="90672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标题数字等都可以通过点击和重新输入进行更改。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" t="813" r="21104" b="813"/>
          <a:stretch>
            <a:fillRect/>
          </a:stretch>
        </p:blipFill>
        <p:spPr>
          <a:xfrm rot="16200000">
            <a:off x="2667000" y="-2657270"/>
            <a:ext cx="6858001" cy="12172539"/>
          </a:xfrm>
          <a:prstGeom prst="rect">
            <a:avLst/>
          </a:prstGeom>
        </p:spPr>
      </p:pic>
      <p:pic>
        <p:nvPicPr>
          <p:cNvPr id="3" name="图片 2" descr="图片包含 餐桌&#10;&#10;已生成极高可信度的说明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394" y="184825"/>
            <a:ext cx="4839606" cy="6566169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3449176" y="3214935"/>
            <a:ext cx="2780862" cy="46166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dist"/>
            <a:r>
              <a:rPr lang="zh-CN" altLang="en-US" dirty="0">
                <a:latin typeface="康熙字典體" pitchFamily="2" charset="-120"/>
                <a:ea typeface="康熙字典體" pitchFamily="2" charset="-120"/>
              </a:rPr>
              <a:t>添加文本信息</a:t>
            </a:r>
            <a:endParaRPr lang="zh-CN" altLang="en-US" dirty="0">
              <a:latin typeface="康熙字典體" pitchFamily="2" charset="-120"/>
              <a:ea typeface="康熙字典體" pitchFamily="2" charset="-12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915010" y="3871886"/>
            <a:ext cx="5849194" cy="906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点击此处添加文本信息。标题数字等都可以通过点击和重新输入进行更改，顶部“开始”面板中可以对字体、字号、颜色、行距等进行修改。建议正文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750806" y="2181603"/>
            <a:ext cx="2161210" cy="769441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r>
              <a:rPr lang="zh-CN" altLang="en-US" sz="4400" dirty="0">
                <a:solidFill>
                  <a:srgbClr val="A0D3CC"/>
                </a:solidFill>
                <a:latin typeface="康熙字典體" pitchFamily="2" charset="-120"/>
                <a:ea typeface="康熙字典體" pitchFamily="2" charset="-120"/>
              </a:rPr>
              <a:t>第三章</a:t>
            </a:r>
            <a:endParaRPr lang="zh-CN" altLang="en-US" sz="4400" dirty="0">
              <a:solidFill>
                <a:srgbClr val="A0D3CC"/>
              </a:solidFill>
              <a:latin typeface="康熙字典體" pitchFamily="2" charset="-120"/>
              <a:ea typeface="康熙字典體" pitchFamily="2" charset="-120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3279753" y="3257760"/>
            <a:ext cx="0" cy="41884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6340723" y="3257760"/>
            <a:ext cx="0" cy="41884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组合 35"/>
          <p:cNvGrpSpPr/>
          <p:nvPr/>
        </p:nvGrpSpPr>
        <p:grpSpPr>
          <a:xfrm>
            <a:off x="4533989" y="5075699"/>
            <a:ext cx="611235" cy="479098"/>
            <a:chOff x="6527239" y="5601038"/>
            <a:chExt cx="492088" cy="385707"/>
          </a:xfrm>
        </p:grpSpPr>
        <p:pic>
          <p:nvPicPr>
            <p:cNvPr id="37" name="Picture 2" descr="http://img.hb.aicdn.com/abdfbcaeedb85dbf45185b6c0c52f5633f3cfe2e60c0-CoRSc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4580" y="5601038"/>
              <a:ext cx="374479" cy="385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文本框 37"/>
            <p:cNvSpPr txBox="1"/>
            <p:nvPr/>
          </p:nvSpPr>
          <p:spPr>
            <a:xfrm>
              <a:off x="6527239" y="5601038"/>
              <a:ext cx="492088" cy="346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00" dirty="0">
                  <a:solidFill>
                    <a:schemeClr val="bg1"/>
                  </a:solidFill>
                  <a:latin typeface="苏新诗柳楷简" panose="02010600000101010101" pitchFamily="2" charset="-122"/>
                  <a:ea typeface="苏新诗柳楷简" panose="02010600000101010101" pitchFamily="2" charset="-122"/>
                </a:rPr>
                <a:t>节气</a:t>
              </a:r>
              <a:endParaRPr lang="en-US" altLang="zh-CN" sz="1100" dirty="0">
                <a:solidFill>
                  <a:schemeClr val="bg1"/>
                </a:solidFill>
                <a:latin typeface="苏新诗柳楷简" panose="02010600000101010101" pitchFamily="2" charset="-122"/>
                <a:ea typeface="苏新诗柳楷简" panose="02010600000101010101" pitchFamily="2" charset="-122"/>
              </a:endParaRPr>
            </a:p>
            <a:p>
              <a:r>
                <a:rPr lang="zh-CN" altLang="en-US" sz="1100" dirty="0">
                  <a:solidFill>
                    <a:schemeClr val="bg1"/>
                  </a:solidFill>
                  <a:latin typeface="苏新诗柳楷简" panose="02010600000101010101" pitchFamily="2" charset="-122"/>
                  <a:ea typeface="苏新诗柳楷简" panose="02010600000101010101" pitchFamily="2" charset="-122"/>
                </a:rPr>
                <a:t>特辑</a:t>
              </a:r>
              <a:endParaRPr lang="zh-CN" altLang="en-US" sz="1100" dirty="0">
                <a:solidFill>
                  <a:schemeClr val="bg1"/>
                </a:solidFill>
                <a:latin typeface="苏新诗柳楷简" panose="02010600000101010101" pitchFamily="2" charset="-122"/>
                <a:ea typeface="苏新诗柳楷简" panose="02010600000101010101" pitchFamily="2" charset="-122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" t="813" r="21104" b="813"/>
          <a:stretch>
            <a:fillRect/>
          </a:stretch>
        </p:blipFill>
        <p:spPr>
          <a:xfrm rot="16200000">
            <a:off x="2667000" y="-2657270"/>
            <a:ext cx="6858001" cy="12172539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1303543" y="307085"/>
            <a:ext cx="888457" cy="626769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i="1" dirty="0">
                <a:latin typeface="Century Gothic" panose="020B0502020202020204" pitchFamily="34" charset="0"/>
              </a:rPr>
              <a:t>03</a:t>
            </a:r>
            <a:endParaRPr lang="zh-CN" altLang="en-US" sz="2800" b="1" i="1" dirty="0">
              <a:latin typeface="Century Gothic" panose="020B0502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512951" y="209676"/>
            <a:ext cx="2780862" cy="46166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r"/>
            <a:r>
              <a:rPr lang="zh-CN" altLang="en-US" dirty="0">
                <a:latin typeface="康熙字典體" pitchFamily="2" charset="-120"/>
                <a:ea typeface="康熙字典體" pitchFamily="2" charset="-120"/>
              </a:rPr>
              <a:t>添加文本信息</a:t>
            </a:r>
            <a:endParaRPr lang="zh-CN" altLang="en-US" dirty="0">
              <a:latin typeface="康熙字典體" pitchFamily="2" charset="-120"/>
              <a:ea typeface="康熙字典體" pitchFamily="2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638664" y="620469"/>
            <a:ext cx="15967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填写副标题</a:t>
            </a:r>
            <a:endParaRPr lang="zh-CN" altLang="en-US" sz="1600" dirty="0"/>
          </a:p>
        </p:txBody>
      </p:sp>
      <p:sp>
        <p:nvSpPr>
          <p:cNvPr id="7" name="环形箭头 33"/>
          <p:cNvSpPr/>
          <p:nvPr/>
        </p:nvSpPr>
        <p:spPr>
          <a:xfrm>
            <a:off x="5218282" y="1729317"/>
            <a:ext cx="2184325" cy="2184657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10800000"/>
              <a:gd name="adj5" fmla="val 12500"/>
            </a:avLst>
          </a:prstGeom>
          <a:solidFill>
            <a:srgbClr val="A0D3C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形状 7"/>
          <p:cNvSpPr/>
          <p:nvPr/>
        </p:nvSpPr>
        <p:spPr>
          <a:xfrm>
            <a:off x="4611593" y="2984564"/>
            <a:ext cx="2184325" cy="2184657"/>
          </a:xfrm>
          <a:prstGeom prst="leftCircularArrow">
            <a:avLst>
              <a:gd name="adj1" fmla="val 10980"/>
              <a:gd name="adj2" fmla="val 1142322"/>
              <a:gd name="adj3" fmla="val 6300000"/>
              <a:gd name="adj4" fmla="val 18900000"/>
              <a:gd name="adj5" fmla="val 12500"/>
            </a:avLst>
          </a:prstGeom>
          <a:solidFill>
            <a:srgbClr val="B3D487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空心弧 8"/>
          <p:cNvSpPr/>
          <p:nvPr/>
        </p:nvSpPr>
        <p:spPr>
          <a:xfrm>
            <a:off x="5373748" y="4390024"/>
            <a:ext cx="1876673" cy="1877426"/>
          </a:xfrm>
          <a:prstGeom prst="blockArc">
            <a:avLst>
              <a:gd name="adj1" fmla="val 13500000"/>
              <a:gd name="adj2" fmla="val 10800000"/>
              <a:gd name="adj3" fmla="val 12740"/>
            </a:avLst>
          </a:prstGeom>
          <a:solidFill>
            <a:srgbClr val="A0D3C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0" name="组合 9"/>
          <p:cNvGrpSpPr/>
          <p:nvPr/>
        </p:nvGrpSpPr>
        <p:grpSpPr>
          <a:xfrm>
            <a:off x="6064039" y="2546618"/>
            <a:ext cx="603461" cy="476914"/>
            <a:chOff x="5340139" y="2292617"/>
            <a:chExt cx="652175" cy="515413"/>
          </a:xfrm>
          <a:solidFill>
            <a:srgbClr val="A0D3CC"/>
          </a:solidFill>
        </p:grpSpPr>
        <p:sp>
          <p:nvSpPr>
            <p:cNvPr id="19" name="Freeform 9"/>
            <p:cNvSpPr/>
            <p:nvPr/>
          </p:nvSpPr>
          <p:spPr bwMode="auto">
            <a:xfrm>
              <a:off x="5549366" y="2428359"/>
              <a:ext cx="442948" cy="338845"/>
            </a:xfrm>
            <a:custGeom>
              <a:avLst/>
              <a:gdLst>
                <a:gd name="T0" fmla="*/ 1511 w 1915"/>
                <a:gd name="T1" fmla="*/ 0 h 1465"/>
                <a:gd name="T2" fmla="*/ 1550 w 1915"/>
                <a:gd name="T3" fmla="*/ 238 h 1465"/>
                <a:gd name="T4" fmla="*/ 207 w 1915"/>
                <a:gd name="T5" fmla="*/ 1231 h 1465"/>
                <a:gd name="T6" fmla="*/ 0 w 1915"/>
                <a:gd name="T7" fmla="*/ 1219 h 1465"/>
                <a:gd name="T8" fmla="*/ 796 w 1915"/>
                <a:gd name="T9" fmla="*/ 1465 h 1465"/>
                <a:gd name="T10" fmla="*/ 1915 w 1915"/>
                <a:gd name="T11" fmla="*/ 637 h 1465"/>
                <a:gd name="T12" fmla="*/ 1511 w 1915"/>
                <a:gd name="T13" fmla="*/ 0 h 1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15" h="1465">
                  <a:moveTo>
                    <a:pt x="1511" y="0"/>
                  </a:moveTo>
                  <a:cubicBezTo>
                    <a:pt x="1536" y="76"/>
                    <a:pt x="1550" y="156"/>
                    <a:pt x="1550" y="238"/>
                  </a:cubicBezTo>
                  <a:cubicBezTo>
                    <a:pt x="1550" y="787"/>
                    <a:pt x="949" y="1231"/>
                    <a:pt x="207" y="1231"/>
                  </a:cubicBezTo>
                  <a:cubicBezTo>
                    <a:pt x="137" y="1231"/>
                    <a:pt x="67" y="1227"/>
                    <a:pt x="0" y="1219"/>
                  </a:cubicBezTo>
                  <a:cubicBezTo>
                    <a:pt x="203" y="1371"/>
                    <a:pt x="484" y="1465"/>
                    <a:pt x="796" y="1465"/>
                  </a:cubicBezTo>
                  <a:cubicBezTo>
                    <a:pt x="1414" y="1465"/>
                    <a:pt x="1915" y="1094"/>
                    <a:pt x="1915" y="637"/>
                  </a:cubicBezTo>
                  <a:cubicBezTo>
                    <a:pt x="1915" y="381"/>
                    <a:pt x="1758" y="152"/>
                    <a:pt x="151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th-TH" dirty="0"/>
            </a:p>
          </p:txBody>
        </p:sp>
        <p:sp>
          <p:nvSpPr>
            <p:cNvPr id="20" name="Oval 10"/>
            <p:cNvSpPr>
              <a:spLocks noChangeArrowheads="1"/>
            </p:cNvSpPr>
            <p:nvPr/>
          </p:nvSpPr>
          <p:spPr bwMode="auto">
            <a:xfrm>
              <a:off x="5340139" y="2292617"/>
              <a:ext cx="517453" cy="383753"/>
            </a:xfrm>
            <a:prstGeom prst="ellipse">
              <a:avLst/>
            </a:pr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th-TH"/>
            </a:p>
          </p:txBody>
        </p:sp>
        <p:sp>
          <p:nvSpPr>
            <p:cNvPr id="21" name="Freeform 11"/>
            <p:cNvSpPr/>
            <p:nvPr/>
          </p:nvSpPr>
          <p:spPr bwMode="auto">
            <a:xfrm>
              <a:off x="5358510" y="2550834"/>
              <a:ext cx="227597" cy="162279"/>
            </a:xfrm>
            <a:custGeom>
              <a:avLst/>
              <a:gdLst>
                <a:gd name="T0" fmla="*/ 407 w 981"/>
                <a:gd name="T1" fmla="*/ 157 h 703"/>
                <a:gd name="T2" fmla="*/ 69 w 981"/>
                <a:gd name="T3" fmla="*/ 611 h 703"/>
                <a:gd name="T4" fmla="*/ 107 w 981"/>
                <a:gd name="T5" fmla="*/ 699 h 703"/>
                <a:gd name="T6" fmla="*/ 764 w 981"/>
                <a:gd name="T7" fmla="*/ 330 h 703"/>
                <a:gd name="T8" fmla="*/ 407 w 981"/>
                <a:gd name="T9" fmla="*/ 157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1" h="703">
                  <a:moveTo>
                    <a:pt x="407" y="157"/>
                  </a:moveTo>
                  <a:cubicBezTo>
                    <a:pt x="332" y="348"/>
                    <a:pt x="138" y="567"/>
                    <a:pt x="69" y="611"/>
                  </a:cubicBezTo>
                  <a:cubicBezTo>
                    <a:pt x="0" y="655"/>
                    <a:pt x="31" y="694"/>
                    <a:pt x="107" y="699"/>
                  </a:cubicBezTo>
                  <a:cubicBezTo>
                    <a:pt x="183" y="703"/>
                    <a:pt x="546" y="660"/>
                    <a:pt x="764" y="330"/>
                  </a:cubicBezTo>
                  <a:cubicBezTo>
                    <a:pt x="981" y="0"/>
                    <a:pt x="407" y="157"/>
                    <a:pt x="407" y="15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th-TH"/>
            </a:p>
          </p:txBody>
        </p:sp>
        <p:sp>
          <p:nvSpPr>
            <p:cNvPr id="22" name="Freeform 12"/>
            <p:cNvSpPr/>
            <p:nvPr/>
          </p:nvSpPr>
          <p:spPr bwMode="auto">
            <a:xfrm>
              <a:off x="5744304" y="2650855"/>
              <a:ext cx="230660" cy="157175"/>
            </a:xfrm>
            <a:custGeom>
              <a:avLst/>
              <a:gdLst>
                <a:gd name="T0" fmla="*/ 578 w 999"/>
                <a:gd name="T1" fmla="*/ 142 h 680"/>
                <a:gd name="T2" fmla="*/ 929 w 999"/>
                <a:gd name="T3" fmla="*/ 585 h 680"/>
                <a:gd name="T4" fmla="*/ 893 w 999"/>
                <a:gd name="T5" fmla="*/ 674 h 680"/>
                <a:gd name="T6" fmla="*/ 226 w 999"/>
                <a:gd name="T7" fmla="*/ 324 h 680"/>
                <a:gd name="T8" fmla="*/ 578 w 999"/>
                <a:gd name="T9" fmla="*/ 142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9" h="680">
                  <a:moveTo>
                    <a:pt x="578" y="142"/>
                  </a:moveTo>
                  <a:cubicBezTo>
                    <a:pt x="659" y="330"/>
                    <a:pt x="859" y="544"/>
                    <a:pt x="929" y="585"/>
                  </a:cubicBezTo>
                  <a:cubicBezTo>
                    <a:pt x="999" y="627"/>
                    <a:pt x="969" y="668"/>
                    <a:pt x="893" y="674"/>
                  </a:cubicBezTo>
                  <a:cubicBezTo>
                    <a:pt x="817" y="680"/>
                    <a:pt x="453" y="648"/>
                    <a:pt x="226" y="324"/>
                  </a:cubicBezTo>
                  <a:cubicBezTo>
                    <a:pt x="0" y="0"/>
                    <a:pt x="578" y="142"/>
                    <a:pt x="578" y="14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th-TH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129407" y="5063296"/>
            <a:ext cx="352738" cy="664404"/>
            <a:chOff x="8453506" y="4288596"/>
            <a:chExt cx="373519" cy="703546"/>
          </a:xfrm>
          <a:solidFill>
            <a:srgbClr val="A0D3CC"/>
          </a:solidFill>
        </p:grpSpPr>
        <p:sp>
          <p:nvSpPr>
            <p:cNvPr id="15" name="Freeform 13"/>
            <p:cNvSpPr>
              <a:spLocks noEditPoints="1"/>
            </p:cNvSpPr>
            <p:nvPr/>
          </p:nvSpPr>
          <p:spPr bwMode="auto">
            <a:xfrm>
              <a:off x="8453506" y="4504776"/>
              <a:ext cx="373519" cy="487366"/>
            </a:xfrm>
            <a:custGeom>
              <a:avLst/>
              <a:gdLst/>
              <a:ahLst/>
              <a:cxnLst>
                <a:cxn ang="0">
                  <a:pos x="229" y="3"/>
                </a:cxn>
                <a:cxn ang="0">
                  <a:pos x="16" y="60"/>
                </a:cxn>
                <a:cxn ang="0">
                  <a:pos x="3" y="83"/>
                </a:cxn>
                <a:cxn ang="0">
                  <a:pos x="21" y="97"/>
                </a:cxn>
                <a:cxn ang="0">
                  <a:pos x="26" y="96"/>
                </a:cxn>
                <a:cxn ang="0">
                  <a:pos x="56" y="88"/>
                </a:cxn>
                <a:cxn ang="0">
                  <a:pos x="56" y="111"/>
                </a:cxn>
                <a:cxn ang="0">
                  <a:pos x="32" y="111"/>
                </a:cxn>
                <a:cxn ang="0">
                  <a:pos x="21" y="121"/>
                </a:cxn>
                <a:cxn ang="0">
                  <a:pos x="21" y="174"/>
                </a:cxn>
                <a:cxn ang="0">
                  <a:pos x="27" y="193"/>
                </a:cxn>
                <a:cxn ang="0">
                  <a:pos x="46" y="219"/>
                </a:cxn>
                <a:cxn ang="0">
                  <a:pos x="53" y="238"/>
                </a:cxn>
                <a:cxn ang="0">
                  <a:pos x="53" y="259"/>
                </a:cxn>
                <a:cxn ang="0">
                  <a:pos x="63" y="270"/>
                </a:cxn>
                <a:cxn ang="0">
                  <a:pos x="74" y="270"/>
                </a:cxn>
                <a:cxn ang="0">
                  <a:pos x="76" y="274"/>
                </a:cxn>
                <a:cxn ang="0">
                  <a:pos x="74" y="283"/>
                </a:cxn>
                <a:cxn ang="0">
                  <a:pos x="76" y="291"/>
                </a:cxn>
                <a:cxn ang="0">
                  <a:pos x="74" y="300"/>
                </a:cxn>
                <a:cxn ang="0">
                  <a:pos x="83" y="313"/>
                </a:cxn>
                <a:cxn ang="0">
                  <a:pos x="99" y="313"/>
                </a:cxn>
                <a:cxn ang="0">
                  <a:pos x="99" y="317"/>
                </a:cxn>
                <a:cxn ang="0">
                  <a:pos x="108" y="330"/>
                </a:cxn>
                <a:cxn ang="0">
                  <a:pos x="146" y="330"/>
                </a:cxn>
                <a:cxn ang="0">
                  <a:pos x="156" y="317"/>
                </a:cxn>
                <a:cxn ang="0">
                  <a:pos x="155" y="313"/>
                </a:cxn>
                <a:cxn ang="0">
                  <a:pos x="171" y="313"/>
                </a:cxn>
                <a:cxn ang="0">
                  <a:pos x="181" y="300"/>
                </a:cxn>
                <a:cxn ang="0">
                  <a:pos x="178" y="291"/>
                </a:cxn>
                <a:cxn ang="0">
                  <a:pos x="181" y="283"/>
                </a:cxn>
                <a:cxn ang="0">
                  <a:pos x="178" y="274"/>
                </a:cxn>
                <a:cxn ang="0">
                  <a:pos x="180" y="270"/>
                </a:cxn>
                <a:cxn ang="0">
                  <a:pos x="191" y="270"/>
                </a:cxn>
                <a:cxn ang="0">
                  <a:pos x="202" y="259"/>
                </a:cxn>
                <a:cxn ang="0">
                  <a:pos x="202" y="238"/>
                </a:cxn>
                <a:cxn ang="0">
                  <a:pos x="208" y="219"/>
                </a:cxn>
                <a:cxn ang="0">
                  <a:pos x="227" y="193"/>
                </a:cxn>
                <a:cxn ang="0">
                  <a:pos x="233" y="174"/>
                </a:cxn>
                <a:cxn ang="0">
                  <a:pos x="233" y="121"/>
                </a:cxn>
                <a:cxn ang="0">
                  <a:pos x="223" y="111"/>
                </a:cxn>
                <a:cxn ang="0">
                  <a:pos x="198" y="111"/>
                </a:cxn>
                <a:cxn ang="0">
                  <a:pos x="199" y="109"/>
                </a:cxn>
                <a:cxn ang="0">
                  <a:pos x="199" y="50"/>
                </a:cxn>
                <a:cxn ang="0">
                  <a:pos x="238" y="39"/>
                </a:cxn>
                <a:cxn ang="0">
                  <a:pos x="252" y="16"/>
                </a:cxn>
                <a:cxn ang="0">
                  <a:pos x="229" y="3"/>
                </a:cxn>
                <a:cxn ang="0">
                  <a:pos x="87" y="80"/>
                </a:cxn>
                <a:cxn ang="0">
                  <a:pos x="167" y="58"/>
                </a:cxn>
                <a:cxn ang="0">
                  <a:pos x="167" y="109"/>
                </a:cxn>
                <a:cxn ang="0">
                  <a:pos x="168" y="111"/>
                </a:cxn>
                <a:cxn ang="0">
                  <a:pos x="87" y="111"/>
                </a:cxn>
                <a:cxn ang="0">
                  <a:pos x="87" y="80"/>
                </a:cxn>
                <a:cxn ang="0">
                  <a:pos x="87" y="80"/>
                </a:cxn>
                <a:cxn ang="0">
                  <a:pos x="87" y="80"/>
                </a:cxn>
              </a:cxnLst>
              <a:rect l="0" t="0" r="r" b="b"/>
              <a:pathLst>
                <a:path w="254" h="330">
                  <a:moveTo>
                    <a:pt x="229" y="3"/>
                  </a:moveTo>
                  <a:cubicBezTo>
                    <a:pt x="16" y="60"/>
                    <a:pt x="16" y="60"/>
                    <a:pt x="16" y="60"/>
                  </a:cubicBezTo>
                  <a:cubicBezTo>
                    <a:pt x="6" y="62"/>
                    <a:pt x="0" y="73"/>
                    <a:pt x="3" y="83"/>
                  </a:cubicBezTo>
                  <a:cubicBezTo>
                    <a:pt x="5" y="91"/>
                    <a:pt x="13" y="97"/>
                    <a:pt x="21" y="97"/>
                  </a:cubicBezTo>
                  <a:cubicBezTo>
                    <a:pt x="23" y="97"/>
                    <a:pt x="24" y="97"/>
                    <a:pt x="26" y="96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32" y="111"/>
                    <a:pt x="32" y="111"/>
                    <a:pt x="32" y="111"/>
                  </a:cubicBezTo>
                  <a:cubicBezTo>
                    <a:pt x="26" y="111"/>
                    <a:pt x="21" y="115"/>
                    <a:pt x="21" y="121"/>
                  </a:cubicBezTo>
                  <a:cubicBezTo>
                    <a:pt x="21" y="174"/>
                    <a:pt x="21" y="174"/>
                    <a:pt x="21" y="174"/>
                  </a:cubicBezTo>
                  <a:cubicBezTo>
                    <a:pt x="21" y="180"/>
                    <a:pt x="24" y="189"/>
                    <a:pt x="27" y="193"/>
                  </a:cubicBezTo>
                  <a:cubicBezTo>
                    <a:pt x="46" y="219"/>
                    <a:pt x="46" y="219"/>
                    <a:pt x="46" y="219"/>
                  </a:cubicBezTo>
                  <a:cubicBezTo>
                    <a:pt x="50" y="224"/>
                    <a:pt x="53" y="232"/>
                    <a:pt x="53" y="238"/>
                  </a:cubicBezTo>
                  <a:cubicBezTo>
                    <a:pt x="53" y="259"/>
                    <a:pt x="53" y="259"/>
                    <a:pt x="53" y="259"/>
                  </a:cubicBezTo>
                  <a:cubicBezTo>
                    <a:pt x="53" y="265"/>
                    <a:pt x="58" y="270"/>
                    <a:pt x="63" y="270"/>
                  </a:cubicBezTo>
                  <a:cubicBezTo>
                    <a:pt x="74" y="270"/>
                    <a:pt x="74" y="270"/>
                    <a:pt x="74" y="270"/>
                  </a:cubicBezTo>
                  <a:cubicBezTo>
                    <a:pt x="75" y="271"/>
                    <a:pt x="75" y="273"/>
                    <a:pt x="76" y="274"/>
                  </a:cubicBezTo>
                  <a:cubicBezTo>
                    <a:pt x="75" y="276"/>
                    <a:pt x="74" y="279"/>
                    <a:pt x="74" y="283"/>
                  </a:cubicBezTo>
                  <a:cubicBezTo>
                    <a:pt x="74" y="286"/>
                    <a:pt x="75" y="289"/>
                    <a:pt x="76" y="291"/>
                  </a:cubicBezTo>
                  <a:cubicBezTo>
                    <a:pt x="75" y="294"/>
                    <a:pt x="74" y="297"/>
                    <a:pt x="74" y="300"/>
                  </a:cubicBezTo>
                  <a:cubicBezTo>
                    <a:pt x="74" y="307"/>
                    <a:pt x="78" y="313"/>
                    <a:pt x="83" y="313"/>
                  </a:cubicBezTo>
                  <a:cubicBezTo>
                    <a:pt x="99" y="313"/>
                    <a:pt x="99" y="313"/>
                    <a:pt x="99" y="313"/>
                  </a:cubicBezTo>
                  <a:cubicBezTo>
                    <a:pt x="99" y="314"/>
                    <a:pt x="99" y="316"/>
                    <a:pt x="99" y="317"/>
                  </a:cubicBezTo>
                  <a:cubicBezTo>
                    <a:pt x="99" y="324"/>
                    <a:pt x="103" y="330"/>
                    <a:pt x="108" y="330"/>
                  </a:cubicBezTo>
                  <a:cubicBezTo>
                    <a:pt x="146" y="330"/>
                    <a:pt x="146" y="330"/>
                    <a:pt x="146" y="330"/>
                  </a:cubicBezTo>
                  <a:cubicBezTo>
                    <a:pt x="151" y="330"/>
                    <a:pt x="156" y="324"/>
                    <a:pt x="156" y="317"/>
                  </a:cubicBezTo>
                  <a:cubicBezTo>
                    <a:pt x="156" y="316"/>
                    <a:pt x="155" y="314"/>
                    <a:pt x="155" y="313"/>
                  </a:cubicBezTo>
                  <a:cubicBezTo>
                    <a:pt x="171" y="313"/>
                    <a:pt x="171" y="313"/>
                    <a:pt x="171" y="313"/>
                  </a:cubicBezTo>
                  <a:cubicBezTo>
                    <a:pt x="177" y="313"/>
                    <a:pt x="181" y="307"/>
                    <a:pt x="181" y="300"/>
                  </a:cubicBezTo>
                  <a:cubicBezTo>
                    <a:pt x="181" y="297"/>
                    <a:pt x="180" y="294"/>
                    <a:pt x="178" y="291"/>
                  </a:cubicBezTo>
                  <a:cubicBezTo>
                    <a:pt x="180" y="289"/>
                    <a:pt x="181" y="286"/>
                    <a:pt x="181" y="283"/>
                  </a:cubicBezTo>
                  <a:cubicBezTo>
                    <a:pt x="181" y="279"/>
                    <a:pt x="180" y="276"/>
                    <a:pt x="178" y="274"/>
                  </a:cubicBezTo>
                  <a:cubicBezTo>
                    <a:pt x="179" y="273"/>
                    <a:pt x="180" y="271"/>
                    <a:pt x="180" y="270"/>
                  </a:cubicBezTo>
                  <a:cubicBezTo>
                    <a:pt x="191" y="270"/>
                    <a:pt x="191" y="270"/>
                    <a:pt x="191" y="270"/>
                  </a:cubicBezTo>
                  <a:cubicBezTo>
                    <a:pt x="197" y="270"/>
                    <a:pt x="202" y="265"/>
                    <a:pt x="202" y="259"/>
                  </a:cubicBezTo>
                  <a:cubicBezTo>
                    <a:pt x="202" y="238"/>
                    <a:pt x="202" y="238"/>
                    <a:pt x="202" y="238"/>
                  </a:cubicBezTo>
                  <a:cubicBezTo>
                    <a:pt x="202" y="232"/>
                    <a:pt x="204" y="224"/>
                    <a:pt x="208" y="219"/>
                  </a:cubicBezTo>
                  <a:cubicBezTo>
                    <a:pt x="227" y="193"/>
                    <a:pt x="227" y="193"/>
                    <a:pt x="227" y="193"/>
                  </a:cubicBezTo>
                  <a:cubicBezTo>
                    <a:pt x="231" y="189"/>
                    <a:pt x="233" y="180"/>
                    <a:pt x="233" y="174"/>
                  </a:cubicBezTo>
                  <a:cubicBezTo>
                    <a:pt x="233" y="121"/>
                    <a:pt x="233" y="121"/>
                    <a:pt x="233" y="121"/>
                  </a:cubicBezTo>
                  <a:cubicBezTo>
                    <a:pt x="233" y="115"/>
                    <a:pt x="229" y="111"/>
                    <a:pt x="223" y="111"/>
                  </a:cubicBezTo>
                  <a:cubicBezTo>
                    <a:pt x="198" y="111"/>
                    <a:pt x="198" y="111"/>
                    <a:pt x="198" y="111"/>
                  </a:cubicBezTo>
                  <a:cubicBezTo>
                    <a:pt x="198" y="110"/>
                    <a:pt x="199" y="109"/>
                    <a:pt x="199" y="109"/>
                  </a:cubicBezTo>
                  <a:cubicBezTo>
                    <a:pt x="199" y="50"/>
                    <a:pt x="199" y="50"/>
                    <a:pt x="199" y="50"/>
                  </a:cubicBezTo>
                  <a:cubicBezTo>
                    <a:pt x="238" y="39"/>
                    <a:pt x="238" y="39"/>
                    <a:pt x="238" y="39"/>
                  </a:cubicBezTo>
                  <a:cubicBezTo>
                    <a:pt x="248" y="37"/>
                    <a:pt x="254" y="26"/>
                    <a:pt x="252" y="16"/>
                  </a:cubicBezTo>
                  <a:cubicBezTo>
                    <a:pt x="249" y="6"/>
                    <a:pt x="239" y="0"/>
                    <a:pt x="229" y="3"/>
                  </a:cubicBezTo>
                  <a:close/>
                  <a:moveTo>
                    <a:pt x="87" y="80"/>
                  </a:moveTo>
                  <a:cubicBezTo>
                    <a:pt x="167" y="58"/>
                    <a:pt x="167" y="58"/>
                    <a:pt x="167" y="58"/>
                  </a:cubicBezTo>
                  <a:cubicBezTo>
                    <a:pt x="167" y="109"/>
                    <a:pt x="167" y="109"/>
                    <a:pt x="167" y="109"/>
                  </a:cubicBezTo>
                  <a:cubicBezTo>
                    <a:pt x="167" y="109"/>
                    <a:pt x="167" y="110"/>
                    <a:pt x="168" y="111"/>
                  </a:cubicBezTo>
                  <a:cubicBezTo>
                    <a:pt x="87" y="111"/>
                    <a:pt x="87" y="111"/>
                    <a:pt x="87" y="111"/>
                  </a:cubicBezTo>
                  <a:lnTo>
                    <a:pt x="87" y="80"/>
                  </a:lnTo>
                  <a:close/>
                  <a:moveTo>
                    <a:pt x="87" y="80"/>
                  </a:moveTo>
                  <a:cubicBezTo>
                    <a:pt x="87" y="80"/>
                    <a:pt x="87" y="80"/>
                    <a:pt x="87" y="8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auto">
            <a:xfrm>
              <a:off x="8453506" y="4419072"/>
              <a:ext cx="373519" cy="143268"/>
            </a:xfrm>
            <a:custGeom>
              <a:avLst/>
              <a:gdLst/>
              <a:ahLst/>
              <a:cxnLst>
                <a:cxn ang="0">
                  <a:pos x="229" y="2"/>
                </a:cxn>
                <a:cxn ang="0">
                  <a:pos x="16" y="59"/>
                </a:cxn>
                <a:cxn ang="0">
                  <a:pos x="3" y="83"/>
                </a:cxn>
                <a:cxn ang="0">
                  <a:pos x="21" y="97"/>
                </a:cxn>
                <a:cxn ang="0">
                  <a:pos x="26" y="96"/>
                </a:cxn>
                <a:cxn ang="0">
                  <a:pos x="238" y="39"/>
                </a:cxn>
                <a:cxn ang="0">
                  <a:pos x="252" y="16"/>
                </a:cxn>
                <a:cxn ang="0">
                  <a:pos x="229" y="2"/>
                </a:cxn>
                <a:cxn ang="0">
                  <a:pos x="229" y="2"/>
                </a:cxn>
                <a:cxn ang="0">
                  <a:pos x="229" y="2"/>
                </a:cxn>
              </a:cxnLst>
              <a:rect l="0" t="0" r="r" b="b"/>
              <a:pathLst>
                <a:path w="254" h="97">
                  <a:moveTo>
                    <a:pt x="229" y="2"/>
                  </a:moveTo>
                  <a:cubicBezTo>
                    <a:pt x="16" y="59"/>
                    <a:pt x="16" y="59"/>
                    <a:pt x="16" y="59"/>
                  </a:cubicBezTo>
                  <a:cubicBezTo>
                    <a:pt x="6" y="62"/>
                    <a:pt x="0" y="72"/>
                    <a:pt x="3" y="83"/>
                  </a:cubicBezTo>
                  <a:cubicBezTo>
                    <a:pt x="5" y="91"/>
                    <a:pt x="13" y="97"/>
                    <a:pt x="21" y="97"/>
                  </a:cubicBezTo>
                  <a:cubicBezTo>
                    <a:pt x="23" y="97"/>
                    <a:pt x="24" y="96"/>
                    <a:pt x="26" y="96"/>
                  </a:cubicBezTo>
                  <a:cubicBezTo>
                    <a:pt x="238" y="39"/>
                    <a:pt x="238" y="39"/>
                    <a:pt x="238" y="39"/>
                  </a:cubicBezTo>
                  <a:cubicBezTo>
                    <a:pt x="248" y="36"/>
                    <a:pt x="254" y="26"/>
                    <a:pt x="252" y="16"/>
                  </a:cubicBezTo>
                  <a:cubicBezTo>
                    <a:pt x="249" y="6"/>
                    <a:pt x="239" y="0"/>
                    <a:pt x="229" y="2"/>
                  </a:cubicBezTo>
                  <a:close/>
                  <a:moveTo>
                    <a:pt x="229" y="2"/>
                  </a:moveTo>
                  <a:cubicBezTo>
                    <a:pt x="229" y="2"/>
                    <a:pt x="229" y="2"/>
                    <a:pt x="229" y="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" name="Freeform 15"/>
            <p:cNvSpPr>
              <a:spLocks noEditPoints="1"/>
            </p:cNvSpPr>
            <p:nvPr/>
          </p:nvSpPr>
          <p:spPr bwMode="auto">
            <a:xfrm>
              <a:off x="8453506" y="4332088"/>
              <a:ext cx="373519" cy="143268"/>
            </a:xfrm>
            <a:custGeom>
              <a:avLst/>
              <a:gdLst/>
              <a:ahLst/>
              <a:cxnLst>
                <a:cxn ang="0">
                  <a:pos x="3" y="83"/>
                </a:cxn>
                <a:cxn ang="0">
                  <a:pos x="21" y="97"/>
                </a:cxn>
                <a:cxn ang="0">
                  <a:pos x="26" y="97"/>
                </a:cxn>
                <a:cxn ang="0">
                  <a:pos x="238" y="40"/>
                </a:cxn>
                <a:cxn ang="0">
                  <a:pos x="252" y="16"/>
                </a:cxn>
                <a:cxn ang="0">
                  <a:pos x="229" y="3"/>
                </a:cxn>
                <a:cxn ang="0">
                  <a:pos x="16" y="60"/>
                </a:cxn>
                <a:cxn ang="0">
                  <a:pos x="3" y="83"/>
                </a:cxn>
                <a:cxn ang="0">
                  <a:pos x="3" y="83"/>
                </a:cxn>
                <a:cxn ang="0">
                  <a:pos x="3" y="83"/>
                </a:cxn>
              </a:cxnLst>
              <a:rect l="0" t="0" r="r" b="b"/>
              <a:pathLst>
                <a:path w="254" h="97">
                  <a:moveTo>
                    <a:pt x="3" y="83"/>
                  </a:moveTo>
                  <a:cubicBezTo>
                    <a:pt x="5" y="92"/>
                    <a:pt x="13" y="97"/>
                    <a:pt x="21" y="97"/>
                  </a:cubicBezTo>
                  <a:cubicBezTo>
                    <a:pt x="23" y="97"/>
                    <a:pt x="24" y="97"/>
                    <a:pt x="26" y="97"/>
                  </a:cubicBezTo>
                  <a:cubicBezTo>
                    <a:pt x="238" y="40"/>
                    <a:pt x="238" y="40"/>
                    <a:pt x="238" y="40"/>
                  </a:cubicBezTo>
                  <a:cubicBezTo>
                    <a:pt x="248" y="37"/>
                    <a:pt x="254" y="26"/>
                    <a:pt x="252" y="16"/>
                  </a:cubicBezTo>
                  <a:cubicBezTo>
                    <a:pt x="249" y="6"/>
                    <a:pt x="239" y="0"/>
                    <a:pt x="229" y="3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6" y="63"/>
                    <a:pt x="0" y="73"/>
                    <a:pt x="3" y="83"/>
                  </a:cubicBezTo>
                  <a:close/>
                  <a:moveTo>
                    <a:pt x="3" y="83"/>
                  </a:moveTo>
                  <a:cubicBezTo>
                    <a:pt x="3" y="83"/>
                    <a:pt x="3" y="83"/>
                    <a:pt x="3" y="8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Freeform 16"/>
            <p:cNvSpPr>
              <a:spLocks noEditPoints="1"/>
            </p:cNvSpPr>
            <p:nvPr/>
          </p:nvSpPr>
          <p:spPr bwMode="auto">
            <a:xfrm>
              <a:off x="8453506" y="4288596"/>
              <a:ext cx="220018" cy="101055"/>
            </a:xfrm>
            <a:custGeom>
              <a:avLst/>
              <a:gdLst/>
              <a:ahLst/>
              <a:cxnLst>
                <a:cxn ang="0">
                  <a:pos x="21" y="69"/>
                </a:cxn>
                <a:cxn ang="0">
                  <a:pos x="26" y="68"/>
                </a:cxn>
                <a:cxn ang="0">
                  <a:pos x="134" y="39"/>
                </a:cxn>
                <a:cxn ang="0">
                  <a:pos x="147" y="16"/>
                </a:cxn>
                <a:cxn ang="0">
                  <a:pos x="124" y="3"/>
                </a:cxn>
                <a:cxn ang="0">
                  <a:pos x="16" y="32"/>
                </a:cxn>
                <a:cxn ang="0">
                  <a:pos x="3" y="55"/>
                </a:cxn>
                <a:cxn ang="0">
                  <a:pos x="21" y="69"/>
                </a:cxn>
                <a:cxn ang="0">
                  <a:pos x="21" y="69"/>
                </a:cxn>
                <a:cxn ang="0">
                  <a:pos x="21" y="69"/>
                </a:cxn>
              </a:cxnLst>
              <a:rect l="0" t="0" r="r" b="b"/>
              <a:pathLst>
                <a:path w="150" h="69">
                  <a:moveTo>
                    <a:pt x="21" y="69"/>
                  </a:moveTo>
                  <a:cubicBezTo>
                    <a:pt x="23" y="69"/>
                    <a:pt x="24" y="69"/>
                    <a:pt x="26" y="68"/>
                  </a:cubicBezTo>
                  <a:cubicBezTo>
                    <a:pt x="134" y="39"/>
                    <a:pt x="134" y="39"/>
                    <a:pt x="134" y="39"/>
                  </a:cubicBezTo>
                  <a:cubicBezTo>
                    <a:pt x="144" y="36"/>
                    <a:pt x="150" y="26"/>
                    <a:pt x="147" y="16"/>
                  </a:cubicBezTo>
                  <a:cubicBezTo>
                    <a:pt x="144" y="6"/>
                    <a:pt x="134" y="0"/>
                    <a:pt x="124" y="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6" y="34"/>
                    <a:pt x="0" y="45"/>
                    <a:pt x="3" y="55"/>
                  </a:cubicBezTo>
                  <a:cubicBezTo>
                    <a:pt x="5" y="63"/>
                    <a:pt x="13" y="69"/>
                    <a:pt x="21" y="69"/>
                  </a:cubicBezTo>
                  <a:close/>
                  <a:moveTo>
                    <a:pt x="21" y="69"/>
                  </a:moveTo>
                  <a:cubicBezTo>
                    <a:pt x="21" y="69"/>
                    <a:pt x="21" y="69"/>
                    <a:pt x="21" y="69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14" name="Freeform 110"/>
          <p:cNvSpPr>
            <a:spLocks noEditPoints="1"/>
          </p:cNvSpPr>
          <p:nvPr/>
        </p:nvSpPr>
        <p:spPr bwMode="auto">
          <a:xfrm>
            <a:off x="5404913" y="3805680"/>
            <a:ext cx="456272" cy="423420"/>
          </a:xfrm>
          <a:custGeom>
            <a:avLst/>
            <a:gdLst/>
            <a:ahLst/>
            <a:cxnLst>
              <a:cxn ang="0">
                <a:pos x="8" y="10"/>
              </a:cxn>
              <a:cxn ang="0">
                <a:pos x="0" y="10"/>
              </a:cxn>
              <a:cxn ang="0">
                <a:pos x="0" y="5"/>
              </a:cxn>
              <a:cxn ang="0">
                <a:pos x="8" y="5"/>
              </a:cxn>
              <a:cxn ang="0">
                <a:pos x="8" y="10"/>
              </a:cxn>
              <a:cxn ang="0">
                <a:pos x="33" y="30"/>
              </a:cxn>
              <a:cxn ang="0">
                <a:pos x="0" y="30"/>
              </a:cxn>
              <a:cxn ang="0">
                <a:pos x="0" y="25"/>
              </a:cxn>
              <a:cxn ang="0">
                <a:pos x="33" y="25"/>
              </a:cxn>
              <a:cxn ang="0">
                <a:pos x="33" y="30"/>
              </a:cxn>
              <a:cxn ang="0">
                <a:pos x="13" y="49"/>
              </a:cxn>
              <a:cxn ang="0">
                <a:pos x="0" y="49"/>
              </a:cxn>
              <a:cxn ang="0">
                <a:pos x="0" y="44"/>
              </a:cxn>
              <a:cxn ang="0">
                <a:pos x="13" y="44"/>
              </a:cxn>
              <a:cxn ang="0">
                <a:pos x="13" y="49"/>
              </a:cxn>
              <a:cxn ang="0">
                <a:pos x="24" y="3"/>
              </a:cxn>
              <a:cxn ang="0">
                <a:pos x="24" y="13"/>
              </a:cxn>
              <a:cxn ang="0">
                <a:pos x="22" y="15"/>
              </a:cxn>
              <a:cxn ang="0">
                <a:pos x="12" y="15"/>
              </a:cxn>
              <a:cxn ang="0">
                <a:pos x="9" y="13"/>
              </a:cxn>
              <a:cxn ang="0">
                <a:pos x="9" y="3"/>
              </a:cxn>
              <a:cxn ang="0">
                <a:pos x="12" y="0"/>
              </a:cxn>
              <a:cxn ang="0">
                <a:pos x="22" y="0"/>
              </a:cxn>
              <a:cxn ang="0">
                <a:pos x="24" y="3"/>
              </a:cxn>
              <a:cxn ang="0">
                <a:pos x="29" y="42"/>
              </a:cxn>
              <a:cxn ang="0">
                <a:pos x="29" y="51"/>
              </a:cxn>
              <a:cxn ang="0">
                <a:pos x="26" y="54"/>
              </a:cxn>
              <a:cxn ang="0">
                <a:pos x="17" y="54"/>
              </a:cxn>
              <a:cxn ang="0">
                <a:pos x="14" y="51"/>
              </a:cxn>
              <a:cxn ang="0">
                <a:pos x="14" y="42"/>
              </a:cxn>
              <a:cxn ang="0">
                <a:pos x="17" y="39"/>
              </a:cxn>
              <a:cxn ang="0">
                <a:pos x="26" y="39"/>
              </a:cxn>
              <a:cxn ang="0">
                <a:pos x="29" y="42"/>
              </a:cxn>
              <a:cxn ang="0">
                <a:pos x="58" y="10"/>
              </a:cxn>
              <a:cxn ang="0">
                <a:pos x="25" y="10"/>
              </a:cxn>
              <a:cxn ang="0">
                <a:pos x="25" y="5"/>
              </a:cxn>
              <a:cxn ang="0">
                <a:pos x="58" y="5"/>
              </a:cxn>
              <a:cxn ang="0">
                <a:pos x="58" y="10"/>
              </a:cxn>
              <a:cxn ang="0">
                <a:pos x="58" y="49"/>
              </a:cxn>
              <a:cxn ang="0">
                <a:pos x="30" y="49"/>
              </a:cxn>
              <a:cxn ang="0">
                <a:pos x="30" y="44"/>
              </a:cxn>
              <a:cxn ang="0">
                <a:pos x="58" y="44"/>
              </a:cxn>
              <a:cxn ang="0">
                <a:pos x="58" y="49"/>
              </a:cxn>
              <a:cxn ang="0">
                <a:pos x="48" y="22"/>
              </a:cxn>
              <a:cxn ang="0">
                <a:pos x="48" y="32"/>
              </a:cxn>
              <a:cxn ang="0">
                <a:pos x="46" y="34"/>
              </a:cxn>
              <a:cxn ang="0">
                <a:pos x="36" y="34"/>
              </a:cxn>
              <a:cxn ang="0">
                <a:pos x="34" y="32"/>
              </a:cxn>
              <a:cxn ang="0">
                <a:pos x="34" y="22"/>
              </a:cxn>
              <a:cxn ang="0">
                <a:pos x="36" y="20"/>
              </a:cxn>
              <a:cxn ang="0">
                <a:pos x="46" y="20"/>
              </a:cxn>
              <a:cxn ang="0">
                <a:pos x="48" y="22"/>
              </a:cxn>
              <a:cxn ang="0">
                <a:pos x="58" y="30"/>
              </a:cxn>
              <a:cxn ang="0">
                <a:pos x="50" y="30"/>
              </a:cxn>
              <a:cxn ang="0">
                <a:pos x="50" y="25"/>
              </a:cxn>
              <a:cxn ang="0">
                <a:pos x="58" y="25"/>
              </a:cxn>
              <a:cxn ang="0">
                <a:pos x="58" y="30"/>
              </a:cxn>
            </a:cxnLst>
            <a:rect l="0" t="0" r="r" b="b"/>
            <a:pathLst>
              <a:path w="58" h="54">
                <a:moveTo>
                  <a:pt x="8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0" y="5"/>
                  <a:pt x="0" y="5"/>
                </a:cubicBezTo>
                <a:cubicBezTo>
                  <a:pt x="8" y="5"/>
                  <a:pt x="8" y="5"/>
                  <a:pt x="8" y="5"/>
                </a:cubicBezTo>
                <a:lnTo>
                  <a:pt x="8" y="10"/>
                </a:lnTo>
                <a:close/>
                <a:moveTo>
                  <a:pt x="33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25"/>
                  <a:pt x="0" y="25"/>
                  <a:pt x="0" y="25"/>
                </a:cubicBezTo>
                <a:cubicBezTo>
                  <a:pt x="33" y="25"/>
                  <a:pt x="33" y="25"/>
                  <a:pt x="33" y="25"/>
                </a:cubicBezTo>
                <a:lnTo>
                  <a:pt x="33" y="30"/>
                </a:lnTo>
                <a:close/>
                <a:moveTo>
                  <a:pt x="13" y="49"/>
                </a:moveTo>
                <a:cubicBezTo>
                  <a:pt x="0" y="49"/>
                  <a:pt x="0" y="49"/>
                  <a:pt x="0" y="49"/>
                </a:cubicBezTo>
                <a:cubicBezTo>
                  <a:pt x="0" y="44"/>
                  <a:pt x="0" y="44"/>
                  <a:pt x="0" y="44"/>
                </a:cubicBezTo>
                <a:cubicBezTo>
                  <a:pt x="13" y="44"/>
                  <a:pt x="13" y="44"/>
                  <a:pt x="13" y="44"/>
                </a:cubicBezTo>
                <a:lnTo>
                  <a:pt x="13" y="49"/>
                </a:lnTo>
                <a:close/>
                <a:moveTo>
                  <a:pt x="24" y="3"/>
                </a:moveTo>
                <a:cubicBezTo>
                  <a:pt x="24" y="13"/>
                  <a:pt x="24" y="13"/>
                  <a:pt x="24" y="13"/>
                </a:cubicBezTo>
                <a:cubicBezTo>
                  <a:pt x="24" y="14"/>
                  <a:pt x="23" y="15"/>
                  <a:pt x="22" y="15"/>
                </a:cubicBezTo>
                <a:cubicBezTo>
                  <a:pt x="12" y="15"/>
                  <a:pt x="12" y="15"/>
                  <a:pt x="12" y="15"/>
                </a:cubicBezTo>
                <a:cubicBezTo>
                  <a:pt x="11" y="15"/>
                  <a:pt x="9" y="14"/>
                  <a:pt x="9" y="13"/>
                </a:cubicBezTo>
                <a:cubicBezTo>
                  <a:pt x="9" y="3"/>
                  <a:pt x="9" y="3"/>
                  <a:pt x="9" y="3"/>
                </a:cubicBezTo>
                <a:cubicBezTo>
                  <a:pt x="9" y="2"/>
                  <a:pt x="11" y="0"/>
                  <a:pt x="1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3" y="0"/>
                  <a:pt x="24" y="2"/>
                  <a:pt x="24" y="3"/>
                </a:cubicBezTo>
                <a:close/>
                <a:moveTo>
                  <a:pt x="29" y="42"/>
                </a:moveTo>
                <a:cubicBezTo>
                  <a:pt x="29" y="51"/>
                  <a:pt x="29" y="51"/>
                  <a:pt x="29" y="51"/>
                </a:cubicBezTo>
                <a:cubicBezTo>
                  <a:pt x="29" y="53"/>
                  <a:pt x="28" y="54"/>
                  <a:pt x="26" y="54"/>
                </a:cubicBezTo>
                <a:cubicBezTo>
                  <a:pt x="17" y="54"/>
                  <a:pt x="17" y="54"/>
                  <a:pt x="17" y="54"/>
                </a:cubicBezTo>
                <a:cubicBezTo>
                  <a:pt x="15" y="54"/>
                  <a:pt x="14" y="53"/>
                  <a:pt x="14" y="51"/>
                </a:cubicBezTo>
                <a:cubicBezTo>
                  <a:pt x="14" y="42"/>
                  <a:pt x="14" y="42"/>
                  <a:pt x="14" y="42"/>
                </a:cubicBezTo>
                <a:cubicBezTo>
                  <a:pt x="14" y="40"/>
                  <a:pt x="15" y="39"/>
                  <a:pt x="17" y="39"/>
                </a:cubicBezTo>
                <a:cubicBezTo>
                  <a:pt x="26" y="39"/>
                  <a:pt x="26" y="39"/>
                  <a:pt x="26" y="39"/>
                </a:cubicBezTo>
                <a:cubicBezTo>
                  <a:pt x="28" y="39"/>
                  <a:pt x="29" y="40"/>
                  <a:pt x="29" y="42"/>
                </a:cubicBezTo>
                <a:close/>
                <a:moveTo>
                  <a:pt x="58" y="10"/>
                </a:moveTo>
                <a:cubicBezTo>
                  <a:pt x="25" y="10"/>
                  <a:pt x="25" y="10"/>
                  <a:pt x="25" y="10"/>
                </a:cubicBezTo>
                <a:cubicBezTo>
                  <a:pt x="25" y="5"/>
                  <a:pt x="25" y="5"/>
                  <a:pt x="25" y="5"/>
                </a:cubicBezTo>
                <a:cubicBezTo>
                  <a:pt x="58" y="5"/>
                  <a:pt x="58" y="5"/>
                  <a:pt x="58" y="5"/>
                </a:cubicBezTo>
                <a:lnTo>
                  <a:pt x="58" y="10"/>
                </a:lnTo>
                <a:close/>
                <a:moveTo>
                  <a:pt x="58" y="49"/>
                </a:moveTo>
                <a:cubicBezTo>
                  <a:pt x="30" y="49"/>
                  <a:pt x="30" y="49"/>
                  <a:pt x="30" y="49"/>
                </a:cubicBezTo>
                <a:cubicBezTo>
                  <a:pt x="30" y="44"/>
                  <a:pt x="30" y="44"/>
                  <a:pt x="30" y="44"/>
                </a:cubicBezTo>
                <a:cubicBezTo>
                  <a:pt x="58" y="44"/>
                  <a:pt x="58" y="44"/>
                  <a:pt x="58" y="44"/>
                </a:cubicBezTo>
                <a:lnTo>
                  <a:pt x="58" y="49"/>
                </a:lnTo>
                <a:close/>
                <a:moveTo>
                  <a:pt x="48" y="22"/>
                </a:moveTo>
                <a:cubicBezTo>
                  <a:pt x="48" y="32"/>
                  <a:pt x="48" y="32"/>
                  <a:pt x="48" y="32"/>
                </a:cubicBezTo>
                <a:cubicBezTo>
                  <a:pt x="48" y="33"/>
                  <a:pt x="47" y="34"/>
                  <a:pt x="46" y="34"/>
                </a:cubicBezTo>
                <a:cubicBezTo>
                  <a:pt x="36" y="34"/>
                  <a:pt x="36" y="34"/>
                  <a:pt x="36" y="34"/>
                </a:cubicBezTo>
                <a:cubicBezTo>
                  <a:pt x="35" y="34"/>
                  <a:pt x="34" y="33"/>
                  <a:pt x="34" y="3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1"/>
                  <a:pt x="35" y="20"/>
                  <a:pt x="36" y="20"/>
                </a:cubicBezTo>
                <a:cubicBezTo>
                  <a:pt x="46" y="20"/>
                  <a:pt x="46" y="20"/>
                  <a:pt x="46" y="20"/>
                </a:cubicBezTo>
                <a:cubicBezTo>
                  <a:pt x="47" y="20"/>
                  <a:pt x="48" y="21"/>
                  <a:pt x="48" y="22"/>
                </a:cubicBezTo>
                <a:close/>
                <a:moveTo>
                  <a:pt x="58" y="30"/>
                </a:moveTo>
                <a:cubicBezTo>
                  <a:pt x="50" y="30"/>
                  <a:pt x="50" y="30"/>
                  <a:pt x="50" y="30"/>
                </a:cubicBezTo>
                <a:cubicBezTo>
                  <a:pt x="50" y="25"/>
                  <a:pt x="50" y="25"/>
                  <a:pt x="50" y="25"/>
                </a:cubicBezTo>
                <a:cubicBezTo>
                  <a:pt x="58" y="25"/>
                  <a:pt x="58" y="25"/>
                  <a:pt x="58" y="25"/>
                </a:cubicBezTo>
                <a:lnTo>
                  <a:pt x="58" y="30"/>
                </a:lnTo>
                <a:close/>
              </a:path>
            </a:pathLst>
          </a:custGeom>
          <a:solidFill>
            <a:srgbClr val="B3D487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3" name="文本框 22"/>
          <p:cNvSpPr txBox="1"/>
          <p:nvPr/>
        </p:nvSpPr>
        <p:spPr>
          <a:xfrm>
            <a:off x="7579207" y="2272111"/>
            <a:ext cx="1847389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dist"/>
            <a:r>
              <a:rPr lang="zh-CN" altLang="en-US" sz="2000" dirty="0">
                <a:latin typeface="康熙字典體" pitchFamily="2" charset="-120"/>
                <a:ea typeface="康熙字典體" pitchFamily="2" charset="-120"/>
              </a:rPr>
              <a:t>添加文本信息</a:t>
            </a:r>
            <a:endParaRPr lang="zh-CN" altLang="en-US" sz="2000" dirty="0">
              <a:latin typeface="康熙字典體" pitchFamily="2" charset="-120"/>
              <a:ea typeface="康熙字典體" pitchFamily="2" charset="-12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579207" y="2672221"/>
            <a:ext cx="3856872" cy="62664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标题数字等都可以通过点击和重新输入进行更改。建议正文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558073" y="4899637"/>
            <a:ext cx="1847389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dist"/>
            <a:r>
              <a:rPr lang="zh-CN" altLang="en-US" sz="2000" dirty="0">
                <a:latin typeface="康熙字典體" pitchFamily="2" charset="-120"/>
                <a:ea typeface="康熙字典體" pitchFamily="2" charset="-120"/>
              </a:rPr>
              <a:t>添加文本信息</a:t>
            </a:r>
            <a:endParaRPr lang="zh-CN" altLang="en-US" sz="2000" dirty="0">
              <a:latin typeface="康熙字典體" pitchFamily="2" charset="-120"/>
              <a:ea typeface="康熙字典體" pitchFamily="2" charset="-12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558073" y="5299747"/>
            <a:ext cx="3856872" cy="62664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标题数字等都可以通过点击和重新输入进行更改。建议正文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754474" y="3317553"/>
            <a:ext cx="1847389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r"/>
            <a:r>
              <a:rPr lang="zh-CN" altLang="en-US" sz="2000" dirty="0">
                <a:latin typeface="康熙字典體" pitchFamily="2" charset="-120"/>
                <a:ea typeface="康熙字典體" pitchFamily="2" charset="-120"/>
              </a:rPr>
              <a:t>添加文本信息</a:t>
            </a:r>
            <a:endParaRPr lang="zh-CN" altLang="en-US" sz="2000" dirty="0">
              <a:latin typeface="康熙字典體" pitchFamily="2" charset="-120"/>
              <a:ea typeface="康熙字典體" pitchFamily="2" charset="-12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754721" y="3717663"/>
            <a:ext cx="3856872" cy="62664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标题数字等都可以通过点击和重新输入进行更改。建议正文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" t="813" r="21104" b="813"/>
          <a:stretch>
            <a:fillRect/>
          </a:stretch>
        </p:blipFill>
        <p:spPr>
          <a:xfrm rot="16200000">
            <a:off x="2667000" y="-2657270"/>
            <a:ext cx="6858001" cy="12172539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1303543" y="307085"/>
            <a:ext cx="888457" cy="626769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i="1" dirty="0">
                <a:latin typeface="Century Gothic" panose="020B0502020202020204" pitchFamily="34" charset="0"/>
              </a:rPr>
              <a:t>03</a:t>
            </a:r>
            <a:endParaRPr lang="zh-CN" altLang="en-US" sz="2800" b="1" i="1" dirty="0">
              <a:latin typeface="Century Gothic" panose="020B0502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512951" y="209676"/>
            <a:ext cx="2780862" cy="46166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r"/>
            <a:r>
              <a:rPr lang="zh-CN" altLang="en-US" dirty="0">
                <a:latin typeface="康熙字典體" pitchFamily="2" charset="-120"/>
                <a:ea typeface="康熙字典體" pitchFamily="2" charset="-120"/>
              </a:rPr>
              <a:t>添加文本信息</a:t>
            </a:r>
            <a:endParaRPr lang="zh-CN" altLang="en-US" dirty="0">
              <a:latin typeface="康熙字典體" pitchFamily="2" charset="-120"/>
              <a:ea typeface="康熙字典體" pitchFamily="2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638664" y="620469"/>
            <a:ext cx="15967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填写副标题</a:t>
            </a:r>
            <a:endParaRPr lang="zh-CN" altLang="en-US" sz="1600" dirty="0"/>
          </a:p>
        </p:txBody>
      </p:sp>
      <p:sp>
        <p:nvSpPr>
          <p:cNvPr id="23" name="矩形 22"/>
          <p:cNvSpPr/>
          <p:nvPr/>
        </p:nvSpPr>
        <p:spPr>
          <a:xfrm>
            <a:off x="874425" y="1764993"/>
            <a:ext cx="10340501" cy="2290997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6906223" y="2534959"/>
            <a:ext cx="1847389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r"/>
            <a:r>
              <a:rPr lang="zh-CN" altLang="en-US" sz="2000" dirty="0">
                <a:solidFill>
                  <a:schemeClr val="bg1"/>
                </a:solidFill>
                <a:latin typeface="康熙字典體" pitchFamily="2" charset="-120"/>
                <a:ea typeface="康熙字典體" pitchFamily="2" charset="-120"/>
              </a:rPr>
              <a:t>添加文本信息</a:t>
            </a:r>
            <a:endParaRPr lang="zh-CN" altLang="en-US" sz="2000" dirty="0">
              <a:solidFill>
                <a:schemeClr val="bg1"/>
              </a:solidFill>
              <a:latin typeface="康熙字典體" pitchFamily="2" charset="-120"/>
              <a:ea typeface="康熙字典體" pitchFamily="2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157607" y="2935069"/>
            <a:ext cx="7642603" cy="626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点击此处添加文本信息。标题数字等都可以通过点击和重新输入进行更改，顶部“开始”面板中可以对字体、字号、颜色、行距等进行修改。建议正文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</a:t>
            </a:r>
            <a:endParaRPr lang="zh-CN" altLang="en-US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11" name="图片 10" descr="图片包含 蛋糕, 就坐, 室内, 餐桌&#10;&#10;已生成高可信度的说明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832" y="1722528"/>
            <a:ext cx="2414546" cy="295649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8" t="21431" r="10665" b="12394"/>
          <a:stretch>
            <a:fillRect/>
          </a:stretch>
        </p:blipFill>
        <p:spPr>
          <a:xfrm>
            <a:off x="1564791" y="3447904"/>
            <a:ext cx="1814206" cy="2610623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2700117" y="4698721"/>
            <a:ext cx="1847389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r"/>
            <a:r>
              <a:rPr lang="zh-CN" altLang="en-US" sz="2000" dirty="0">
                <a:latin typeface="康熙字典體" pitchFamily="2" charset="-120"/>
                <a:ea typeface="康熙字典體" pitchFamily="2" charset="-120"/>
              </a:rPr>
              <a:t>添加文本信息</a:t>
            </a:r>
            <a:endParaRPr lang="zh-CN" altLang="en-US" sz="2000" dirty="0">
              <a:latin typeface="康熙字典體" pitchFamily="2" charset="-120"/>
              <a:ea typeface="康熙字典體" pitchFamily="2" charset="-12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829354" y="5055305"/>
            <a:ext cx="2853478" cy="906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标题数字等都可以通过点击和重新输入进行更改。建议正文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8" t="21431" r="10665" b="12394"/>
          <a:stretch>
            <a:fillRect/>
          </a:stretch>
        </p:blipFill>
        <p:spPr>
          <a:xfrm>
            <a:off x="6129811" y="3461074"/>
            <a:ext cx="1814206" cy="2610623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7265137" y="4711891"/>
            <a:ext cx="1847389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r"/>
            <a:r>
              <a:rPr lang="zh-CN" altLang="en-US" sz="2000" dirty="0">
                <a:latin typeface="康熙字典體" pitchFamily="2" charset="-120"/>
                <a:ea typeface="康熙字典體" pitchFamily="2" charset="-120"/>
              </a:rPr>
              <a:t>添加文本信息</a:t>
            </a:r>
            <a:endParaRPr lang="zh-CN" altLang="en-US" sz="2000" dirty="0">
              <a:latin typeface="康熙字典體" pitchFamily="2" charset="-120"/>
              <a:ea typeface="康熙字典體" pitchFamily="2" charset="-12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394374" y="5068475"/>
            <a:ext cx="2853478" cy="906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标题数字等都可以通过点击和重新输入进行更改。建议正文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" t="813" r="21104" b="813"/>
          <a:stretch>
            <a:fillRect/>
          </a:stretch>
        </p:blipFill>
        <p:spPr>
          <a:xfrm rot="16200000">
            <a:off x="2667000" y="-2657270"/>
            <a:ext cx="6858001" cy="12172539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1303543" y="307085"/>
            <a:ext cx="888457" cy="626769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i="1" dirty="0">
                <a:latin typeface="Century Gothic" panose="020B0502020202020204" pitchFamily="34" charset="0"/>
              </a:rPr>
              <a:t>03</a:t>
            </a:r>
            <a:endParaRPr lang="zh-CN" altLang="en-US" sz="2800" b="1" i="1" dirty="0">
              <a:latin typeface="Century Gothic" panose="020B0502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512951" y="209676"/>
            <a:ext cx="2780862" cy="46166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r"/>
            <a:r>
              <a:rPr lang="zh-CN" altLang="en-US" dirty="0">
                <a:latin typeface="康熙字典體" pitchFamily="2" charset="-120"/>
                <a:ea typeface="康熙字典體" pitchFamily="2" charset="-120"/>
              </a:rPr>
              <a:t>添加文本信息</a:t>
            </a:r>
            <a:endParaRPr lang="zh-CN" altLang="en-US" dirty="0">
              <a:latin typeface="康熙字典體" pitchFamily="2" charset="-120"/>
              <a:ea typeface="康熙字典體" pitchFamily="2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638664" y="620469"/>
            <a:ext cx="15967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填写副标题</a:t>
            </a:r>
            <a:endParaRPr lang="zh-CN" altLang="en-US" sz="1600" dirty="0"/>
          </a:p>
        </p:txBody>
      </p:sp>
      <p:cxnSp>
        <p:nvCxnSpPr>
          <p:cNvPr id="8" name="肘形连接符 3"/>
          <p:cNvCxnSpPr/>
          <p:nvPr/>
        </p:nvCxnSpPr>
        <p:spPr>
          <a:xfrm rot="10800000">
            <a:off x="3107846" y="3594491"/>
            <a:ext cx="1541785" cy="429843"/>
          </a:xfrm>
          <a:prstGeom prst="bentConnector3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等腰三角形 9"/>
          <p:cNvSpPr/>
          <p:nvPr/>
        </p:nvSpPr>
        <p:spPr>
          <a:xfrm>
            <a:off x="4875560" y="1832721"/>
            <a:ext cx="2245088" cy="1597510"/>
          </a:xfrm>
          <a:prstGeom prst="triangle">
            <a:avLst>
              <a:gd name="adj" fmla="val 49999"/>
            </a:avLst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梯形 15"/>
          <p:cNvSpPr/>
          <p:nvPr/>
        </p:nvSpPr>
        <p:spPr>
          <a:xfrm>
            <a:off x="4133783" y="3703212"/>
            <a:ext cx="3782887" cy="1017735"/>
          </a:xfrm>
          <a:prstGeom prst="trapezoid">
            <a:avLst>
              <a:gd name="adj" fmla="val 66259"/>
            </a:avLst>
          </a:prstGeom>
          <a:solidFill>
            <a:srgbClr val="B3D4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梯形 19"/>
          <p:cNvSpPr/>
          <p:nvPr/>
        </p:nvSpPr>
        <p:spPr>
          <a:xfrm>
            <a:off x="3388669" y="4941397"/>
            <a:ext cx="5273115" cy="1017735"/>
          </a:xfrm>
          <a:prstGeom prst="trapezoid">
            <a:avLst>
              <a:gd name="adj" fmla="val 66259"/>
            </a:avLst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文本框 37"/>
          <p:cNvSpPr txBox="1"/>
          <p:nvPr/>
        </p:nvSpPr>
        <p:spPr>
          <a:xfrm>
            <a:off x="5331128" y="2523876"/>
            <a:ext cx="1333951" cy="646331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r>
              <a:rPr lang="zh-CN" altLang="en-US" sz="1800" dirty="0">
                <a:solidFill>
                  <a:schemeClr val="bg1"/>
                </a:solidFill>
                <a:latin typeface="康熙字典體" pitchFamily="2" charset="-120"/>
                <a:ea typeface="康熙字典體" pitchFamily="2" charset="-120"/>
              </a:rPr>
              <a:t>添加</a:t>
            </a:r>
            <a:endParaRPr lang="en-US" altLang="zh-CN" sz="1800" dirty="0">
              <a:solidFill>
                <a:schemeClr val="bg1"/>
              </a:solidFill>
              <a:latin typeface="康熙字典體" pitchFamily="2" charset="-120"/>
              <a:ea typeface="康熙字典體" pitchFamily="2" charset="-120"/>
            </a:endParaRPr>
          </a:p>
          <a:p>
            <a:r>
              <a:rPr lang="zh-CN" altLang="en-US" sz="1800" dirty="0">
                <a:solidFill>
                  <a:schemeClr val="bg1"/>
                </a:solidFill>
                <a:latin typeface="康熙字典體" pitchFamily="2" charset="-120"/>
                <a:ea typeface="康熙字典體" pitchFamily="2" charset="-120"/>
              </a:rPr>
              <a:t>文本信息</a:t>
            </a:r>
            <a:endParaRPr lang="zh-CN" altLang="en-US" sz="1800" dirty="0">
              <a:solidFill>
                <a:schemeClr val="bg1"/>
              </a:solidFill>
              <a:latin typeface="康熙字典體" pitchFamily="2" charset="-120"/>
              <a:ea typeface="康熙字典體" pitchFamily="2" charset="-12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5097072" y="4054803"/>
            <a:ext cx="1802062" cy="369332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r>
              <a:rPr lang="zh-CN" altLang="en-US" sz="1800" dirty="0">
                <a:solidFill>
                  <a:schemeClr val="bg1"/>
                </a:solidFill>
                <a:latin typeface="康熙字典體" pitchFamily="2" charset="-120"/>
                <a:ea typeface="康熙字典體" pitchFamily="2" charset="-120"/>
              </a:rPr>
              <a:t>添加文本信息</a:t>
            </a:r>
            <a:endParaRPr lang="zh-CN" altLang="en-US" sz="1800" dirty="0">
              <a:solidFill>
                <a:schemeClr val="bg1"/>
              </a:solidFill>
              <a:latin typeface="康熙字典體" pitchFamily="2" charset="-120"/>
              <a:ea typeface="康熙字典體" pitchFamily="2" charset="-120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5097072" y="5288217"/>
            <a:ext cx="1802062" cy="369332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r>
              <a:rPr lang="zh-CN" altLang="en-US" sz="1800" dirty="0">
                <a:solidFill>
                  <a:schemeClr val="bg1"/>
                </a:solidFill>
                <a:latin typeface="康熙字典體" pitchFamily="2" charset="-120"/>
                <a:ea typeface="康熙字典體" pitchFamily="2" charset="-120"/>
              </a:rPr>
              <a:t>添加文本信息</a:t>
            </a:r>
            <a:endParaRPr lang="zh-CN" altLang="en-US" sz="1800" dirty="0">
              <a:solidFill>
                <a:schemeClr val="bg1"/>
              </a:solidFill>
              <a:latin typeface="康熙字典體" pitchFamily="2" charset="-120"/>
              <a:ea typeface="康熙字典體" pitchFamily="2" charset="-12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7576216" y="2393679"/>
            <a:ext cx="3461245" cy="906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点击此处添加文本信息。标题数字等都可以通过点击和重新输入进行更改。建议正文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146018" y="3702954"/>
            <a:ext cx="3052446" cy="906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点击此处添加文本信息。标题数字等都可以通过点击和重新输入进行更改。建议正文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8613149" y="4960598"/>
            <a:ext cx="3461245" cy="906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点击此处添加文本信息。标题数字等都可以通过点击和重新输入进行更改。建议正文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45" name="图片 44" descr="图片包含 植物&#10;&#10;已生成高可信度的说明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316" y="2286926"/>
            <a:ext cx="1706394" cy="1279796"/>
          </a:xfrm>
          <a:prstGeom prst="rect">
            <a:avLst/>
          </a:prstGeom>
        </p:spPr>
      </p:pic>
      <p:pic>
        <p:nvPicPr>
          <p:cNvPr id="46" name="图片 45" descr="图片包含 植物&#10;&#10;已生成高可信度的说明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742" y="4835318"/>
            <a:ext cx="1706394" cy="127979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" t="813" r="21104" b="813"/>
          <a:stretch>
            <a:fillRect/>
          </a:stretch>
        </p:blipFill>
        <p:spPr>
          <a:xfrm rot="16200000">
            <a:off x="2667000" y="-2657270"/>
            <a:ext cx="6858001" cy="12172539"/>
          </a:xfrm>
          <a:prstGeom prst="rect">
            <a:avLst/>
          </a:prstGeom>
        </p:spPr>
      </p:pic>
      <p:pic>
        <p:nvPicPr>
          <p:cNvPr id="3" name="图片 2" descr="图片包含 餐桌&#10;&#10;已生成极高可信度的说明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394" y="184825"/>
            <a:ext cx="4839606" cy="6566169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3449176" y="3214935"/>
            <a:ext cx="2780862" cy="46166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dist"/>
            <a:r>
              <a:rPr lang="zh-CN" altLang="en-US" dirty="0">
                <a:latin typeface="康熙字典體" pitchFamily="2" charset="-120"/>
                <a:ea typeface="康熙字典體" pitchFamily="2" charset="-120"/>
              </a:rPr>
              <a:t>添加文本信息</a:t>
            </a:r>
            <a:endParaRPr lang="zh-CN" altLang="en-US" dirty="0">
              <a:latin typeface="康熙字典體" pitchFamily="2" charset="-120"/>
              <a:ea typeface="康熙字典體" pitchFamily="2" charset="-12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915010" y="3871886"/>
            <a:ext cx="5849194" cy="906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点击此处添加文本信息。标题数字等都可以通过点击和重新输入进行更改，顶部“开始”面板中可以对字体、字号、颜色、行距等进行修改。建议正文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750806" y="2181603"/>
            <a:ext cx="2161210" cy="769441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r>
              <a:rPr lang="zh-CN" altLang="en-US" sz="4400" dirty="0">
                <a:solidFill>
                  <a:srgbClr val="A0D3CC"/>
                </a:solidFill>
                <a:latin typeface="康熙字典體" pitchFamily="2" charset="-120"/>
                <a:ea typeface="康熙字典體" pitchFamily="2" charset="-120"/>
              </a:rPr>
              <a:t>第四章</a:t>
            </a:r>
            <a:endParaRPr lang="zh-CN" altLang="en-US" sz="4400" dirty="0">
              <a:solidFill>
                <a:srgbClr val="A0D3CC"/>
              </a:solidFill>
              <a:latin typeface="康熙字典體" pitchFamily="2" charset="-120"/>
              <a:ea typeface="康熙字典體" pitchFamily="2" charset="-120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3279753" y="3257760"/>
            <a:ext cx="0" cy="41884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6340723" y="3257760"/>
            <a:ext cx="0" cy="41884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组合 35"/>
          <p:cNvGrpSpPr/>
          <p:nvPr/>
        </p:nvGrpSpPr>
        <p:grpSpPr>
          <a:xfrm>
            <a:off x="4533989" y="5075699"/>
            <a:ext cx="611235" cy="479098"/>
            <a:chOff x="6527239" y="5601038"/>
            <a:chExt cx="492088" cy="385707"/>
          </a:xfrm>
        </p:grpSpPr>
        <p:pic>
          <p:nvPicPr>
            <p:cNvPr id="37" name="Picture 2" descr="http://img.hb.aicdn.com/abdfbcaeedb85dbf45185b6c0c52f5633f3cfe2e60c0-CoRSc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4580" y="5601038"/>
              <a:ext cx="374479" cy="385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文本框 37"/>
            <p:cNvSpPr txBox="1"/>
            <p:nvPr/>
          </p:nvSpPr>
          <p:spPr>
            <a:xfrm>
              <a:off x="6527239" y="5601038"/>
              <a:ext cx="492088" cy="346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00" dirty="0">
                  <a:solidFill>
                    <a:schemeClr val="bg1"/>
                  </a:solidFill>
                  <a:latin typeface="苏新诗柳楷简" panose="02010600000101010101" pitchFamily="2" charset="-122"/>
                  <a:ea typeface="苏新诗柳楷简" panose="02010600000101010101" pitchFamily="2" charset="-122"/>
                </a:rPr>
                <a:t>节气</a:t>
              </a:r>
              <a:endParaRPr lang="en-US" altLang="zh-CN" sz="1100" dirty="0">
                <a:solidFill>
                  <a:schemeClr val="bg1"/>
                </a:solidFill>
                <a:latin typeface="苏新诗柳楷简" panose="02010600000101010101" pitchFamily="2" charset="-122"/>
                <a:ea typeface="苏新诗柳楷简" panose="02010600000101010101" pitchFamily="2" charset="-122"/>
              </a:endParaRPr>
            </a:p>
            <a:p>
              <a:r>
                <a:rPr lang="zh-CN" altLang="en-US" sz="1100" dirty="0">
                  <a:solidFill>
                    <a:schemeClr val="bg1"/>
                  </a:solidFill>
                  <a:latin typeface="苏新诗柳楷简" panose="02010600000101010101" pitchFamily="2" charset="-122"/>
                  <a:ea typeface="苏新诗柳楷简" panose="02010600000101010101" pitchFamily="2" charset="-122"/>
                </a:rPr>
                <a:t>特辑</a:t>
              </a:r>
              <a:endParaRPr lang="zh-CN" altLang="en-US" sz="1100" dirty="0">
                <a:solidFill>
                  <a:schemeClr val="bg1"/>
                </a:solidFill>
                <a:latin typeface="苏新诗柳楷简" panose="02010600000101010101" pitchFamily="2" charset="-122"/>
                <a:ea typeface="苏新诗柳楷简" panose="02010600000101010101" pitchFamily="2" charset="-122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" t="813" r="21104" b="813"/>
          <a:stretch>
            <a:fillRect/>
          </a:stretch>
        </p:blipFill>
        <p:spPr>
          <a:xfrm rot="16200000">
            <a:off x="2667000" y="-2657270"/>
            <a:ext cx="6858001" cy="12172539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1303543" y="307085"/>
            <a:ext cx="888457" cy="626769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i="1" dirty="0">
                <a:latin typeface="Century Gothic" panose="020B0502020202020204" pitchFamily="34" charset="0"/>
              </a:rPr>
              <a:t>04</a:t>
            </a:r>
            <a:endParaRPr lang="zh-CN" altLang="en-US" sz="2800" b="1" i="1" dirty="0">
              <a:latin typeface="Century Gothic" panose="020B0502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512951" y="209676"/>
            <a:ext cx="2780862" cy="46166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r"/>
            <a:r>
              <a:rPr lang="zh-CN" altLang="en-US" dirty="0">
                <a:latin typeface="康熙字典體" pitchFamily="2" charset="-120"/>
                <a:ea typeface="康熙字典體" pitchFamily="2" charset="-120"/>
              </a:rPr>
              <a:t>添加文本信息</a:t>
            </a:r>
            <a:endParaRPr lang="zh-CN" altLang="en-US" dirty="0">
              <a:latin typeface="康熙字典體" pitchFamily="2" charset="-120"/>
              <a:ea typeface="康熙字典體" pitchFamily="2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638664" y="620469"/>
            <a:ext cx="15967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填写副标题</a:t>
            </a:r>
            <a:endParaRPr lang="zh-CN" altLang="en-US" sz="1600" dirty="0"/>
          </a:p>
        </p:txBody>
      </p:sp>
      <p:sp>
        <p:nvSpPr>
          <p:cNvPr id="6" name="矩形 5"/>
          <p:cNvSpPr/>
          <p:nvPr/>
        </p:nvSpPr>
        <p:spPr>
          <a:xfrm>
            <a:off x="3832699" y="4546045"/>
            <a:ext cx="7470844" cy="626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点击此处添加文本信息。标题数字等都可以通过点击和重新输入进行更改，顶部“开始”面板中可以对字体、字号、颜色、行距等进行修改。建议正文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335983" y="2231204"/>
            <a:ext cx="3856731" cy="1598027"/>
            <a:chOff x="4490938" y="4253677"/>
            <a:chExt cx="3028542" cy="1254869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84" t="41135" r="10584" b="40567"/>
            <a:stretch>
              <a:fillRect/>
            </a:stretch>
          </p:blipFill>
          <p:spPr>
            <a:xfrm>
              <a:off x="6001965" y="4253677"/>
              <a:ext cx="1517515" cy="1254869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08" t="41135" r="51597" b="40567"/>
            <a:stretch>
              <a:fillRect/>
            </a:stretch>
          </p:blipFill>
          <p:spPr>
            <a:xfrm>
              <a:off x="4490938" y="4253677"/>
              <a:ext cx="1423479" cy="1254869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9989445" y="5410407"/>
            <a:ext cx="611235" cy="479098"/>
            <a:chOff x="6527239" y="5601038"/>
            <a:chExt cx="492088" cy="385707"/>
          </a:xfrm>
        </p:grpSpPr>
        <p:pic>
          <p:nvPicPr>
            <p:cNvPr id="14" name="Picture 2" descr="http://img.hb.aicdn.com/abdfbcaeedb85dbf45185b6c0c52f5633f3cfe2e60c0-CoRSc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4580" y="5601038"/>
              <a:ext cx="374479" cy="385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文本框 14"/>
            <p:cNvSpPr txBox="1"/>
            <p:nvPr/>
          </p:nvSpPr>
          <p:spPr>
            <a:xfrm>
              <a:off x="6527239" y="5601038"/>
              <a:ext cx="492088" cy="346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00" dirty="0">
                  <a:solidFill>
                    <a:schemeClr val="bg1"/>
                  </a:solidFill>
                  <a:latin typeface="苏新诗柳楷简" panose="02010600000101010101" pitchFamily="2" charset="-122"/>
                  <a:ea typeface="苏新诗柳楷简" panose="02010600000101010101" pitchFamily="2" charset="-122"/>
                </a:rPr>
                <a:t>节气</a:t>
              </a:r>
              <a:endParaRPr lang="en-US" altLang="zh-CN" sz="1100" dirty="0">
                <a:solidFill>
                  <a:schemeClr val="bg1"/>
                </a:solidFill>
                <a:latin typeface="苏新诗柳楷简" panose="02010600000101010101" pitchFamily="2" charset="-122"/>
                <a:ea typeface="苏新诗柳楷简" panose="02010600000101010101" pitchFamily="2" charset="-122"/>
              </a:endParaRPr>
            </a:p>
            <a:p>
              <a:r>
                <a:rPr lang="zh-CN" altLang="en-US" sz="1100" dirty="0">
                  <a:solidFill>
                    <a:schemeClr val="bg1"/>
                  </a:solidFill>
                  <a:latin typeface="苏新诗柳楷简" panose="02010600000101010101" pitchFamily="2" charset="-122"/>
                  <a:ea typeface="苏新诗柳楷简" panose="02010600000101010101" pitchFamily="2" charset="-122"/>
                </a:rPr>
                <a:t>特辑</a:t>
              </a:r>
              <a:endParaRPr lang="zh-CN" altLang="en-US" sz="1100" dirty="0">
                <a:solidFill>
                  <a:schemeClr val="bg1"/>
                </a:solidFill>
                <a:latin typeface="苏新诗柳楷简" panose="02010600000101010101" pitchFamily="2" charset="-122"/>
                <a:ea typeface="苏新诗柳楷简" panose="02010600000101010101" pitchFamily="2" charset="-122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8998709" y="3978702"/>
            <a:ext cx="2319326" cy="46166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dist"/>
            <a:r>
              <a:rPr lang="zh-CN" altLang="en-US" dirty="0">
                <a:latin typeface="康熙字典體" pitchFamily="2" charset="-120"/>
                <a:ea typeface="康熙字典體" pitchFamily="2" charset="-120"/>
              </a:rPr>
              <a:t>添加文本信息</a:t>
            </a:r>
            <a:endParaRPr lang="zh-CN" altLang="en-US" dirty="0">
              <a:latin typeface="康熙字典體" pitchFamily="2" charset="-120"/>
              <a:ea typeface="康熙字典體" pitchFamily="2" charset="-12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" t="813" r="21104" b="813"/>
          <a:stretch>
            <a:fillRect/>
          </a:stretch>
        </p:blipFill>
        <p:spPr>
          <a:xfrm rot="16200000">
            <a:off x="2667000" y="-2657270"/>
            <a:ext cx="6858001" cy="12172539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1303543" y="307085"/>
            <a:ext cx="888457" cy="626769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i="1" dirty="0">
                <a:latin typeface="Century Gothic" panose="020B0502020202020204" pitchFamily="34" charset="0"/>
              </a:rPr>
              <a:t>04</a:t>
            </a:r>
            <a:endParaRPr lang="zh-CN" altLang="en-US" sz="2800" b="1" i="1" dirty="0">
              <a:latin typeface="Century Gothic" panose="020B0502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512951" y="209676"/>
            <a:ext cx="2780862" cy="46166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r"/>
            <a:r>
              <a:rPr lang="zh-CN" altLang="en-US" dirty="0">
                <a:latin typeface="康熙字典體" pitchFamily="2" charset="-120"/>
                <a:ea typeface="康熙字典體" pitchFamily="2" charset="-120"/>
              </a:rPr>
              <a:t>添加文本信息</a:t>
            </a:r>
            <a:endParaRPr lang="zh-CN" altLang="en-US" dirty="0">
              <a:latin typeface="康熙字典體" pitchFamily="2" charset="-120"/>
              <a:ea typeface="康熙字典體" pitchFamily="2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638664" y="620469"/>
            <a:ext cx="15967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填写副标题</a:t>
            </a:r>
            <a:endParaRPr lang="zh-CN" altLang="en-US" sz="1600" dirty="0"/>
          </a:p>
        </p:txBody>
      </p:sp>
      <p:sp>
        <p:nvSpPr>
          <p:cNvPr id="9" name="文本框 8"/>
          <p:cNvSpPr txBox="1"/>
          <p:nvPr/>
        </p:nvSpPr>
        <p:spPr>
          <a:xfrm>
            <a:off x="8383714" y="5032797"/>
            <a:ext cx="1847389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r"/>
            <a:r>
              <a:rPr lang="zh-CN" altLang="en-US" sz="2000" dirty="0">
                <a:latin typeface="康熙字典體" pitchFamily="2" charset="-120"/>
                <a:ea typeface="康熙字典體" pitchFamily="2" charset="-120"/>
              </a:rPr>
              <a:t>添加文本信息</a:t>
            </a:r>
            <a:endParaRPr lang="zh-CN" altLang="en-US" sz="2000" dirty="0">
              <a:latin typeface="康熙字典體" pitchFamily="2" charset="-120"/>
              <a:ea typeface="康熙字典體" pitchFamily="2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512951" y="5389381"/>
            <a:ext cx="3004598" cy="906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标题数字等都可以通过点击和重新输入进行更改。建议正文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266005" y="3106246"/>
            <a:ext cx="1847389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r"/>
            <a:r>
              <a:rPr lang="zh-CN" altLang="en-US" sz="2000" dirty="0">
                <a:latin typeface="康熙字典體" pitchFamily="2" charset="-120"/>
                <a:ea typeface="康熙字典體" pitchFamily="2" charset="-120"/>
              </a:rPr>
              <a:t>添加文本信息</a:t>
            </a:r>
            <a:endParaRPr lang="zh-CN" altLang="en-US" sz="2000" dirty="0">
              <a:latin typeface="康熙字典體" pitchFamily="2" charset="-120"/>
              <a:ea typeface="康熙字典體" pitchFamily="2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62593" y="3509953"/>
            <a:ext cx="3250801" cy="1466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点击此处添加文本信息。标题数字等都可以通过点击和重新输入进行更改，顶部“开始”面板中可以对字体、字号、颜色、行距等进行修改。建议正文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296738" y="1996243"/>
            <a:ext cx="4997075" cy="1658153"/>
          </a:xfrm>
          <a:prstGeom prst="rect">
            <a:avLst/>
          </a:prstGeom>
          <a:solidFill>
            <a:srgbClr val="B3D4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23" b="11064"/>
          <a:stretch>
            <a:fillRect/>
          </a:stretch>
        </p:blipFill>
        <p:spPr>
          <a:xfrm>
            <a:off x="4147535" y="1292766"/>
            <a:ext cx="5210474" cy="4723261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031673" y="2323071"/>
            <a:ext cx="1847389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r"/>
            <a:r>
              <a:rPr lang="zh-CN" altLang="en-US" sz="2000" dirty="0">
                <a:solidFill>
                  <a:schemeClr val="bg1"/>
                </a:solidFill>
                <a:latin typeface="康熙字典體" pitchFamily="2" charset="-120"/>
                <a:ea typeface="康熙字典體" pitchFamily="2" charset="-120"/>
              </a:rPr>
              <a:t>添加文本信息</a:t>
            </a:r>
            <a:endParaRPr lang="zh-CN" altLang="en-US" sz="2000" dirty="0">
              <a:solidFill>
                <a:schemeClr val="bg1"/>
              </a:solidFill>
              <a:latin typeface="康熙字典體" pitchFamily="2" charset="-120"/>
              <a:ea typeface="康熙字典體" pitchFamily="2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160910" y="2679655"/>
            <a:ext cx="4074538" cy="626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标题数字等都可以通过点击和重新输入进行更改。建议正文</a:t>
            </a:r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</a:t>
            </a:r>
            <a:endParaRPr lang="zh-CN" altLang="en-US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" t="813" r="21104" b="813"/>
          <a:stretch>
            <a:fillRect/>
          </a:stretch>
        </p:blipFill>
        <p:spPr>
          <a:xfrm rot="16200000">
            <a:off x="2667000" y="-2657270"/>
            <a:ext cx="6858001" cy="12172539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1303543" y="307085"/>
            <a:ext cx="888457" cy="626769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i="1" dirty="0">
                <a:latin typeface="Century Gothic" panose="020B0502020202020204" pitchFamily="34" charset="0"/>
              </a:rPr>
              <a:t>04</a:t>
            </a:r>
            <a:endParaRPr lang="zh-CN" altLang="en-US" sz="2800" b="1" i="1" dirty="0">
              <a:latin typeface="Century Gothic" panose="020B0502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512951" y="209676"/>
            <a:ext cx="2780862" cy="46166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r"/>
            <a:r>
              <a:rPr lang="zh-CN" altLang="en-US" dirty="0">
                <a:latin typeface="康熙字典體" pitchFamily="2" charset="-120"/>
                <a:ea typeface="康熙字典體" pitchFamily="2" charset="-120"/>
              </a:rPr>
              <a:t>添加文本信息</a:t>
            </a:r>
            <a:endParaRPr lang="zh-CN" altLang="en-US" dirty="0">
              <a:latin typeface="康熙字典體" pitchFamily="2" charset="-120"/>
              <a:ea typeface="康熙字典體" pitchFamily="2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638664" y="620469"/>
            <a:ext cx="15967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填写副标题</a:t>
            </a:r>
            <a:endParaRPr lang="zh-CN" altLang="en-US" sz="1600" dirty="0"/>
          </a:p>
        </p:txBody>
      </p:sp>
      <p:cxnSp>
        <p:nvCxnSpPr>
          <p:cNvPr id="6" name="Straight Connector 23"/>
          <p:cNvCxnSpPr/>
          <p:nvPr/>
        </p:nvCxnSpPr>
        <p:spPr>
          <a:xfrm>
            <a:off x="3803693" y="2921199"/>
            <a:ext cx="893415" cy="0"/>
          </a:xfrm>
          <a:prstGeom prst="line">
            <a:avLst/>
          </a:prstGeom>
          <a:ln w="12700">
            <a:solidFill>
              <a:srgbClr val="A0D3CC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utoShape 87"/>
          <p:cNvSpPr>
            <a:spLocks noChangeAspect="1"/>
          </p:cNvSpPr>
          <p:nvPr/>
        </p:nvSpPr>
        <p:spPr bwMode="auto">
          <a:xfrm>
            <a:off x="5934903" y="3618131"/>
            <a:ext cx="357617" cy="357710"/>
          </a:xfrm>
          <a:custGeom>
            <a:avLst/>
            <a:gdLst>
              <a:gd name="T0" fmla="+- 0 10798 9"/>
              <a:gd name="T1" fmla="*/ T0 w 21578"/>
              <a:gd name="T2" fmla="*/ 10800 h 21600"/>
              <a:gd name="T3" fmla="+- 0 10798 9"/>
              <a:gd name="T4" fmla="*/ T3 w 21578"/>
              <a:gd name="T5" fmla="*/ 10800 h 21600"/>
              <a:gd name="T6" fmla="+- 0 10798 9"/>
              <a:gd name="T7" fmla="*/ T6 w 21578"/>
              <a:gd name="T8" fmla="*/ 10800 h 21600"/>
              <a:gd name="T9" fmla="+- 0 10798 9"/>
              <a:gd name="T10" fmla="*/ T9 w 21578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78" h="21600">
                <a:moveTo>
                  <a:pt x="21416" y="10074"/>
                </a:moveTo>
                <a:cubicBezTo>
                  <a:pt x="21507" y="10166"/>
                  <a:pt x="21562" y="10284"/>
                  <a:pt x="21574" y="10428"/>
                </a:cubicBezTo>
                <a:cubicBezTo>
                  <a:pt x="21590" y="10569"/>
                  <a:pt x="21562" y="10702"/>
                  <a:pt x="21483" y="10820"/>
                </a:cubicBezTo>
                <a:lnTo>
                  <a:pt x="20967" y="11551"/>
                </a:lnTo>
                <a:cubicBezTo>
                  <a:pt x="20891" y="11678"/>
                  <a:pt x="20778" y="11744"/>
                  <a:pt x="20634" y="11744"/>
                </a:cubicBezTo>
                <a:lnTo>
                  <a:pt x="19889" y="11744"/>
                </a:lnTo>
                <a:cubicBezTo>
                  <a:pt x="19769" y="11744"/>
                  <a:pt x="19671" y="11704"/>
                  <a:pt x="19601" y="11632"/>
                </a:cubicBezTo>
                <a:lnTo>
                  <a:pt x="11078" y="3253"/>
                </a:lnTo>
                <a:cubicBezTo>
                  <a:pt x="10884" y="3072"/>
                  <a:pt x="10695" y="3072"/>
                  <a:pt x="10503" y="3253"/>
                </a:cubicBezTo>
                <a:lnTo>
                  <a:pt x="1980" y="11632"/>
                </a:lnTo>
                <a:cubicBezTo>
                  <a:pt x="1918" y="11704"/>
                  <a:pt x="1819" y="11744"/>
                  <a:pt x="1692" y="11744"/>
                </a:cubicBezTo>
                <a:lnTo>
                  <a:pt x="944" y="11744"/>
                </a:lnTo>
                <a:cubicBezTo>
                  <a:pt x="808" y="11744"/>
                  <a:pt x="695" y="11678"/>
                  <a:pt x="611" y="11551"/>
                </a:cubicBezTo>
                <a:lnTo>
                  <a:pt x="96" y="10820"/>
                </a:lnTo>
                <a:cubicBezTo>
                  <a:pt x="19" y="10710"/>
                  <a:pt x="-9" y="10584"/>
                  <a:pt x="2" y="10440"/>
                </a:cubicBezTo>
                <a:cubicBezTo>
                  <a:pt x="19" y="10298"/>
                  <a:pt x="74" y="10175"/>
                  <a:pt x="165" y="10074"/>
                </a:cubicBezTo>
                <a:lnTo>
                  <a:pt x="10112" y="287"/>
                </a:lnTo>
                <a:cubicBezTo>
                  <a:pt x="10321" y="106"/>
                  <a:pt x="10546" y="8"/>
                  <a:pt x="10788" y="0"/>
                </a:cubicBezTo>
                <a:cubicBezTo>
                  <a:pt x="11042" y="0"/>
                  <a:pt x="11267" y="97"/>
                  <a:pt x="11469" y="287"/>
                </a:cubicBezTo>
                <a:lnTo>
                  <a:pt x="14220" y="2991"/>
                </a:lnTo>
                <a:lnTo>
                  <a:pt x="14220" y="1586"/>
                </a:lnTo>
                <a:cubicBezTo>
                  <a:pt x="14220" y="1436"/>
                  <a:pt x="14266" y="1313"/>
                  <a:pt x="14352" y="1206"/>
                </a:cubicBezTo>
                <a:cubicBezTo>
                  <a:pt x="14441" y="1099"/>
                  <a:pt x="14546" y="1048"/>
                  <a:pt x="14669" y="1048"/>
                </a:cubicBezTo>
                <a:lnTo>
                  <a:pt x="17226" y="1048"/>
                </a:lnTo>
                <a:cubicBezTo>
                  <a:pt x="17348" y="1048"/>
                  <a:pt x="17451" y="1099"/>
                  <a:pt x="17530" y="1206"/>
                </a:cubicBezTo>
                <a:cubicBezTo>
                  <a:pt x="17609" y="1312"/>
                  <a:pt x="17653" y="1436"/>
                  <a:pt x="17653" y="1586"/>
                </a:cubicBezTo>
                <a:lnTo>
                  <a:pt x="17653" y="6383"/>
                </a:lnTo>
                <a:lnTo>
                  <a:pt x="21416" y="10074"/>
                </a:lnTo>
                <a:close/>
                <a:moveTo>
                  <a:pt x="18523" y="11977"/>
                </a:moveTo>
                <a:lnTo>
                  <a:pt x="18523" y="20551"/>
                </a:lnTo>
                <a:cubicBezTo>
                  <a:pt x="18523" y="20854"/>
                  <a:pt x="18441" y="21104"/>
                  <a:pt x="18276" y="21300"/>
                </a:cubicBezTo>
                <a:cubicBezTo>
                  <a:pt x="18110" y="21502"/>
                  <a:pt x="17904" y="21599"/>
                  <a:pt x="17653" y="21599"/>
                </a:cubicBezTo>
                <a:lnTo>
                  <a:pt x="12809" y="21599"/>
                </a:lnTo>
                <a:lnTo>
                  <a:pt x="12809" y="14736"/>
                </a:lnTo>
                <a:lnTo>
                  <a:pt x="8772" y="14736"/>
                </a:lnTo>
                <a:lnTo>
                  <a:pt x="8772" y="21599"/>
                </a:lnTo>
                <a:lnTo>
                  <a:pt x="3928" y="21599"/>
                </a:lnTo>
                <a:cubicBezTo>
                  <a:pt x="3677" y="21599"/>
                  <a:pt x="3468" y="21502"/>
                  <a:pt x="3303" y="21300"/>
                </a:cubicBezTo>
                <a:cubicBezTo>
                  <a:pt x="3140" y="21104"/>
                  <a:pt x="3056" y="20854"/>
                  <a:pt x="3056" y="20551"/>
                </a:cubicBezTo>
                <a:lnTo>
                  <a:pt x="3056" y="11977"/>
                </a:lnTo>
                <a:lnTo>
                  <a:pt x="10788" y="4356"/>
                </a:lnTo>
                <a:lnTo>
                  <a:pt x="18523" y="11977"/>
                </a:lnTo>
                <a:close/>
              </a:path>
            </a:pathLst>
          </a:custGeom>
          <a:solidFill>
            <a:srgbClr val="699034"/>
          </a:solidFill>
          <a:ln>
            <a:noFill/>
          </a:ln>
          <a:effectLst/>
        </p:spPr>
        <p:txBody>
          <a:bodyPr lIns="76184" tIns="76184" rIns="76184" bIns="76184" anchor="ctr"/>
          <a:lstStyle/>
          <a:p>
            <a:pPr defTabSz="685800">
              <a:defRPr/>
            </a:pPr>
            <a:endParaRPr lang="es-ES" sz="50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478394" y="2177464"/>
            <a:ext cx="3282227" cy="3279290"/>
            <a:chOff x="4454887" y="2239297"/>
            <a:chExt cx="3282227" cy="3279290"/>
          </a:xfrm>
        </p:grpSpPr>
        <p:grpSp>
          <p:nvGrpSpPr>
            <p:cNvPr id="9" name="Group 32"/>
            <p:cNvGrpSpPr/>
            <p:nvPr/>
          </p:nvGrpSpPr>
          <p:grpSpPr>
            <a:xfrm>
              <a:off x="4454887" y="2284803"/>
              <a:ext cx="1727719" cy="1644048"/>
              <a:chOff x="4321175" y="2138103"/>
              <a:chExt cx="1868488" cy="1778000"/>
            </a:xfrm>
          </p:grpSpPr>
          <p:sp>
            <p:nvSpPr>
              <p:cNvPr id="21" name="Freeform 8"/>
              <p:cNvSpPr/>
              <p:nvPr/>
            </p:nvSpPr>
            <p:spPr bwMode="auto">
              <a:xfrm>
                <a:off x="4321175" y="2138103"/>
                <a:ext cx="1868488" cy="1778000"/>
              </a:xfrm>
              <a:custGeom>
                <a:avLst/>
                <a:gdLst>
                  <a:gd name="T0" fmla="*/ 497 w 497"/>
                  <a:gd name="T1" fmla="*/ 134 h 473"/>
                  <a:gd name="T2" fmla="*/ 408 w 497"/>
                  <a:gd name="T3" fmla="*/ 225 h 473"/>
                  <a:gd name="T4" fmla="*/ 230 w 497"/>
                  <a:gd name="T5" fmla="*/ 440 h 473"/>
                  <a:gd name="T6" fmla="*/ 130 w 497"/>
                  <a:gd name="T7" fmla="*/ 342 h 473"/>
                  <a:gd name="T8" fmla="*/ 0 w 497"/>
                  <a:gd name="T9" fmla="*/ 473 h 473"/>
                  <a:gd name="T10" fmla="*/ 0 w 497"/>
                  <a:gd name="T11" fmla="*/ 459 h 473"/>
                  <a:gd name="T12" fmla="*/ 361 w 497"/>
                  <a:gd name="T13" fmla="*/ 0 h 473"/>
                  <a:gd name="T14" fmla="*/ 497 w 497"/>
                  <a:gd name="T15" fmla="*/ 134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7" h="473">
                    <a:moveTo>
                      <a:pt x="497" y="134"/>
                    </a:moveTo>
                    <a:cubicBezTo>
                      <a:pt x="408" y="225"/>
                      <a:pt x="408" y="225"/>
                      <a:pt x="408" y="225"/>
                    </a:cubicBezTo>
                    <a:cubicBezTo>
                      <a:pt x="311" y="252"/>
                      <a:pt x="238" y="337"/>
                      <a:pt x="230" y="440"/>
                    </a:cubicBezTo>
                    <a:cubicBezTo>
                      <a:pt x="130" y="342"/>
                      <a:pt x="130" y="342"/>
                      <a:pt x="130" y="342"/>
                    </a:cubicBezTo>
                    <a:cubicBezTo>
                      <a:pt x="0" y="473"/>
                      <a:pt x="0" y="473"/>
                      <a:pt x="0" y="473"/>
                    </a:cubicBezTo>
                    <a:cubicBezTo>
                      <a:pt x="0" y="468"/>
                      <a:pt x="0" y="463"/>
                      <a:pt x="0" y="459"/>
                    </a:cubicBezTo>
                    <a:cubicBezTo>
                      <a:pt x="0" y="236"/>
                      <a:pt x="154" y="50"/>
                      <a:pt x="361" y="0"/>
                    </a:cubicBezTo>
                    <a:lnTo>
                      <a:pt x="497" y="134"/>
                    </a:lnTo>
                    <a:close/>
                  </a:path>
                </a:pathLst>
              </a:custGeom>
              <a:solidFill>
                <a:srgbClr val="A0D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2" name="TextBox 28"/>
              <p:cNvSpPr txBox="1"/>
              <p:nvPr/>
            </p:nvSpPr>
            <p:spPr>
              <a:xfrm>
                <a:off x="4776258" y="2642839"/>
                <a:ext cx="695525" cy="632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01</a:t>
                </a:r>
                <a:endParaRPr lang="en-US" sz="32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0" name="Group 33"/>
            <p:cNvGrpSpPr/>
            <p:nvPr/>
          </p:nvGrpSpPr>
          <p:grpSpPr>
            <a:xfrm>
              <a:off x="6004990" y="2239297"/>
              <a:ext cx="1698362" cy="1755609"/>
              <a:chOff x="5997575" y="2088890"/>
              <a:chExt cx="1836738" cy="1898650"/>
            </a:xfrm>
          </p:grpSpPr>
          <p:sp>
            <p:nvSpPr>
              <p:cNvPr id="19" name="Freeform 5"/>
              <p:cNvSpPr/>
              <p:nvPr/>
            </p:nvSpPr>
            <p:spPr bwMode="auto">
              <a:xfrm>
                <a:off x="5997575" y="2088890"/>
                <a:ext cx="1836738" cy="1898650"/>
              </a:xfrm>
              <a:custGeom>
                <a:avLst/>
                <a:gdLst>
                  <a:gd name="T0" fmla="*/ 488 w 488"/>
                  <a:gd name="T1" fmla="*/ 376 h 505"/>
                  <a:gd name="T2" fmla="*/ 360 w 488"/>
                  <a:gd name="T3" fmla="*/ 505 h 505"/>
                  <a:gd name="T4" fmla="*/ 259 w 488"/>
                  <a:gd name="T5" fmla="*/ 406 h 505"/>
                  <a:gd name="T6" fmla="*/ 63 w 488"/>
                  <a:gd name="T7" fmla="*/ 232 h 505"/>
                  <a:gd name="T8" fmla="*/ 148 w 488"/>
                  <a:gd name="T9" fmla="*/ 146 h 505"/>
                  <a:gd name="T10" fmla="*/ 0 w 488"/>
                  <a:gd name="T11" fmla="*/ 1 h 505"/>
                  <a:gd name="T12" fmla="*/ 26 w 488"/>
                  <a:gd name="T13" fmla="*/ 0 h 505"/>
                  <a:gd name="T14" fmla="*/ 488 w 488"/>
                  <a:gd name="T15" fmla="*/ 376 h 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8" h="505">
                    <a:moveTo>
                      <a:pt x="488" y="376"/>
                    </a:moveTo>
                    <a:cubicBezTo>
                      <a:pt x="360" y="505"/>
                      <a:pt x="360" y="505"/>
                      <a:pt x="360" y="505"/>
                    </a:cubicBezTo>
                    <a:cubicBezTo>
                      <a:pt x="259" y="406"/>
                      <a:pt x="259" y="406"/>
                      <a:pt x="259" y="406"/>
                    </a:cubicBezTo>
                    <a:cubicBezTo>
                      <a:pt x="234" y="316"/>
                      <a:pt x="158" y="247"/>
                      <a:pt x="63" y="232"/>
                    </a:cubicBezTo>
                    <a:cubicBezTo>
                      <a:pt x="148" y="146"/>
                      <a:pt x="148" y="146"/>
                      <a:pt x="148" y="146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9" y="0"/>
                      <a:pt x="17" y="0"/>
                      <a:pt x="26" y="0"/>
                    </a:cubicBezTo>
                    <a:cubicBezTo>
                      <a:pt x="254" y="0"/>
                      <a:pt x="444" y="161"/>
                      <a:pt x="488" y="376"/>
                    </a:cubicBezTo>
                    <a:close/>
                  </a:path>
                </a:pathLst>
              </a:custGeom>
              <a:solidFill>
                <a:srgbClr val="B3D4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0" name="TextBox 29"/>
              <p:cNvSpPr txBox="1"/>
              <p:nvPr/>
            </p:nvSpPr>
            <p:spPr>
              <a:xfrm>
                <a:off x="6691644" y="2642839"/>
                <a:ext cx="695524" cy="6324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02</a:t>
                </a:r>
                <a:endParaRPr lang="en-US" sz="32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1" name="Group 35"/>
            <p:cNvGrpSpPr/>
            <p:nvPr/>
          </p:nvGrpSpPr>
          <p:grpSpPr>
            <a:xfrm>
              <a:off x="4493053" y="3807015"/>
              <a:ext cx="1669003" cy="1711572"/>
              <a:chOff x="4362450" y="3784340"/>
              <a:chExt cx="1804988" cy="1851025"/>
            </a:xfrm>
          </p:grpSpPr>
          <p:sp>
            <p:nvSpPr>
              <p:cNvPr id="17" name="Freeform 7"/>
              <p:cNvSpPr/>
              <p:nvPr/>
            </p:nvSpPr>
            <p:spPr bwMode="auto">
              <a:xfrm>
                <a:off x="4362450" y="3784340"/>
                <a:ext cx="1804988" cy="1851025"/>
              </a:xfrm>
              <a:custGeom>
                <a:avLst/>
                <a:gdLst>
                  <a:gd name="T0" fmla="*/ 480 w 480"/>
                  <a:gd name="T1" fmla="*/ 492 h 492"/>
                  <a:gd name="T2" fmla="*/ 461 w 480"/>
                  <a:gd name="T3" fmla="*/ 492 h 492"/>
                  <a:gd name="T4" fmla="*/ 0 w 480"/>
                  <a:gd name="T5" fmla="*/ 122 h 492"/>
                  <a:gd name="T6" fmla="*/ 120 w 480"/>
                  <a:gd name="T7" fmla="*/ 0 h 492"/>
                  <a:gd name="T8" fmla="*/ 239 w 480"/>
                  <a:gd name="T9" fmla="*/ 118 h 492"/>
                  <a:gd name="T10" fmla="*/ 424 w 480"/>
                  <a:gd name="T11" fmla="*/ 260 h 492"/>
                  <a:gd name="T12" fmla="*/ 335 w 480"/>
                  <a:gd name="T13" fmla="*/ 350 h 492"/>
                  <a:gd name="T14" fmla="*/ 480 w 480"/>
                  <a:gd name="T15" fmla="*/ 492 h 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0" h="492">
                    <a:moveTo>
                      <a:pt x="480" y="492"/>
                    </a:moveTo>
                    <a:cubicBezTo>
                      <a:pt x="474" y="492"/>
                      <a:pt x="467" y="492"/>
                      <a:pt x="461" y="492"/>
                    </a:cubicBezTo>
                    <a:cubicBezTo>
                      <a:pt x="235" y="492"/>
                      <a:pt x="46" y="334"/>
                      <a:pt x="0" y="122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239" y="118"/>
                      <a:pt x="239" y="118"/>
                      <a:pt x="239" y="118"/>
                    </a:cubicBezTo>
                    <a:cubicBezTo>
                      <a:pt x="271" y="192"/>
                      <a:pt x="341" y="247"/>
                      <a:pt x="424" y="260"/>
                    </a:cubicBezTo>
                    <a:cubicBezTo>
                      <a:pt x="335" y="350"/>
                      <a:pt x="335" y="350"/>
                      <a:pt x="335" y="350"/>
                    </a:cubicBezTo>
                    <a:lnTo>
                      <a:pt x="480" y="492"/>
                    </a:lnTo>
                    <a:close/>
                  </a:path>
                </a:pathLst>
              </a:custGeom>
              <a:solidFill>
                <a:srgbClr val="B3D4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8" name="TextBox 30"/>
              <p:cNvSpPr txBox="1"/>
              <p:nvPr/>
            </p:nvSpPr>
            <p:spPr>
              <a:xfrm>
                <a:off x="4776258" y="4552005"/>
                <a:ext cx="695525" cy="6324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b="1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04</a:t>
                </a:r>
                <a:endParaRPr lang="en-US" sz="3200" b="1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4" name="Group 34"/>
            <p:cNvGrpSpPr/>
            <p:nvPr/>
          </p:nvGrpSpPr>
          <p:grpSpPr>
            <a:xfrm>
              <a:off x="5994716" y="3849585"/>
              <a:ext cx="1742398" cy="1630838"/>
              <a:chOff x="5986463" y="3830378"/>
              <a:chExt cx="1884363" cy="1763713"/>
            </a:xfrm>
          </p:grpSpPr>
          <p:sp>
            <p:nvSpPr>
              <p:cNvPr id="15" name="Freeform 6"/>
              <p:cNvSpPr/>
              <p:nvPr/>
            </p:nvSpPr>
            <p:spPr bwMode="auto">
              <a:xfrm>
                <a:off x="5986463" y="3830378"/>
                <a:ext cx="1884363" cy="1763713"/>
              </a:xfrm>
              <a:custGeom>
                <a:avLst/>
                <a:gdLst>
                  <a:gd name="T0" fmla="*/ 501 w 501"/>
                  <a:gd name="T1" fmla="*/ 9 h 469"/>
                  <a:gd name="T2" fmla="*/ 134 w 501"/>
                  <a:gd name="T3" fmla="*/ 469 h 469"/>
                  <a:gd name="T4" fmla="*/ 0 w 501"/>
                  <a:gd name="T5" fmla="*/ 337 h 469"/>
                  <a:gd name="T6" fmla="*/ 93 w 501"/>
                  <a:gd name="T7" fmla="*/ 242 h 469"/>
                  <a:gd name="T8" fmla="*/ 93 w 501"/>
                  <a:gd name="T9" fmla="*/ 242 h 469"/>
                  <a:gd name="T10" fmla="*/ 269 w 501"/>
                  <a:gd name="T11" fmla="*/ 45 h 469"/>
                  <a:gd name="T12" fmla="*/ 364 w 501"/>
                  <a:gd name="T13" fmla="*/ 139 h 469"/>
                  <a:gd name="T14" fmla="*/ 501 w 501"/>
                  <a:gd name="T15" fmla="*/ 0 h 469"/>
                  <a:gd name="T16" fmla="*/ 501 w 501"/>
                  <a:gd name="T17" fmla="*/ 9 h 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1" h="469">
                    <a:moveTo>
                      <a:pt x="501" y="9"/>
                    </a:moveTo>
                    <a:cubicBezTo>
                      <a:pt x="501" y="233"/>
                      <a:pt x="344" y="421"/>
                      <a:pt x="134" y="469"/>
                    </a:cubicBezTo>
                    <a:cubicBezTo>
                      <a:pt x="0" y="337"/>
                      <a:pt x="0" y="337"/>
                      <a:pt x="0" y="337"/>
                    </a:cubicBezTo>
                    <a:cubicBezTo>
                      <a:pt x="93" y="242"/>
                      <a:pt x="93" y="242"/>
                      <a:pt x="93" y="242"/>
                    </a:cubicBezTo>
                    <a:cubicBezTo>
                      <a:pt x="93" y="242"/>
                      <a:pt x="93" y="242"/>
                      <a:pt x="93" y="242"/>
                    </a:cubicBezTo>
                    <a:cubicBezTo>
                      <a:pt x="184" y="217"/>
                      <a:pt x="254" y="140"/>
                      <a:pt x="269" y="45"/>
                    </a:cubicBezTo>
                    <a:cubicBezTo>
                      <a:pt x="364" y="139"/>
                      <a:pt x="364" y="139"/>
                      <a:pt x="364" y="139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01" y="3"/>
                      <a:pt x="501" y="6"/>
                      <a:pt x="501" y="9"/>
                    </a:cubicBezTo>
                    <a:close/>
                  </a:path>
                </a:pathLst>
              </a:custGeom>
              <a:solidFill>
                <a:srgbClr val="A0D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6" name="TextBox 31"/>
              <p:cNvSpPr txBox="1"/>
              <p:nvPr/>
            </p:nvSpPr>
            <p:spPr>
              <a:xfrm>
                <a:off x="6691641" y="4552005"/>
                <a:ext cx="695525" cy="6324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03</a:t>
                </a:r>
                <a:endParaRPr lang="en-US" sz="32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cxnSp>
        <p:nvCxnSpPr>
          <p:cNvPr id="23" name="Straight Connector 23"/>
          <p:cNvCxnSpPr/>
          <p:nvPr/>
        </p:nvCxnSpPr>
        <p:spPr>
          <a:xfrm>
            <a:off x="3803693" y="4691942"/>
            <a:ext cx="893415" cy="0"/>
          </a:xfrm>
          <a:prstGeom prst="line">
            <a:avLst/>
          </a:prstGeom>
          <a:ln w="12700">
            <a:solidFill>
              <a:srgbClr val="B3D487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577408" y="2921199"/>
            <a:ext cx="893415" cy="0"/>
          </a:xfrm>
          <a:prstGeom prst="line">
            <a:avLst/>
          </a:prstGeom>
          <a:ln w="12700">
            <a:solidFill>
              <a:srgbClr val="B3D487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3"/>
          <p:cNvCxnSpPr/>
          <p:nvPr/>
        </p:nvCxnSpPr>
        <p:spPr>
          <a:xfrm>
            <a:off x="7577408" y="4691942"/>
            <a:ext cx="893415" cy="0"/>
          </a:xfrm>
          <a:prstGeom prst="line">
            <a:avLst/>
          </a:prstGeom>
          <a:ln w="12700">
            <a:solidFill>
              <a:srgbClr val="A0D3CC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组合 25"/>
          <p:cNvGrpSpPr/>
          <p:nvPr/>
        </p:nvGrpSpPr>
        <p:grpSpPr>
          <a:xfrm>
            <a:off x="3154615" y="2750521"/>
            <a:ext cx="396000" cy="396000"/>
            <a:chOff x="3000828" y="2707821"/>
            <a:chExt cx="656560" cy="605065"/>
          </a:xfrm>
        </p:grpSpPr>
        <p:sp>
          <p:nvSpPr>
            <p:cNvPr id="27" name="圆角矩形 42"/>
            <p:cNvSpPr/>
            <p:nvPr/>
          </p:nvSpPr>
          <p:spPr>
            <a:xfrm>
              <a:off x="3000828" y="2707821"/>
              <a:ext cx="656560" cy="605065"/>
            </a:xfrm>
            <a:prstGeom prst="roundRect">
              <a:avLst>
                <a:gd name="adj" fmla="val 0"/>
              </a:avLst>
            </a:prstGeom>
            <a:solidFill>
              <a:srgbClr val="A0D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ea typeface="微软雅黑" panose="020B0503020204020204" charset="-122"/>
              </a:endParaRP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3219416" y="2800573"/>
              <a:ext cx="300067" cy="419561"/>
              <a:chOff x="6289753" y="965485"/>
              <a:chExt cx="556070" cy="777511"/>
            </a:xfrm>
            <a:solidFill>
              <a:schemeClr val="bg1"/>
            </a:solidFill>
          </p:grpSpPr>
          <p:sp>
            <p:nvSpPr>
              <p:cNvPr id="29" name="Freeform 10"/>
              <p:cNvSpPr/>
              <p:nvPr/>
            </p:nvSpPr>
            <p:spPr bwMode="auto">
              <a:xfrm>
                <a:off x="6366849" y="1004853"/>
                <a:ext cx="147629" cy="159110"/>
              </a:xfrm>
              <a:custGeom>
                <a:avLst/>
                <a:gdLst>
                  <a:gd name="T0" fmla="*/ 4 w 38"/>
                  <a:gd name="T1" fmla="*/ 26 h 41"/>
                  <a:gd name="T2" fmla="*/ 19 w 38"/>
                  <a:gd name="T3" fmla="*/ 41 h 41"/>
                  <a:gd name="T4" fmla="*/ 34 w 38"/>
                  <a:gd name="T5" fmla="*/ 26 h 41"/>
                  <a:gd name="T6" fmla="*/ 37 w 38"/>
                  <a:gd name="T7" fmla="*/ 20 h 41"/>
                  <a:gd name="T8" fmla="*/ 35 w 38"/>
                  <a:gd name="T9" fmla="*/ 17 h 41"/>
                  <a:gd name="T10" fmla="*/ 19 w 38"/>
                  <a:gd name="T11" fmla="*/ 0 h 41"/>
                  <a:gd name="T12" fmla="*/ 3 w 38"/>
                  <a:gd name="T13" fmla="*/ 17 h 41"/>
                  <a:gd name="T14" fmla="*/ 0 w 38"/>
                  <a:gd name="T15" fmla="*/ 20 h 41"/>
                  <a:gd name="T16" fmla="*/ 4 w 38"/>
                  <a:gd name="T17" fmla="*/ 2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41">
                    <a:moveTo>
                      <a:pt x="4" y="26"/>
                    </a:moveTo>
                    <a:cubicBezTo>
                      <a:pt x="6" y="34"/>
                      <a:pt x="11" y="41"/>
                      <a:pt x="19" y="41"/>
                    </a:cubicBezTo>
                    <a:cubicBezTo>
                      <a:pt x="27" y="41"/>
                      <a:pt x="32" y="34"/>
                      <a:pt x="34" y="26"/>
                    </a:cubicBezTo>
                    <a:cubicBezTo>
                      <a:pt x="36" y="25"/>
                      <a:pt x="38" y="22"/>
                      <a:pt x="37" y="20"/>
                    </a:cubicBezTo>
                    <a:cubicBezTo>
                      <a:pt x="37" y="18"/>
                      <a:pt x="36" y="17"/>
                      <a:pt x="35" y="17"/>
                    </a:cubicBezTo>
                    <a:cubicBezTo>
                      <a:pt x="35" y="7"/>
                      <a:pt x="28" y="0"/>
                      <a:pt x="19" y="0"/>
                    </a:cubicBezTo>
                    <a:cubicBezTo>
                      <a:pt x="10" y="0"/>
                      <a:pt x="3" y="7"/>
                      <a:pt x="3" y="17"/>
                    </a:cubicBezTo>
                    <a:cubicBezTo>
                      <a:pt x="1" y="17"/>
                      <a:pt x="0" y="18"/>
                      <a:pt x="0" y="20"/>
                    </a:cubicBezTo>
                    <a:cubicBezTo>
                      <a:pt x="0" y="22"/>
                      <a:pt x="1" y="26"/>
                      <a:pt x="4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" panose="020B0503020204020204" charset="-122"/>
                </a:endParaRPr>
              </a:p>
            </p:txBody>
          </p:sp>
          <p:sp>
            <p:nvSpPr>
              <p:cNvPr id="30" name="Freeform 11"/>
              <p:cNvSpPr/>
              <p:nvPr/>
            </p:nvSpPr>
            <p:spPr bwMode="auto">
              <a:xfrm>
                <a:off x="6289753" y="1172165"/>
                <a:ext cx="411722" cy="570831"/>
              </a:xfrm>
              <a:custGeom>
                <a:avLst/>
                <a:gdLst>
                  <a:gd name="T0" fmla="*/ 97 w 106"/>
                  <a:gd name="T1" fmla="*/ 36 h 147"/>
                  <a:gd name="T2" fmla="*/ 82 w 106"/>
                  <a:gd name="T3" fmla="*/ 38 h 147"/>
                  <a:gd name="T4" fmla="*/ 79 w 106"/>
                  <a:gd name="T5" fmla="*/ 37 h 147"/>
                  <a:gd name="T6" fmla="*/ 67 w 106"/>
                  <a:gd name="T7" fmla="*/ 11 h 147"/>
                  <a:gd name="T8" fmla="*/ 66 w 106"/>
                  <a:gd name="T9" fmla="*/ 8 h 147"/>
                  <a:gd name="T10" fmla="*/ 54 w 106"/>
                  <a:gd name="T11" fmla="*/ 2 h 147"/>
                  <a:gd name="T12" fmla="*/ 49 w 106"/>
                  <a:gd name="T13" fmla="*/ 0 h 147"/>
                  <a:gd name="T14" fmla="*/ 43 w 106"/>
                  <a:gd name="T15" fmla="*/ 22 h 147"/>
                  <a:gd name="T16" fmla="*/ 43 w 106"/>
                  <a:gd name="T17" fmla="*/ 5 h 147"/>
                  <a:gd name="T18" fmla="*/ 38 w 106"/>
                  <a:gd name="T19" fmla="*/ 2 h 147"/>
                  <a:gd name="T20" fmla="*/ 37 w 106"/>
                  <a:gd name="T21" fmla="*/ 9 h 147"/>
                  <a:gd name="T22" fmla="*/ 28 w 106"/>
                  <a:gd name="T23" fmla="*/ 0 h 147"/>
                  <a:gd name="T24" fmla="*/ 28 w 106"/>
                  <a:gd name="T25" fmla="*/ 0 h 147"/>
                  <a:gd name="T26" fmla="*/ 10 w 106"/>
                  <a:gd name="T27" fmla="*/ 7 h 147"/>
                  <a:gd name="T28" fmla="*/ 1 w 106"/>
                  <a:gd name="T29" fmla="*/ 69 h 147"/>
                  <a:gd name="T30" fmla="*/ 14 w 106"/>
                  <a:gd name="T31" fmla="*/ 70 h 147"/>
                  <a:gd name="T32" fmla="*/ 18 w 106"/>
                  <a:gd name="T33" fmla="*/ 23 h 147"/>
                  <a:gd name="T34" fmla="*/ 18 w 106"/>
                  <a:gd name="T35" fmla="*/ 65 h 147"/>
                  <a:gd name="T36" fmla="*/ 18 w 106"/>
                  <a:gd name="T37" fmla="*/ 138 h 147"/>
                  <a:gd name="T38" fmla="*/ 27 w 106"/>
                  <a:gd name="T39" fmla="*/ 147 h 147"/>
                  <a:gd name="T40" fmla="*/ 36 w 106"/>
                  <a:gd name="T41" fmla="*/ 138 h 147"/>
                  <a:gd name="T42" fmla="*/ 41 w 106"/>
                  <a:gd name="T43" fmla="*/ 77 h 147"/>
                  <a:gd name="T44" fmla="*/ 50 w 106"/>
                  <a:gd name="T45" fmla="*/ 147 h 147"/>
                  <a:gd name="T46" fmla="*/ 50 w 106"/>
                  <a:gd name="T47" fmla="*/ 147 h 147"/>
                  <a:gd name="T48" fmla="*/ 59 w 106"/>
                  <a:gd name="T49" fmla="*/ 70 h 147"/>
                  <a:gd name="T50" fmla="*/ 60 w 106"/>
                  <a:gd name="T51" fmla="*/ 29 h 147"/>
                  <a:gd name="T52" fmla="*/ 67 w 106"/>
                  <a:gd name="T53" fmla="*/ 43 h 147"/>
                  <a:gd name="T54" fmla="*/ 71 w 106"/>
                  <a:gd name="T55" fmla="*/ 50 h 147"/>
                  <a:gd name="T56" fmla="*/ 75 w 106"/>
                  <a:gd name="T57" fmla="*/ 52 h 147"/>
                  <a:gd name="T58" fmla="*/ 77 w 106"/>
                  <a:gd name="T59" fmla="*/ 52 h 147"/>
                  <a:gd name="T60" fmla="*/ 81 w 106"/>
                  <a:gd name="T61" fmla="*/ 52 h 147"/>
                  <a:gd name="T62" fmla="*/ 100 w 106"/>
                  <a:gd name="T63" fmla="*/ 49 h 147"/>
                  <a:gd name="T64" fmla="*/ 97 w 106"/>
                  <a:gd name="T65" fmla="*/ 36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6" h="147">
                    <a:moveTo>
                      <a:pt x="97" y="36"/>
                    </a:moveTo>
                    <a:cubicBezTo>
                      <a:pt x="97" y="36"/>
                      <a:pt x="97" y="36"/>
                      <a:pt x="97" y="36"/>
                    </a:cubicBezTo>
                    <a:cubicBezTo>
                      <a:pt x="95" y="36"/>
                      <a:pt x="91" y="37"/>
                      <a:pt x="87" y="37"/>
                    </a:cubicBezTo>
                    <a:cubicBezTo>
                      <a:pt x="85" y="38"/>
                      <a:pt x="83" y="38"/>
                      <a:pt x="82" y="38"/>
                    </a:cubicBezTo>
                    <a:cubicBezTo>
                      <a:pt x="81" y="38"/>
                      <a:pt x="81" y="38"/>
                      <a:pt x="80" y="38"/>
                    </a:cubicBezTo>
                    <a:cubicBezTo>
                      <a:pt x="80" y="38"/>
                      <a:pt x="80" y="37"/>
                      <a:pt x="79" y="37"/>
                    </a:cubicBezTo>
                    <a:cubicBezTo>
                      <a:pt x="77" y="32"/>
                      <a:pt x="73" y="25"/>
                      <a:pt x="71" y="19"/>
                    </a:cubicBezTo>
                    <a:cubicBezTo>
                      <a:pt x="69" y="16"/>
                      <a:pt x="68" y="13"/>
                      <a:pt x="67" y="11"/>
                    </a:cubicBezTo>
                    <a:cubicBezTo>
                      <a:pt x="67" y="10"/>
                      <a:pt x="66" y="10"/>
                      <a:pt x="66" y="9"/>
                    </a:cubicBezTo>
                    <a:cubicBezTo>
                      <a:pt x="66" y="8"/>
                      <a:pt x="66" y="8"/>
                      <a:pt x="66" y="8"/>
                    </a:cubicBezTo>
                    <a:cubicBezTo>
                      <a:pt x="65" y="7"/>
                      <a:pt x="65" y="6"/>
                      <a:pt x="64" y="6"/>
                    </a:cubicBezTo>
                    <a:cubicBezTo>
                      <a:pt x="63" y="5"/>
                      <a:pt x="61" y="3"/>
                      <a:pt x="54" y="2"/>
                    </a:cubicBezTo>
                    <a:cubicBezTo>
                      <a:pt x="52" y="1"/>
                      <a:pt x="51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4"/>
                      <a:pt x="48" y="12"/>
                      <a:pt x="43" y="22"/>
                    </a:cubicBezTo>
                    <a:cubicBezTo>
                      <a:pt x="42" y="15"/>
                      <a:pt x="41" y="9"/>
                      <a:pt x="41" y="9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38" y="2"/>
                      <a:pt x="38" y="2"/>
                      <a:pt x="38" y="2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6" y="9"/>
                      <a:pt x="35" y="15"/>
                      <a:pt x="35" y="22"/>
                    </a:cubicBezTo>
                    <a:cubicBezTo>
                      <a:pt x="30" y="12"/>
                      <a:pt x="28" y="4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7" y="0"/>
                      <a:pt x="25" y="1"/>
                      <a:pt x="24" y="2"/>
                    </a:cubicBezTo>
                    <a:cubicBezTo>
                      <a:pt x="20" y="3"/>
                      <a:pt x="14" y="5"/>
                      <a:pt x="10" y="7"/>
                    </a:cubicBezTo>
                    <a:cubicBezTo>
                      <a:pt x="8" y="9"/>
                      <a:pt x="2" y="17"/>
                      <a:pt x="0" y="44"/>
                    </a:cubicBezTo>
                    <a:cubicBezTo>
                      <a:pt x="0" y="53"/>
                      <a:pt x="1" y="69"/>
                      <a:pt x="1" y="69"/>
                    </a:cubicBezTo>
                    <a:cubicBezTo>
                      <a:pt x="2" y="73"/>
                      <a:pt x="3" y="77"/>
                      <a:pt x="7" y="77"/>
                    </a:cubicBezTo>
                    <a:cubicBezTo>
                      <a:pt x="12" y="77"/>
                      <a:pt x="14" y="74"/>
                      <a:pt x="14" y="70"/>
                    </a:cubicBezTo>
                    <a:cubicBezTo>
                      <a:pt x="14" y="70"/>
                      <a:pt x="13" y="56"/>
                      <a:pt x="14" y="45"/>
                    </a:cubicBezTo>
                    <a:cubicBezTo>
                      <a:pt x="14" y="36"/>
                      <a:pt x="16" y="23"/>
                      <a:pt x="18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65"/>
                      <a:pt x="18" y="65"/>
                      <a:pt x="18" y="65"/>
                    </a:cubicBezTo>
                    <a:cubicBezTo>
                      <a:pt x="18" y="67"/>
                      <a:pt x="18" y="69"/>
                      <a:pt x="18" y="70"/>
                    </a:cubicBezTo>
                    <a:cubicBezTo>
                      <a:pt x="18" y="138"/>
                      <a:pt x="18" y="138"/>
                      <a:pt x="18" y="138"/>
                    </a:cubicBezTo>
                    <a:cubicBezTo>
                      <a:pt x="18" y="143"/>
                      <a:pt x="22" y="147"/>
                      <a:pt x="27" y="147"/>
                    </a:cubicBezTo>
                    <a:cubicBezTo>
                      <a:pt x="27" y="147"/>
                      <a:pt x="27" y="147"/>
                      <a:pt x="27" y="147"/>
                    </a:cubicBezTo>
                    <a:cubicBezTo>
                      <a:pt x="27" y="147"/>
                      <a:pt x="27" y="147"/>
                      <a:pt x="27" y="147"/>
                    </a:cubicBezTo>
                    <a:cubicBezTo>
                      <a:pt x="32" y="147"/>
                      <a:pt x="36" y="143"/>
                      <a:pt x="36" y="138"/>
                    </a:cubicBezTo>
                    <a:cubicBezTo>
                      <a:pt x="36" y="77"/>
                      <a:pt x="36" y="77"/>
                      <a:pt x="36" y="77"/>
                    </a:cubicBezTo>
                    <a:cubicBezTo>
                      <a:pt x="41" y="77"/>
                      <a:pt x="41" y="77"/>
                      <a:pt x="41" y="77"/>
                    </a:cubicBezTo>
                    <a:cubicBezTo>
                      <a:pt x="41" y="138"/>
                      <a:pt x="41" y="138"/>
                      <a:pt x="41" y="138"/>
                    </a:cubicBezTo>
                    <a:cubicBezTo>
                      <a:pt x="41" y="143"/>
                      <a:pt x="45" y="147"/>
                      <a:pt x="50" y="147"/>
                    </a:cubicBezTo>
                    <a:cubicBezTo>
                      <a:pt x="50" y="147"/>
                      <a:pt x="50" y="147"/>
                      <a:pt x="50" y="147"/>
                    </a:cubicBezTo>
                    <a:cubicBezTo>
                      <a:pt x="50" y="147"/>
                      <a:pt x="50" y="147"/>
                      <a:pt x="50" y="147"/>
                    </a:cubicBezTo>
                    <a:cubicBezTo>
                      <a:pt x="55" y="147"/>
                      <a:pt x="59" y="143"/>
                      <a:pt x="59" y="138"/>
                    </a:cubicBezTo>
                    <a:cubicBezTo>
                      <a:pt x="59" y="70"/>
                      <a:pt x="59" y="70"/>
                      <a:pt x="59" y="70"/>
                    </a:cubicBezTo>
                    <a:cubicBezTo>
                      <a:pt x="60" y="69"/>
                      <a:pt x="60" y="67"/>
                      <a:pt x="60" y="65"/>
                    </a:cubicBezTo>
                    <a:cubicBezTo>
                      <a:pt x="60" y="29"/>
                      <a:pt x="60" y="29"/>
                      <a:pt x="60" y="29"/>
                    </a:cubicBezTo>
                    <a:cubicBezTo>
                      <a:pt x="60" y="29"/>
                      <a:pt x="60" y="30"/>
                      <a:pt x="61" y="31"/>
                    </a:cubicBezTo>
                    <a:cubicBezTo>
                      <a:pt x="63" y="35"/>
                      <a:pt x="65" y="40"/>
                      <a:pt x="67" y="43"/>
                    </a:cubicBezTo>
                    <a:cubicBezTo>
                      <a:pt x="68" y="45"/>
                      <a:pt x="69" y="46"/>
                      <a:pt x="70" y="48"/>
                    </a:cubicBezTo>
                    <a:cubicBezTo>
                      <a:pt x="70" y="48"/>
                      <a:pt x="71" y="49"/>
                      <a:pt x="71" y="50"/>
                    </a:cubicBezTo>
                    <a:cubicBezTo>
                      <a:pt x="71" y="50"/>
                      <a:pt x="72" y="50"/>
                      <a:pt x="72" y="51"/>
                    </a:cubicBezTo>
                    <a:cubicBezTo>
                      <a:pt x="73" y="51"/>
                      <a:pt x="74" y="52"/>
                      <a:pt x="75" y="52"/>
                    </a:cubicBezTo>
                    <a:cubicBezTo>
                      <a:pt x="75" y="52"/>
                      <a:pt x="75" y="52"/>
                      <a:pt x="75" y="52"/>
                    </a:cubicBezTo>
                    <a:cubicBezTo>
                      <a:pt x="76" y="52"/>
                      <a:pt x="76" y="52"/>
                      <a:pt x="77" y="52"/>
                    </a:cubicBezTo>
                    <a:cubicBezTo>
                      <a:pt x="77" y="53"/>
                      <a:pt x="78" y="53"/>
                      <a:pt x="78" y="53"/>
                    </a:cubicBezTo>
                    <a:cubicBezTo>
                      <a:pt x="79" y="53"/>
                      <a:pt x="80" y="52"/>
                      <a:pt x="81" y="52"/>
                    </a:cubicBezTo>
                    <a:cubicBezTo>
                      <a:pt x="85" y="52"/>
                      <a:pt x="89" y="51"/>
                      <a:pt x="93" y="51"/>
                    </a:cubicBezTo>
                    <a:cubicBezTo>
                      <a:pt x="97" y="50"/>
                      <a:pt x="100" y="49"/>
                      <a:pt x="100" y="49"/>
                    </a:cubicBezTo>
                    <a:cubicBezTo>
                      <a:pt x="104" y="48"/>
                      <a:pt x="106" y="45"/>
                      <a:pt x="106" y="41"/>
                    </a:cubicBezTo>
                    <a:cubicBezTo>
                      <a:pt x="105" y="37"/>
                      <a:pt x="101" y="35"/>
                      <a:pt x="97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" panose="020B0503020204020204" charset="-122"/>
                </a:endParaRPr>
              </a:p>
            </p:txBody>
          </p:sp>
          <p:sp>
            <p:nvSpPr>
              <p:cNvPr id="31" name="Freeform 12"/>
              <p:cNvSpPr/>
              <p:nvPr/>
            </p:nvSpPr>
            <p:spPr bwMode="auto">
              <a:xfrm>
                <a:off x="6619458" y="965485"/>
                <a:ext cx="226365" cy="351028"/>
              </a:xfrm>
              <a:custGeom>
                <a:avLst/>
                <a:gdLst>
                  <a:gd name="T0" fmla="*/ 33 w 58"/>
                  <a:gd name="T1" fmla="*/ 41 h 90"/>
                  <a:gd name="T2" fmla="*/ 32 w 58"/>
                  <a:gd name="T3" fmla="*/ 40 h 90"/>
                  <a:gd name="T4" fmla="*/ 24 w 58"/>
                  <a:gd name="T5" fmla="*/ 37 h 90"/>
                  <a:gd name="T6" fmla="*/ 23 w 58"/>
                  <a:gd name="T7" fmla="*/ 36 h 90"/>
                  <a:gd name="T8" fmla="*/ 17 w 58"/>
                  <a:gd name="T9" fmla="*/ 32 h 90"/>
                  <a:gd name="T10" fmla="*/ 18 w 58"/>
                  <a:gd name="T11" fmla="*/ 24 h 90"/>
                  <a:gd name="T12" fmla="*/ 28 w 58"/>
                  <a:gd name="T13" fmla="*/ 20 h 90"/>
                  <a:gd name="T14" fmla="*/ 48 w 58"/>
                  <a:gd name="T15" fmla="*/ 27 h 90"/>
                  <a:gd name="T16" fmla="*/ 56 w 58"/>
                  <a:gd name="T17" fmla="*/ 24 h 90"/>
                  <a:gd name="T18" fmla="*/ 56 w 58"/>
                  <a:gd name="T19" fmla="*/ 18 h 90"/>
                  <a:gd name="T20" fmla="*/ 38 w 58"/>
                  <a:gd name="T21" fmla="*/ 10 h 90"/>
                  <a:gd name="T22" fmla="*/ 33 w 58"/>
                  <a:gd name="T23" fmla="*/ 9 h 90"/>
                  <a:gd name="T24" fmla="*/ 33 w 58"/>
                  <a:gd name="T25" fmla="*/ 2 h 90"/>
                  <a:gd name="T26" fmla="*/ 31 w 58"/>
                  <a:gd name="T27" fmla="*/ 0 h 90"/>
                  <a:gd name="T28" fmla="*/ 25 w 58"/>
                  <a:gd name="T29" fmla="*/ 0 h 90"/>
                  <a:gd name="T30" fmla="*/ 23 w 58"/>
                  <a:gd name="T31" fmla="*/ 2 h 90"/>
                  <a:gd name="T32" fmla="*/ 23 w 58"/>
                  <a:gd name="T33" fmla="*/ 9 h 90"/>
                  <a:gd name="T34" fmla="*/ 8 w 58"/>
                  <a:gd name="T35" fmla="*/ 15 h 90"/>
                  <a:gd name="T36" fmla="*/ 4 w 58"/>
                  <a:gd name="T37" fmla="*/ 37 h 90"/>
                  <a:gd name="T38" fmla="*/ 11 w 58"/>
                  <a:gd name="T39" fmla="*/ 45 h 90"/>
                  <a:gd name="T40" fmla="*/ 32 w 58"/>
                  <a:gd name="T41" fmla="*/ 54 h 90"/>
                  <a:gd name="T42" fmla="*/ 35 w 58"/>
                  <a:gd name="T43" fmla="*/ 56 h 90"/>
                  <a:gd name="T44" fmla="*/ 40 w 58"/>
                  <a:gd name="T45" fmla="*/ 60 h 90"/>
                  <a:gd name="T46" fmla="*/ 39 w 58"/>
                  <a:gd name="T47" fmla="*/ 68 h 90"/>
                  <a:gd name="T48" fmla="*/ 30 w 58"/>
                  <a:gd name="T49" fmla="*/ 71 h 90"/>
                  <a:gd name="T50" fmla="*/ 20 w 58"/>
                  <a:gd name="T51" fmla="*/ 69 h 90"/>
                  <a:gd name="T52" fmla="*/ 14 w 58"/>
                  <a:gd name="T53" fmla="*/ 65 h 90"/>
                  <a:gd name="T54" fmla="*/ 13 w 58"/>
                  <a:gd name="T55" fmla="*/ 64 h 90"/>
                  <a:gd name="T56" fmla="*/ 13 w 58"/>
                  <a:gd name="T57" fmla="*/ 64 h 90"/>
                  <a:gd name="T58" fmla="*/ 13 w 58"/>
                  <a:gd name="T59" fmla="*/ 64 h 90"/>
                  <a:gd name="T60" fmla="*/ 13 w 58"/>
                  <a:gd name="T61" fmla="*/ 64 h 90"/>
                  <a:gd name="T62" fmla="*/ 9 w 58"/>
                  <a:gd name="T63" fmla="*/ 62 h 90"/>
                  <a:gd name="T64" fmla="*/ 2 w 58"/>
                  <a:gd name="T65" fmla="*/ 66 h 90"/>
                  <a:gd name="T66" fmla="*/ 2 w 58"/>
                  <a:gd name="T67" fmla="*/ 71 h 90"/>
                  <a:gd name="T68" fmla="*/ 23 w 58"/>
                  <a:gd name="T69" fmla="*/ 82 h 90"/>
                  <a:gd name="T70" fmla="*/ 23 w 58"/>
                  <a:gd name="T71" fmla="*/ 89 h 90"/>
                  <a:gd name="T72" fmla="*/ 25 w 58"/>
                  <a:gd name="T73" fmla="*/ 90 h 90"/>
                  <a:gd name="T74" fmla="*/ 31 w 58"/>
                  <a:gd name="T75" fmla="*/ 90 h 90"/>
                  <a:gd name="T76" fmla="*/ 33 w 58"/>
                  <a:gd name="T77" fmla="*/ 89 h 90"/>
                  <a:gd name="T78" fmla="*/ 33 w 58"/>
                  <a:gd name="T79" fmla="*/ 82 h 90"/>
                  <a:gd name="T80" fmla="*/ 49 w 58"/>
                  <a:gd name="T81" fmla="*/ 77 h 90"/>
                  <a:gd name="T82" fmla="*/ 55 w 58"/>
                  <a:gd name="T83" fmla="*/ 56 h 90"/>
                  <a:gd name="T84" fmla="*/ 33 w 58"/>
                  <a:gd name="T85" fmla="*/ 41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8" h="90">
                    <a:moveTo>
                      <a:pt x="33" y="41"/>
                    </a:moveTo>
                    <a:cubicBezTo>
                      <a:pt x="32" y="40"/>
                      <a:pt x="32" y="40"/>
                      <a:pt x="32" y="40"/>
                    </a:cubicBezTo>
                    <a:cubicBezTo>
                      <a:pt x="29" y="39"/>
                      <a:pt x="25" y="37"/>
                      <a:pt x="24" y="37"/>
                    </a:cubicBezTo>
                    <a:cubicBezTo>
                      <a:pt x="24" y="37"/>
                      <a:pt x="23" y="36"/>
                      <a:pt x="23" y="36"/>
                    </a:cubicBezTo>
                    <a:cubicBezTo>
                      <a:pt x="20" y="35"/>
                      <a:pt x="19" y="34"/>
                      <a:pt x="17" y="32"/>
                    </a:cubicBezTo>
                    <a:cubicBezTo>
                      <a:pt x="15" y="29"/>
                      <a:pt x="16" y="26"/>
                      <a:pt x="18" y="24"/>
                    </a:cubicBezTo>
                    <a:cubicBezTo>
                      <a:pt x="21" y="21"/>
                      <a:pt x="25" y="20"/>
                      <a:pt x="28" y="20"/>
                    </a:cubicBezTo>
                    <a:cubicBezTo>
                      <a:pt x="30" y="20"/>
                      <a:pt x="38" y="19"/>
                      <a:pt x="48" y="27"/>
                    </a:cubicBezTo>
                    <a:cubicBezTo>
                      <a:pt x="50" y="29"/>
                      <a:pt x="54" y="26"/>
                      <a:pt x="56" y="24"/>
                    </a:cubicBezTo>
                    <a:cubicBezTo>
                      <a:pt x="57" y="22"/>
                      <a:pt x="57" y="20"/>
                      <a:pt x="56" y="18"/>
                    </a:cubicBezTo>
                    <a:cubicBezTo>
                      <a:pt x="53" y="14"/>
                      <a:pt x="43" y="11"/>
                      <a:pt x="38" y="10"/>
                    </a:cubicBezTo>
                    <a:cubicBezTo>
                      <a:pt x="37" y="9"/>
                      <a:pt x="35" y="9"/>
                      <a:pt x="33" y="9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1"/>
                      <a:pt x="32" y="0"/>
                      <a:pt x="31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4" y="0"/>
                      <a:pt x="23" y="1"/>
                      <a:pt x="23" y="2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17" y="10"/>
                      <a:pt x="12" y="12"/>
                      <a:pt x="8" y="15"/>
                    </a:cubicBezTo>
                    <a:cubicBezTo>
                      <a:pt x="2" y="21"/>
                      <a:pt x="0" y="30"/>
                      <a:pt x="4" y="37"/>
                    </a:cubicBezTo>
                    <a:cubicBezTo>
                      <a:pt x="5" y="40"/>
                      <a:pt x="8" y="43"/>
                      <a:pt x="11" y="45"/>
                    </a:cubicBezTo>
                    <a:cubicBezTo>
                      <a:pt x="14" y="46"/>
                      <a:pt x="26" y="52"/>
                      <a:pt x="32" y="54"/>
                    </a:cubicBezTo>
                    <a:cubicBezTo>
                      <a:pt x="35" y="56"/>
                      <a:pt x="35" y="56"/>
                      <a:pt x="35" y="56"/>
                    </a:cubicBezTo>
                    <a:cubicBezTo>
                      <a:pt x="37" y="57"/>
                      <a:pt x="39" y="58"/>
                      <a:pt x="40" y="60"/>
                    </a:cubicBezTo>
                    <a:cubicBezTo>
                      <a:pt x="42" y="63"/>
                      <a:pt x="41" y="66"/>
                      <a:pt x="39" y="68"/>
                    </a:cubicBezTo>
                    <a:cubicBezTo>
                      <a:pt x="37" y="70"/>
                      <a:pt x="34" y="71"/>
                      <a:pt x="30" y="71"/>
                    </a:cubicBezTo>
                    <a:cubicBezTo>
                      <a:pt x="27" y="71"/>
                      <a:pt x="24" y="70"/>
                      <a:pt x="20" y="69"/>
                    </a:cubicBezTo>
                    <a:cubicBezTo>
                      <a:pt x="18" y="68"/>
                      <a:pt x="16" y="67"/>
                      <a:pt x="14" y="65"/>
                    </a:cubicBezTo>
                    <a:cubicBezTo>
                      <a:pt x="14" y="65"/>
                      <a:pt x="13" y="65"/>
                      <a:pt x="13" y="64"/>
                    </a:cubicBezTo>
                    <a:cubicBezTo>
                      <a:pt x="13" y="64"/>
                      <a:pt x="13" y="64"/>
                      <a:pt x="13" y="64"/>
                    </a:cubicBezTo>
                    <a:cubicBezTo>
                      <a:pt x="13" y="64"/>
                      <a:pt x="13" y="64"/>
                      <a:pt x="13" y="64"/>
                    </a:cubicBezTo>
                    <a:cubicBezTo>
                      <a:pt x="13" y="64"/>
                      <a:pt x="13" y="64"/>
                      <a:pt x="13" y="64"/>
                    </a:cubicBezTo>
                    <a:cubicBezTo>
                      <a:pt x="12" y="62"/>
                      <a:pt x="10" y="62"/>
                      <a:pt x="9" y="62"/>
                    </a:cubicBezTo>
                    <a:cubicBezTo>
                      <a:pt x="6" y="62"/>
                      <a:pt x="3" y="64"/>
                      <a:pt x="2" y="66"/>
                    </a:cubicBezTo>
                    <a:cubicBezTo>
                      <a:pt x="1" y="68"/>
                      <a:pt x="1" y="70"/>
                      <a:pt x="2" y="71"/>
                    </a:cubicBezTo>
                    <a:cubicBezTo>
                      <a:pt x="6" y="77"/>
                      <a:pt x="14" y="81"/>
                      <a:pt x="23" y="82"/>
                    </a:cubicBezTo>
                    <a:cubicBezTo>
                      <a:pt x="23" y="89"/>
                      <a:pt x="23" y="89"/>
                      <a:pt x="23" y="89"/>
                    </a:cubicBezTo>
                    <a:cubicBezTo>
                      <a:pt x="23" y="90"/>
                      <a:pt x="24" y="90"/>
                      <a:pt x="25" y="90"/>
                    </a:cubicBezTo>
                    <a:cubicBezTo>
                      <a:pt x="31" y="90"/>
                      <a:pt x="31" y="90"/>
                      <a:pt x="31" y="90"/>
                    </a:cubicBezTo>
                    <a:cubicBezTo>
                      <a:pt x="32" y="90"/>
                      <a:pt x="33" y="90"/>
                      <a:pt x="33" y="89"/>
                    </a:cubicBezTo>
                    <a:cubicBezTo>
                      <a:pt x="33" y="82"/>
                      <a:pt x="33" y="82"/>
                      <a:pt x="33" y="82"/>
                    </a:cubicBezTo>
                    <a:cubicBezTo>
                      <a:pt x="40" y="82"/>
                      <a:pt x="46" y="80"/>
                      <a:pt x="49" y="77"/>
                    </a:cubicBezTo>
                    <a:cubicBezTo>
                      <a:pt x="55" y="72"/>
                      <a:pt x="58" y="63"/>
                      <a:pt x="55" y="56"/>
                    </a:cubicBezTo>
                    <a:cubicBezTo>
                      <a:pt x="52" y="48"/>
                      <a:pt x="41" y="44"/>
                      <a:pt x="33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32" name="组合 31"/>
          <p:cNvGrpSpPr/>
          <p:nvPr/>
        </p:nvGrpSpPr>
        <p:grpSpPr>
          <a:xfrm>
            <a:off x="3280140" y="4525775"/>
            <a:ext cx="396000" cy="396000"/>
            <a:chOff x="3000828" y="4493078"/>
            <a:chExt cx="656560" cy="605065"/>
          </a:xfrm>
        </p:grpSpPr>
        <p:sp>
          <p:nvSpPr>
            <p:cNvPr id="33" name="圆角矩形 45"/>
            <p:cNvSpPr/>
            <p:nvPr/>
          </p:nvSpPr>
          <p:spPr>
            <a:xfrm>
              <a:off x="3000828" y="4493078"/>
              <a:ext cx="656560" cy="605065"/>
            </a:xfrm>
            <a:prstGeom prst="roundRect">
              <a:avLst>
                <a:gd name="adj" fmla="val 0"/>
              </a:avLst>
            </a:prstGeom>
            <a:solidFill>
              <a:srgbClr val="B3D4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ea typeface="微软雅黑" panose="020B0503020204020204" charset="-122"/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3122378" y="4616166"/>
              <a:ext cx="413461" cy="358889"/>
              <a:chOff x="8311167" y="3271817"/>
              <a:chExt cx="602314" cy="522816"/>
            </a:xfrm>
            <a:solidFill>
              <a:schemeClr val="bg1"/>
            </a:solidFill>
          </p:grpSpPr>
          <p:sp>
            <p:nvSpPr>
              <p:cNvPr id="35" name="Freeform 25"/>
              <p:cNvSpPr/>
              <p:nvPr/>
            </p:nvSpPr>
            <p:spPr bwMode="auto">
              <a:xfrm>
                <a:off x="8463616" y="3357862"/>
                <a:ext cx="295545" cy="68275"/>
              </a:xfrm>
              <a:custGeom>
                <a:avLst/>
                <a:gdLst>
                  <a:gd name="T0" fmla="*/ 1392 w 1392"/>
                  <a:gd name="T1" fmla="*/ 174 h 319"/>
                  <a:gd name="T2" fmla="*/ 1247 w 1392"/>
                  <a:gd name="T3" fmla="*/ 319 h 319"/>
                  <a:gd name="T4" fmla="*/ 145 w 1392"/>
                  <a:gd name="T5" fmla="*/ 319 h 319"/>
                  <a:gd name="T6" fmla="*/ 0 w 1392"/>
                  <a:gd name="T7" fmla="*/ 174 h 319"/>
                  <a:gd name="T8" fmla="*/ 0 w 1392"/>
                  <a:gd name="T9" fmla="*/ 145 h 319"/>
                  <a:gd name="T10" fmla="*/ 145 w 1392"/>
                  <a:gd name="T11" fmla="*/ 0 h 319"/>
                  <a:gd name="T12" fmla="*/ 1247 w 1392"/>
                  <a:gd name="T13" fmla="*/ 0 h 319"/>
                  <a:gd name="T14" fmla="*/ 1392 w 1392"/>
                  <a:gd name="T15" fmla="*/ 145 h 319"/>
                  <a:gd name="T16" fmla="*/ 1392 w 1392"/>
                  <a:gd name="T17" fmla="*/ 174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92" h="319">
                    <a:moveTo>
                      <a:pt x="1392" y="174"/>
                    </a:moveTo>
                    <a:cubicBezTo>
                      <a:pt x="1392" y="254"/>
                      <a:pt x="1327" y="319"/>
                      <a:pt x="1247" y="319"/>
                    </a:cubicBezTo>
                    <a:lnTo>
                      <a:pt x="145" y="319"/>
                    </a:lnTo>
                    <a:cubicBezTo>
                      <a:pt x="65" y="319"/>
                      <a:pt x="0" y="254"/>
                      <a:pt x="0" y="174"/>
                    </a:cubicBezTo>
                    <a:lnTo>
                      <a:pt x="0" y="145"/>
                    </a:lnTo>
                    <a:cubicBezTo>
                      <a:pt x="0" y="65"/>
                      <a:pt x="65" y="0"/>
                      <a:pt x="145" y="0"/>
                    </a:cubicBezTo>
                    <a:lnTo>
                      <a:pt x="1247" y="0"/>
                    </a:lnTo>
                    <a:cubicBezTo>
                      <a:pt x="1327" y="0"/>
                      <a:pt x="1392" y="65"/>
                      <a:pt x="1392" y="145"/>
                    </a:cubicBezTo>
                    <a:lnTo>
                      <a:pt x="1392" y="17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th-TH"/>
              </a:p>
            </p:txBody>
          </p:sp>
          <p:sp>
            <p:nvSpPr>
              <p:cNvPr id="36" name="Freeform 26"/>
              <p:cNvSpPr/>
              <p:nvPr/>
            </p:nvSpPr>
            <p:spPr bwMode="auto">
              <a:xfrm>
                <a:off x="8463616" y="3271817"/>
                <a:ext cx="295545" cy="67339"/>
              </a:xfrm>
              <a:custGeom>
                <a:avLst/>
                <a:gdLst>
                  <a:gd name="T0" fmla="*/ 1392 w 1392"/>
                  <a:gd name="T1" fmla="*/ 174 h 319"/>
                  <a:gd name="T2" fmla="*/ 1247 w 1392"/>
                  <a:gd name="T3" fmla="*/ 319 h 319"/>
                  <a:gd name="T4" fmla="*/ 145 w 1392"/>
                  <a:gd name="T5" fmla="*/ 319 h 319"/>
                  <a:gd name="T6" fmla="*/ 0 w 1392"/>
                  <a:gd name="T7" fmla="*/ 174 h 319"/>
                  <a:gd name="T8" fmla="*/ 0 w 1392"/>
                  <a:gd name="T9" fmla="*/ 145 h 319"/>
                  <a:gd name="T10" fmla="*/ 145 w 1392"/>
                  <a:gd name="T11" fmla="*/ 0 h 319"/>
                  <a:gd name="T12" fmla="*/ 1247 w 1392"/>
                  <a:gd name="T13" fmla="*/ 0 h 319"/>
                  <a:gd name="T14" fmla="*/ 1392 w 1392"/>
                  <a:gd name="T15" fmla="*/ 145 h 319"/>
                  <a:gd name="T16" fmla="*/ 1392 w 1392"/>
                  <a:gd name="T17" fmla="*/ 174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92" h="319">
                    <a:moveTo>
                      <a:pt x="1392" y="174"/>
                    </a:moveTo>
                    <a:cubicBezTo>
                      <a:pt x="1392" y="254"/>
                      <a:pt x="1327" y="319"/>
                      <a:pt x="1247" y="319"/>
                    </a:cubicBezTo>
                    <a:lnTo>
                      <a:pt x="145" y="319"/>
                    </a:lnTo>
                    <a:cubicBezTo>
                      <a:pt x="65" y="319"/>
                      <a:pt x="0" y="254"/>
                      <a:pt x="0" y="174"/>
                    </a:cubicBezTo>
                    <a:lnTo>
                      <a:pt x="0" y="145"/>
                    </a:lnTo>
                    <a:cubicBezTo>
                      <a:pt x="0" y="65"/>
                      <a:pt x="65" y="0"/>
                      <a:pt x="145" y="0"/>
                    </a:cubicBezTo>
                    <a:lnTo>
                      <a:pt x="1247" y="0"/>
                    </a:lnTo>
                    <a:cubicBezTo>
                      <a:pt x="1327" y="0"/>
                      <a:pt x="1392" y="65"/>
                      <a:pt x="1392" y="145"/>
                    </a:cubicBezTo>
                    <a:lnTo>
                      <a:pt x="1392" y="17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th-TH"/>
              </a:p>
            </p:txBody>
          </p:sp>
          <p:sp>
            <p:nvSpPr>
              <p:cNvPr id="37" name="Freeform 27"/>
              <p:cNvSpPr/>
              <p:nvPr/>
            </p:nvSpPr>
            <p:spPr bwMode="auto">
              <a:xfrm>
                <a:off x="8311167" y="3472900"/>
                <a:ext cx="602314" cy="321733"/>
              </a:xfrm>
              <a:custGeom>
                <a:avLst/>
                <a:gdLst>
                  <a:gd name="T0" fmla="*/ 56 w 2836"/>
                  <a:gd name="T1" fmla="*/ 247 h 1516"/>
                  <a:gd name="T2" fmla="*/ 761 w 2836"/>
                  <a:gd name="T3" fmla="*/ 952 h 1516"/>
                  <a:gd name="T4" fmla="*/ 932 w 2836"/>
                  <a:gd name="T5" fmla="*/ 1027 h 1516"/>
                  <a:gd name="T6" fmla="*/ 2188 w 2836"/>
                  <a:gd name="T7" fmla="*/ 1027 h 1516"/>
                  <a:gd name="T8" fmla="*/ 2336 w 2836"/>
                  <a:gd name="T9" fmla="*/ 1089 h 1516"/>
                  <a:gd name="T10" fmla="*/ 2713 w 2836"/>
                  <a:gd name="T11" fmla="*/ 1477 h 1516"/>
                  <a:gd name="T12" fmla="*/ 2784 w 2836"/>
                  <a:gd name="T13" fmla="*/ 1516 h 1516"/>
                  <a:gd name="T14" fmla="*/ 2836 w 2836"/>
                  <a:gd name="T15" fmla="*/ 1426 h 1516"/>
                  <a:gd name="T16" fmla="*/ 2836 w 2836"/>
                  <a:gd name="T17" fmla="*/ 1031 h 1516"/>
                  <a:gd name="T18" fmla="*/ 2775 w 2836"/>
                  <a:gd name="T19" fmla="*/ 882 h 1516"/>
                  <a:gd name="T20" fmla="*/ 2535 w 2836"/>
                  <a:gd name="T21" fmla="*/ 631 h 1516"/>
                  <a:gd name="T22" fmla="*/ 2149 w 2836"/>
                  <a:gd name="T23" fmla="*/ 245 h 1516"/>
                  <a:gd name="T24" fmla="*/ 2040 w 2836"/>
                  <a:gd name="T25" fmla="*/ 196 h 1516"/>
                  <a:gd name="T26" fmla="*/ 1018 w 2836"/>
                  <a:gd name="T27" fmla="*/ 196 h 1516"/>
                  <a:gd name="T28" fmla="*/ 873 w 2836"/>
                  <a:gd name="T29" fmla="*/ 342 h 1516"/>
                  <a:gd name="T30" fmla="*/ 1018 w 2836"/>
                  <a:gd name="T31" fmla="*/ 487 h 1516"/>
                  <a:gd name="T32" fmla="*/ 1734 w 2836"/>
                  <a:gd name="T33" fmla="*/ 487 h 1516"/>
                  <a:gd name="T34" fmla="*/ 1811 w 2836"/>
                  <a:gd name="T35" fmla="*/ 563 h 1516"/>
                  <a:gd name="T36" fmla="*/ 782 w 2836"/>
                  <a:gd name="T37" fmla="*/ 563 h 1516"/>
                  <a:gd name="T38" fmla="*/ 262 w 2836"/>
                  <a:gd name="T39" fmla="*/ 42 h 1516"/>
                  <a:gd name="T40" fmla="*/ 159 w 2836"/>
                  <a:gd name="T41" fmla="*/ 0 h 1516"/>
                  <a:gd name="T42" fmla="*/ 56 w 2836"/>
                  <a:gd name="T43" fmla="*/ 42 h 1516"/>
                  <a:gd name="T44" fmla="*/ 56 w 2836"/>
                  <a:gd name="T45" fmla="*/ 247 h 1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36" h="1516">
                    <a:moveTo>
                      <a:pt x="56" y="247"/>
                    </a:moveTo>
                    <a:lnTo>
                      <a:pt x="761" y="952"/>
                    </a:lnTo>
                    <a:cubicBezTo>
                      <a:pt x="803" y="998"/>
                      <a:pt x="864" y="1027"/>
                      <a:pt x="932" y="1027"/>
                    </a:cubicBezTo>
                    <a:lnTo>
                      <a:pt x="2188" y="1027"/>
                    </a:lnTo>
                    <a:cubicBezTo>
                      <a:pt x="2236" y="1027"/>
                      <a:pt x="2302" y="1055"/>
                      <a:pt x="2336" y="1089"/>
                    </a:cubicBezTo>
                    <a:lnTo>
                      <a:pt x="2713" y="1477"/>
                    </a:lnTo>
                    <a:cubicBezTo>
                      <a:pt x="2740" y="1503"/>
                      <a:pt x="2764" y="1516"/>
                      <a:pt x="2784" y="1516"/>
                    </a:cubicBezTo>
                    <a:cubicBezTo>
                      <a:pt x="2816" y="1516"/>
                      <a:pt x="2836" y="1485"/>
                      <a:pt x="2836" y="1426"/>
                    </a:cubicBezTo>
                    <a:lnTo>
                      <a:pt x="2836" y="1031"/>
                    </a:lnTo>
                    <a:cubicBezTo>
                      <a:pt x="2836" y="983"/>
                      <a:pt x="2809" y="916"/>
                      <a:pt x="2775" y="882"/>
                    </a:cubicBezTo>
                    <a:lnTo>
                      <a:pt x="2535" y="631"/>
                    </a:lnTo>
                    <a:lnTo>
                      <a:pt x="2149" y="245"/>
                    </a:lnTo>
                    <a:cubicBezTo>
                      <a:pt x="2121" y="216"/>
                      <a:pt x="2083" y="196"/>
                      <a:pt x="2040" y="196"/>
                    </a:cubicBezTo>
                    <a:lnTo>
                      <a:pt x="1018" y="196"/>
                    </a:lnTo>
                    <a:cubicBezTo>
                      <a:pt x="938" y="196"/>
                      <a:pt x="873" y="261"/>
                      <a:pt x="873" y="342"/>
                    </a:cubicBezTo>
                    <a:cubicBezTo>
                      <a:pt x="873" y="422"/>
                      <a:pt x="938" y="487"/>
                      <a:pt x="1018" y="487"/>
                    </a:cubicBezTo>
                    <a:lnTo>
                      <a:pt x="1734" y="487"/>
                    </a:lnTo>
                    <a:lnTo>
                      <a:pt x="1811" y="563"/>
                    </a:lnTo>
                    <a:lnTo>
                      <a:pt x="782" y="563"/>
                    </a:lnTo>
                    <a:lnTo>
                      <a:pt x="262" y="42"/>
                    </a:lnTo>
                    <a:cubicBezTo>
                      <a:pt x="233" y="14"/>
                      <a:pt x="196" y="0"/>
                      <a:pt x="159" y="0"/>
                    </a:cubicBezTo>
                    <a:cubicBezTo>
                      <a:pt x="122" y="0"/>
                      <a:pt x="85" y="14"/>
                      <a:pt x="56" y="42"/>
                    </a:cubicBezTo>
                    <a:cubicBezTo>
                      <a:pt x="0" y="99"/>
                      <a:pt x="0" y="191"/>
                      <a:pt x="56" y="24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th-TH"/>
              </a:p>
            </p:txBody>
          </p:sp>
          <p:sp>
            <p:nvSpPr>
              <p:cNvPr id="38" name="Freeform 28"/>
              <p:cNvSpPr/>
              <p:nvPr/>
            </p:nvSpPr>
            <p:spPr bwMode="auto">
              <a:xfrm>
                <a:off x="8463616" y="3444842"/>
                <a:ext cx="295545" cy="99139"/>
              </a:xfrm>
              <a:custGeom>
                <a:avLst/>
                <a:gdLst>
                  <a:gd name="T0" fmla="*/ 68 w 1392"/>
                  <a:gd name="T1" fmla="*/ 470 h 470"/>
                  <a:gd name="T2" fmla="*/ 299 w 1392"/>
                  <a:gd name="T3" fmla="*/ 242 h 470"/>
                  <a:gd name="T4" fmla="*/ 1321 w 1392"/>
                  <a:gd name="T5" fmla="*/ 242 h 470"/>
                  <a:gd name="T6" fmla="*/ 1392 w 1392"/>
                  <a:gd name="T7" fmla="*/ 254 h 470"/>
                  <a:gd name="T8" fmla="*/ 1392 w 1392"/>
                  <a:gd name="T9" fmla="*/ 145 h 470"/>
                  <a:gd name="T10" fmla="*/ 1247 w 1392"/>
                  <a:gd name="T11" fmla="*/ 0 h 470"/>
                  <a:gd name="T12" fmla="*/ 145 w 1392"/>
                  <a:gd name="T13" fmla="*/ 0 h 470"/>
                  <a:gd name="T14" fmla="*/ 0 w 1392"/>
                  <a:gd name="T15" fmla="*/ 145 h 470"/>
                  <a:gd name="T16" fmla="*/ 0 w 1392"/>
                  <a:gd name="T17" fmla="*/ 348 h 470"/>
                  <a:gd name="T18" fmla="*/ 68 w 1392"/>
                  <a:gd name="T19" fmla="*/ 470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92" h="470">
                    <a:moveTo>
                      <a:pt x="68" y="470"/>
                    </a:moveTo>
                    <a:cubicBezTo>
                      <a:pt x="70" y="344"/>
                      <a:pt x="173" y="242"/>
                      <a:pt x="299" y="242"/>
                    </a:cubicBezTo>
                    <a:lnTo>
                      <a:pt x="1321" y="242"/>
                    </a:lnTo>
                    <a:cubicBezTo>
                      <a:pt x="1346" y="242"/>
                      <a:pt x="1370" y="246"/>
                      <a:pt x="1392" y="254"/>
                    </a:cubicBezTo>
                    <a:lnTo>
                      <a:pt x="1392" y="145"/>
                    </a:lnTo>
                    <a:cubicBezTo>
                      <a:pt x="1392" y="65"/>
                      <a:pt x="1327" y="0"/>
                      <a:pt x="1247" y="0"/>
                    </a:cubicBezTo>
                    <a:lnTo>
                      <a:pt x="145" y="0"/>
                    </a:lnTo>
                    <a:cubicBezTo>
                      <a:pt x="65" y="0"/>
                      <a:pt x="0" y="65"/>
                      <a:pt x="0" y="145"/>
                    </a:cubicBezTo>
                    <a:lnTo>
                      <a:pt x="0" y="348"/>
                    </a:lnTo>
                    <a:cubicBezTo>
                      <a:pt x="0" y="399"/>
                      <a:pt x="27" y="444"/>
                      <a:pt x="68" y="47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th-TH"/>
              </a:p>
            </p:txBody>
          </p:sp>
        </p:grpSp>
      </p:grpSp>
      <p:grpSp>
        <p:nvGrpSpPr>
          <p:cNvPr id="39" name="组合 38"/>
          <p:cNvGrpSpPr/>
          <p:nvPr/>
        </p:nvGrpSpPr>
        <p:grpSpPr>
          <a:xfrm>
            <a:off x="8583307" y="4431246"/>
            <a:ext cx="396000" cy="396000"/>
            <a:chOff x="8559800" y="4493078"/>
            <a:chExt cx="656560" cy="605065"/>
          </a:xfrm>
        </p:grpSpPr>
        <p:sp>
          <p:nvSpPr>
            <p:cNvPr id="40" name="圆角矩形 46"/>
            <p:cNvSpPr/>
            <p:nvPr/>
          </p:nvSpPr>
          <p:spPr>
            <a:xfrm>
              <a:off x="8559800" y="4493078"/>
              <a:ext cx="656560" cy="605065"/>
            </a:xfrm>
            <a:prstGeom prst="roundRect">
              <a:avLst>
                <a:gd name="adj" fmla="val 0"/>
              </a:avLst>
            </a:prstGeom>
            <a:solidFill>
              <a:srgbClr val="A0D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ea typeface="微软雅黑" panose="020B0503020204020204" charset="-122"/>
              </a:endParaRPr>
            </a:p>
          </p:txBody>
        </p:sp>
        <p:sp>
          <p:nvSpPr>
            <p:cNvPr id="41" name="Freeform 113"/>
            <p:cNvSpPr>
              <a:spLocks noEditPoints="1"/>
            </p:cNvSpPr>
            <p:nvPr/>
          </p:nvSpPr>
          <p:spPr bwMode="auto">
            <a:xfrm>
              <a:off x="8686471" y="4637513"/>
              <a:ext cx="403219" cy="316194"/>
            </a:xfrm>
            <a:custGeom>
              <a:avLst/>
              <a:gdLst/>
              <a:ahLst/>
              <a:cxnLst>
                <a:cxn ang="0">
                  <a:pos x="63" y="20"/>
                </a:cxn>
                <a:cxn ang="0">
                  <a:pos x="44" y="43"/>
                </a:cxn>
                <a:cxn ang="0">
                  <a:pos x="28" y="47"/>
                </a:cxn>
                <a:cxn ang="0">
                  <a:pos x="18" y="46"/>
                </a:cxn>
                <a:cxn ang="0">
                  <a:pos x="11" y="43"/>
                </a:cxn>
                <a:cxn ang="0">
                  <a:pos x="4" y="50"/>
                </a:cxn>
                <a:cxn ang="0">
                  <a:pos x="0" y="47"/>
                </a:cxn>
                <a:cxn ang="0">
                  <a:pos x="0" y="46"/>
                </a:cxn>
                <a:cxn ang="0">
                  <a:pos x="7" y="37"/>
                </a:cxn>
                <a:cxn ang="0">
                  <a:pos x="6" y="34"/>
                </a:cxn>
                <a:cxn ang="0">
                  <a:pos x="5" y="30"/>
                </a:cxn>
                <a:cxn ang="0">
                  <a:pos x="25" y="8"/>
                </a:cxn>
                <a:cxn ang="0">
                  <a:pos x="52" y="3"/>
                </a:cxn>
                <a:cxn ang="0">
                  <a:pos x="58" y="0"/>
                </a:cxn>
                <a:cxn ang="0">
                  <a:pos x="64" y="13"/>
                </a:cxn>
                <a:cxn ang="0">
                  <a:pos x="63" y="20"/>
                </a:cxn>
                <a:cxn ang="0">
                  <a:pos x="43" y="18"/>
                </a:cxn>
                <a:cxn ang="0">
                  <a:pos x="14" y="32"/>
                </a:cxn>
                <a:cxn ang="0">
                  <a:pos x="13" y="34"/>
                </a:cxn>
                <a:cxn ang="0">
                  <a:pos x="16" y="36"/>
                </a:cxn>
                <a:cxn ang="0">
                  <a:pos x="17" y="36"/>
                </a:cxn>
                <a:cxn ang="0">
                  <a:pos x="22" y="31"/>
                </a:cxn>
                <a:cxn ang="0">
                  <a:pos x="43" y="23"/>
                </a:cxn>
                <a:cxn ang="0">
                  <a:pos x="45" y="20"/>
                </a:cxn>
                <a:cxn ang="0">
                  <a:pos x="43" y="18"/>
                </a:cxn>
              </a:cxnLst>
              <a:rect l="0" t="0" r="r" b="b"/>
              <a:pathLst>
                <a:path w="64" h="50">
                  <a:moveTo>
                    <a:pt x="63" y="20"/>
                  </a:moveTo>
                  <a:cubicBezTo>
                    <a:pt x="61" y="31"/>
                    <a:pt x="54" y="38"/>
                    <a:pt x="44" y="43"/>
                  </a:cubicBezTo>
                  <a:cubicBezTo>
                    <a:pt x="39" y="46"/>
                    <a:pt x="33" y="47"/>
                    <a:pt x="28" y="47"/>
                  </a:cubicBezTo>
                  <a:cubicBezTo>
                    <a:pt x="25" y="47"/>
                    <a:pt x="21" y="47"/>
                    <a:pt x="18" y="46"/>
                  </a:cubicBezTo>
                  <a:cubicBezTo>
                    <a:pt x="16" y="45"/>
                    <a:pt x="13" y="43"/>
                    <a:pt x="11" y="43"/>
                  </a:cubicBezTo>
                  <a:cubicBezTo>
                    <a:pt x="9" y="43"/>
                    <a:pt x="7" y="50"/>
                    <a:pt x="4" y="50"/>
                  </a:cubicBezTo>
                  <a:cubicBezTo>
                    <a:pt x="2" y="50"/>
                    <a:pt x="1" y="49"/>
                    <a:pt x="0" y="47"/>
                  </a:cubicBezTo>
                  <a:cubicBezTo>
                    <a:pt x="0" y="47"/>
                    <a:pt x="0" y="46"/>
                    <a:pt x="0" y="46"/>
                  </a:cubicBezTo>
                  <a:cubicBezTo>
                    <a:pt x="0" y="42"/>
                    <a:pt x="7" y="39"/>
                    <a:pt x="7" y="37"/>
                  </a:cubicBezTo>
                  <a:cubicBezTo>
                    <a:pt x="7" y="37"/>
                    <a:pt x="6" y="35"/>
                    <a:pt x="6" y="34"/>
                  </a:cubicBezTo>
                  <a:cubicBezTo>
                    <a:pt x="6" y="33"/>
                    <a:pt x="5" y="32"/>
                    <a:pt x="5" y="30"/>
                  </a:cubicBezTo>
                  <a:cubicBezTo>
                    <a:pt x="5" y="19"/>
                    <a:pt x="14" y="11"/>
                    <a:pt x="25" y="8"/>
                  </a:cubicBezTo>
                  <a:cubicBezTo>
                    <a:pt x="32" y="5"/>
                    <a:pt x="47" y="8"/>
                    <a:pt x="52" y="3"/>
                  </a:cubicBezTo>
                  <a:cubicBezTo>
                    <a:pt x="54" y="1"/>
                    <a:pt x="55" y="0"/>
                    <a:pt x="58" y="0"/>
                  </a:cubicBezTo>
                  <a:cubicBezTo>
                    <a:pt x="62" y="0"/>
                    <a:pt x="64" y="10"/>
                    <a:pt x="64" y="13"/>
                  </a:cubicBezTo>
                  <a:cubicBezTo>
                    <a:pt x="64" y="16"/>
                    <a:pt x="63" y="18"/>
                    <a:pt x="63" y="20"/>
                  </a:cubicBezTo>
                  <a:close/>
                  <a:moveTo>
                    <a:pt x="43" y="18"/>
                  </a:moveTo>
                  <a:cubicBezTo>
                    <a:pt x="31" y="18"/>
                    <a:pt x="22" y="23"/>
                    <a:pt x="14" y="32"/>
                  </a:cubicBezTo>
                  <a:cubicBezTo>
                    <a:pt x="14" y="33"/>
                    <a:pt x="13" y="33"/>
                    <a:pt x="13" y="34"/>
                  </a:cubicBezTo>
                  <a:cubicBezTo>
                    <a:pt x="13" y="35"/>
                    <a:pt x="15" y="36"/>
                    <a:pt x="16" y="36"/>
                  </a:cubicBezTo>
                  <a:cubicBezTo>
                    <a:pt x="16" y="36"/>
                    <a:pt x="17" y="36"/>
                    <a:pt x="17" y="36"/>
                  </a:cubicBezTo>
                  <a:cubicBezTo>
                    <a:pt x="19" y="34"/>
                    <a:pt x="21" y="32"/>
                    <a:pt x="22" y="31"/>
                  </a:cubicBezTo>
                  <a:cubicBezTo>
                    <a:pt x="29" y="25"/>
                    <a:pt x="34" y="23"/>
                    <a:pt x="43" y="23"/>
                  </a:cubicBezTo>
                  <a:cubicBezTo>
                    <a:pt x="44" y="23"/>
                    <a:pt x="45" y="22"/>
                    <a:pt x="45" y="20"/>
                  </a:cubicBezTo>
                  <a:cubicBezTo>
                    <a:pt x="45" y="19"/>
                    <a:pt x="44" y="18"/>
                    <a:pt x="43" y="1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8713587" y="2750521"/>
            <a:ext cx="396000" cy="396000"/>
            <a:chOff x="8559800" y="2707821"/>
            <a:chExt cx="656560" cy="605065"/>
          </a:xfrm>
        </p:grpSpPr>
        <p:sp>
          <p:nvSpPr>
            <p:cNvPr id="43" name="圆角矩形 44"/>
            <p:cNvSpPr/>
            <p:nvPr/>
          </p:nvSpPr>
          <p:spPr>
            <a:xfrm>
              <a:off x="8559800" y="2707821"/>
              <a:ext cx="656560" cy="605065"/>
            </a:xfrm>
            <a:prstGeom prst="roundRect">
              <a:avLst>
                <a:gd name="adj" fmla="val 0"/>
              </a:avLst>
            </a:prstGeom>
            <a:solidFill>
              <a:srgbClr val="B3D4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ea typeface="微软雅黑" panose="020B0503020204020204" charset="-122"/>
              </a:endParaRPr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8699955" y="2841900"/>
              <a:ext cx="376251" cy="336907"/>
              <a:chOff x="8334874" y="2285270"/>
              <a:chExt cx="554900" cy="496874"/>
            </a:xfrm>
            <a:solidFill>
              <a:schemeClr val="bg1"/>
            </a:solidFill>
          </p:grpSpPr>
          <p:sp>
            <p:nvSpPr>
              <p:cNvPr id="45" name="Freeform 205"/>
              <p:cNvSpPr>
                <a:spLocks noEditPoints="1"/>
              </p:cNvSpPr>
              <p:nvPr/>
            </p:nvSpPr>
            <p:spPr bwMode="auto">
              <a:xfrm>
                <a:off x="8418291" y="2285270"/>
                <a:ext cx="257503" cy="250251"/>
              </a:xfrm>
              <a:custGeom>
                <a:avLst/>
                <a:gdLst>
                  <a:gd name="T0" fmla="*/ 12 w 71"/>
                  <a:gd name="T1" fmla="*/ 69 h 69"/>
                  <a:gd name="T2" fmla="*/ 12 w 71"/>
                  <a:gd name="T3" fmla="*/ 67 h 69"/>
                  <a:gd name="T4" fmla="*/ 64 w 71"/>
                  <a:gd name="T5" fmla="*/ 67 h 69"/>
                  <a:gd name="T6" fmla="*/ 64 w 71"/>
                  <a:gd name="T7" fmla="*/ 69 h 69"/>
                  <a:gd name="T8" fmla="*/ 71 w 71"/>
                  <a:gd name="T9" fmla="*/ 69 h 69"/>
                  <a:gd name="T10" fmla="*/ 71 w 71"/>
                  <a:gd name="T11" fmla="*/ 10 h 69"/>
                  <a:gd name="T12" fmla="*/ 59 w 71"/>
                  <a:gd name="T13" fmla="*/ 0 h 69"/>
                  <a:gd name="T14" fmla="*/ 0 w 71"/>
                  <a:gd name="T15" fmla="*/ 0 h 69"/>
                  <a:gd name="T16" fmla="*/ 0 w 71"/>
                  <a:gd name="T17" fmla="*/ 69 h 69"/>
                  <a:gd name="T18" fmla="*/ 12 w 71"/>
                  <a:gd name="T19" fmla="*/ 69 h 69"/>
                  <a:gd name="T20" fmla="*/ 59 w 71"/>
                  <a:gd name="T21" fmla="*/ 3 h 69"/>
                  <a:gd name="T22" fmla="*/ 69 w 71"/>
                  <a:gd name="T23" fmla="*/ 12 h 69"/>
                  <a:gd name="T24" fmla="*/ 59 w 71"/>
                  <a:gd name="T25" fmla="*/ 12 h 69"/>
                  <a:gd name="T26" fmla="*/ 59 w 71"/>
                  <a:gd name="T27" fmla="*/ 3 h 69"/>
                  <a:gd name="T28" fmla="*/ 12 w 71"/>
                  <a:gd name="T29" fmla="*/ 17 h 69"/>
                  <a:gd name="T30" fmla="*/ 64 w 71"/>
                  <a:gd name="T31" fmla="*/ 17 h 69"/>
                  <a:gd name="T32" fmla="*/ 64 w 71"/>
                  <a:gd name="T33" fmla="*/ 22 h 69"/>
                  <a:gd name="T34" fmla="*/ 12 w 71"/>
                  <a:gd name="T35" fmla="*/ 22 h 69"/>
                  <a:gd name="T36" fmla="*/ 12 w 71"/>
                  <a:gd name="T37" fmla="*/ 17 h 69"/>
                  <a:gd name="T38" fmla="*/ 12 w 71"/>
                  <a:gd name="T39" fmla="*/ 29 h 69"/>
                  <a:gd name="T40" fmla="*/ 64 w 71"/>
                  <a:gd name="T41" fmla="*/ 29 h 69"/>
                  <a:gd name="T42" fmla="*/ 64 w 71"/>
                  <a:gd name="T43" fmla="*/ 33 h 69"/>
                  <a:gd name="T44" fmla="*/ 12 w 71"/>
                  <a:gd name="T45" fmla="*/ 33 h 69"/>
                  <a:gd name="T46" fmla="*/ 12 w 71"/>
                  <a:gd name="T47" fmla="*/ 29 h 69"/>
                  <a:gd name="T48" fmla="*/ 12 w 71"/>
                  <a:gd name="T49" fmla="*/ 41 h 69"/>
                  <a:gd name="T50" fmla="*/ 64 w 71"/>
                  <a:gd name="T51" fmla="*/ 41 h 69"/>
                  <a:gd name="T52" fmla="*/ 64 w 71"/>
                  <a:gd name="T53" fmla="*/ 48 h 69"/>
                  <a:gd name="T54" fmla="*/ 12 w 71"/>
                  <a:gd name="T55" fmla="*/ 48 h 69"/>
                  <a:gd name="T56" fmla="*/ 12 w 71"/>
                  <a:gd name="T57" fmla="*/ 41 h 69"/>
                  <a:gd name="T58" fmla="*/ 12 w 71"/>
                  <a:gd name="T59" fmla="*/ 52 h 69"/>
                  <a:gd name="T60" fmla="*/ 64 w 71"/>
                  <a:gd name="T61" fmla="*/ 52 h 69"/>
                  <a:gd name="T62" fmla="*/ 64 w 71"/>
                  <a:gd name="T63" fmla="*/ 59 h 69"/>
                  <a:gd name="T64" fmla="*/ 12 w 71"/>
                  <a:gd name="T65" fmla="*/ 59 h 69"/>
                  <a:gd name="T66" fmla="*/ 12 w 71"/>
                  <a:gd name="T67" fmla="*/ 5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1" h="69">
                    <a:moveTo>
                      <a:pt x="12" y="69"/>
                    </a:moveTo>
                    <a:lnTo>
                      <a:pt x="12" y="67"/>
                    </a:lnTo>
                    <a:lnTo>
                      <a:pt x="64" y="67"/>
                    </a:lnTo>
                    <a:lnTo>
                      <a:pt x="64" y="69"/>
                    </a:lnTo>
                    <a:lnTo>
                      <a:pt x="71" y="69"/>
                    </a:lnTo>
                    <a:lnTo>
                      <a:pt x="71" y="10"/>
                    </a:lnTo>
                    <a:lnTo>
                      <a:pt x="59" y="0"/>
                    </a:lnTo>
                    <a:lnTo>
                      <a:pt x="0" y="0"/>
                    </a:lnTo>
                    <a:lnTo>
                      <a:pt x="0" y="69"/>
                    </a:lnTo>
                    <a:lnTo>
                      <a:pt x="12" y="69"/>
                    </a:lnTo>
                    <a:close/>
                    <a:moveTo>
                      <a:pt x="59" y="3"/>
                    </a:moveTo>
                    <a:lnTo>
                      <a:pt x="69" y="12"/>
                    </a:lnTo>
                    <a:lnTo>
                      <a:pt x="59" y="12"/>
                    </a:lnTo>
                    <a:lnTo>
                      <a:pt x="59" y="3"/>
                    </a:lnTo>
                    <a:close/>
                    <a:moveTo>
                      <a:pt x="12" y="17"/>
                    </a:moveTo>
                    <a:lnTo>
                      <a:pt x="64" y="17"/>
                    </a:lnTo>
                    <a:lnTo>
                      <a:pt x="64" y="22"/>
                    </a:lnTo>
                    <a:lnTo>
                      <a:pt x="12" y="22"/>
                    </a:lnTo>
                    <a:lnTo>
                      <a:pt x="12" y="17"/>
                    </a:lnTo>
                    <a:close/>
                    <a:moveTo>
                      <a:pt x="12" y="29"/>
                    </a:moveTo>
                    <a:lnTo>
                      <a:pt x="64" y="29"/>
                    </a:lnTo>
                    <a:lnTo>
                      <a:pt x="64" y="33"/>
                    </a:lnTo>
                    <a:lnTo>
                      <a:pt x="12" y="33"/>
                    </a:lnTo>
                    <a:lnTo>
                      <a:pt x="12" y="29"/>
                    </a:lnTo>
                    <a:close/>
                    <a:moveTo>
                      <a:pt x="12" y="41"/>
                    </a:moveTo>
                    <a:lnTo>
                      <a:pt x="64" y="41"/>
                    </a:lnTo>
                    <a:lnTo>
                      <a:pt x="64" y="48"/>
                    </a:lnTo>
                    <a:lnTo>
                      <a:pt x="12" y="48"/>
                    </a:lnTo>
                    <a:lnTo>
                      <a:pt x="12" y="41"/>
                    </a:lnTo>
                    <a:close/>
                    <a:moveTo>
                      <a:pt x="12" y="52"/>
                    </a:moveTo>
                    <a:lnTo>
                      <a:pt x="64" y="52"/>
                    </a:lnTo>
                    <a:lnTo>
                      <a:pt x="64" y="59"/>
                    </a:lnTo>
                    <a:lnTo>
                      <a:pt x="12" y="59"/>
                    </a:lnTo>
                    <a:lnTo>
                      <a:pt x="12" y="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" panose="020B0503020204020204" charset="-122"/>
                </a:endParaRPr>
              </a:p>
            </p:txBody>
          </p:sp>
          <p:sp>
            <p:nvSpPr>
              <p:cNvPr id="46" name="Freeform 206"/>
              <p:cNvSpPr/>
              <p:nvPr/>
            </p:nvSpPr>
            <p:spPr bwMode="auto">
              <a:xfrm>
                <a:off x="8392903" y="2698727"/>
                <a:ext cx="446096" cy="83417"/>
              </a:xfrm>
              <a:custGeom>
                <a:avLst/>
                <a:gdLst>
                  <a:gd name="T0" fmla="*/ 47 w 52"/>
                  <a:gd name="T1" fmla="*/ 0 h 10"/>
                  <a:gd name="T2" fmla="*/ 5 w 52"/>
                  <a:gd name="T3" fmla="*/ 0 h 10"/>
                  <a:gd name="T4" fmla="*/ 0 w 52"/>
                  <a:gd name="T5" fmla="*/ 5 h 10"/>
                  <a:gd name="T6" fmla="*/ 5 w 52"/>
                  <a:gd name="T7" fmla="*/ 10 h 10"/>
                  <a:gd name="T8" fmla="*/ 47 w 52"/>
                  <a:gd name="T9" fmla="*/ 10 h 10"/>
                  <a:gd name="T10" fmla="*/ 52 w 52"/>
                  <a:gd name="T11" fmla="*/ 5 h 10"/>
                  <a:gd name="T12" fmla="*/ 47 w 52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10">
                    <a:moveTo>
                      <a:pt x="47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9" y="10"/>
                      <a:pt x="52" y="8"/>
                      <a:pt x="52" y="5"/>
                    </a:cubicBezTo>
                    <a:cubicBezTo>
                      <a:pt x="52" y="2"/>
                      <a:pt x="49" y="0"/>
                      <a:pt x="4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" panose="020B0503020204020204" charset="-122"/>
                </a:endParaRPr>
              </a:p>
            </p:txBody>
          </p:sp>
          <p:sp>
            <p:nvSpPr>
              <p:cNvPr id="47" name="Freeform 207"/>
              <p:cNvSpPr>
                <a:spLocks noEditPoints="1"/>
              </p:cNvSpPr>
              <p:nvPr/>
            </p:nvSpPr>
            <p:spPr bwMode="auto">
              <a:xfrm>
                <a:off x="8334874" y="2499252"/>
                <a:ext cx="554900" cy="257504"/>
              </a:xfrm>
              <a:custGeom>
                <a:avLst/>
                <a:gdLst>
                  <a:gd name="T0" fmla="*/ 60 w 65"/>
                  <a:gd name="T1" fmla="*/ 0 h 30"/>
                  <a:gd name="T2" fmla="*/ 43 w 65"/>
                  <a:gd name="T3" fmla="*/ 0 h 30"/>
                  <a:gd name="T4" fmla="*/ 43 w 65"/>
                  <a:gd name="T5" fmla="*/ 6 h 30"/>
                  <a:gd name="T6" fmla="*/ 8 w 65"/>
                  <a:gd name="T7" fmla="*/ 6 h 30"/>
                  <a:gd name="T8" fmla="*/ 8 w 65"/>
                  <a:gd name="T9" fmla="*/ 0 h 30"/>
                  <a:gd name="T10" fmla="*/ 6 w 65"/>
                  <a:gd name="T11" fmla="*/ 0 h 30"/>
                  <a:gd name="T12" fmla="*/ 0 w 65"/>
                  <a:gd name="T13" fmla="*/ 6 h 30"/>
                  <a:gd name="T14" fmla="*/ 0 w 65"/>
                  <a:gd name="T15" fmla="*/ 24 h 30"/>
                  <a:gd name="T16" fmla="*/ 5 w 65"/>
                  <a:gd name="T17" fmla="*/ 30 h 30"/>
                  <a:gd name="T18" fmla="*/ 5 w 65"/>
                  <a:gd name="T19" fmla="*/ 28 h 30"/>
                  <a:gd name="T20" fmla="*/ 5 w 65"/>
                  <a:gd name="T21" fmla="*/ 27 h 30"/>
                  <a:gd name="T22" fmla="*/ 5 w 65"/>
                  <a:gd name="T23" fmla="*/ 27 h 30"/>
                  <a:gd name="T24" fmla="*/ 12 w 65"/>
                  <a:gd name="T25" fmla="*/ 21 h 30"/>
                  <a:gd name="T26" fmla="*/ 54 w 65"/>
                  <a:gd name="T27" fmla="*/ 21 h 30"/>
                  <a:gd name="T28" fmla="*/ 61 w 65"/>
                  <a:gd name="T29" fmla="*/ 28 h 30"/>
                  <a:gd name="T30" fmla="*/ 61 w 65"/>
                  <a:gd name="T31" fmla="*/ 30 h 30"/>
                  <a:gd name="T32" fmla="*/ 65 w 65"/>
                  <a:gd name="T33" fmla="*/ 24 h 30"/>
                  <a:gd name="T34" fmla="*/ 65 w 65"/>
                  <a:gd name="T35" fmla="*/ 6 h 30"/>
                  <a:gd name="T36" fmla="*/ 60 w 65"/>
                  <a:gd name="T37" fmla="*/ 0 h 30"/>
                  <a:gd name="T38" fmla="*/ 56 w 65"/>
                  <a:gd name="T39" fmla="*/ 12 h 30"/>
                  <a:gd name="T40" fmla="*/ 52 w 65"/>
                  <a:gd name="T41" fmla="*/ 8 h 30"/>
                  <a:gd name="T42" fmla="*/ 56 w 65"/>
                  <a:gd name="T43" fmla="*/ 4 h 30"/>
                  <a:gd name="T44" fmla="*/ 60 w 65"/>
                  <a:gd name="T45" fmla="*/ 8 h 30"/>
                  <a:gd name="T46" fmla="*/ 56 w 65"/>
                  <a:gd name="T47" fmla="*/ 1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5" h="30">
                    <a:moveTo>
                      <a:pt x="60" y="0"/>
                    </a:moveTo>
                    <a:cubicBezTo>
                      <a:pt x="43" y="0"/>
                      <a:pt x="43" y="0"/>
                      <a:pt x="43" y="0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7"/>
                      <a:pt x="2" y="29"/>
                      <a:pt x="5" y="30"/>
                    </a:cubicBezTo>
                    <a:cubicBezTo>
                      <a:pt x="5" y="29"/>
                      <a:pt x="5" y="29"/>
                      <a:pt x="5" y="28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6" y="23"/>
                      <a:pt x="9" y="21"/>
                      <a:pt x="12" y="21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8" y="21"/>
                      <a:pt x="61" y="24"/>
                      <a:pt x="61" y="28"/>
                    </a:cubicBezTo>
                    <a:cubicBezTo>
                      <a:pt x="61" y="29"/>
                      <a:pt x="61" y="29"/>
                      <a:pt x="61" y="30"/>
                    </a:cubicBezTo>
                    <a:cubicBezTo>
                      <a:pt x="63" y="29"/>
                      <a:pt x="65" y="27"/>
                      <a:pt x="65" y="24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65" y="3"/>
                      <a:pt x="63" y="0"/>
                      <a:pt x="60" y="0"/>
                    </a:cubicBezTo>
                    <a:close/>
                    <a:moveTo>
                      <a:pt x="56" y="12"/>
                    </a:moveTo>
                    <a:cubicBezTo>
                      <a:pt x="54" y="12"/>
                      <a:pt x="52" y="10"/>
                      <a:pt x="52" y="8"/>
                    </a:cubicBezTo>
                    <a:cubicBezTo>
                      <a:pt x="52" y="6"/>
                      <a:pt x="54" y="4"/>
                      <a:pt x="56" y="4"/>
                    </a:cubicBezTo>
                    <a:cubicBezTo>
                      <a:pt x="58" y="4"/>
                      <a:pt x="60" y="6"/>
                      <a:pt x="60" y="8"/>
                    </a:cubicBezTo>
                    <a:cubicBezTo>
                      <a:pt x="60" y="10"/>
                      <a:pt x="58" y="12"/>
                      <a:pt x="5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ea typeface="微软雅黑" panose="020B0503020204020204" charset="-122"/>
                </a:endParaRPr>
              </a:p>
            </p:txBody>
          </p:sp>
        </p:grpSp>
      </p:grpSp>
      <p:sp>
        <p:nvSpPr>
          <p:cNvPr id="48" name="文本框 47"/>
          <p:cNvSpPr txBox="1"/>
          <p:nvPr/>
        </p:nvSpPr>
        <p:spPr>
          <a:xfrm>
            <a:off x="8990863" y="2767090"/>
            <a:ext cx="1847389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r"/>
            <a:r>
              <a:rPr lang="zh-CN" altLang="en-US" sz="2000" dirty="0">
                <a:latin typeface="康熙字典體" pitchFamily="2" charset="-120"/>
                <a:ea typeface="康熙字典體" pitchFamily="2" charset="-120"/>
              </a:rPr>
              <a:t>添加文本信息</a:t>
            </a:r>
            <a:endParaRPr lang="zh-CN" altLang="en-US" sz="2000" dirty="0">
              <a:latin typeface="康熙字典體" pitchFamily="2" charset="-120"/>
              <a:ea typeface="康熙字典體" pitchFamily="2" charset="-12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8607502" y="3142031"/>
            <a:ext cx="3544138" cy="626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标题数字等都可以通过点击和重新输入进行更改。建议正文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8854184" y="4456598"/>
            <a:ext cx="1847389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r"/>
            <a:r>
              <a:rPr lang="zh-CN" altLang="en-US" sz="2000" dirty="0">
                <a:latin typeface="康熙字典體" pitchFamily="2" charset="-120"/>
                <a:ea typeface="康熙字典體" pitchFamily="2" charset="-120"/>
              </a:rPr>
              <a:t>添加文本信息</a:t>
            </a:r>
            <a:endParaRPr lang="zh-CN" altLang="en-US" sz="2000" dirty="0">
              <a:latin typeface="康熙字典體" pitchFamily="2" charset="-120"/>
              <a:ea typeface="康熙字典體" pitchFamily="2" charset="-12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8470823" y="4831539"/>
            <a:ext cx="3544138" cy="626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标题数字等都可以通过点击和重新输入进行更改。建议正文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1488242" y="4558008"/>
            <a:ext cx="1847389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r"/>
            <a:r>
              <a:rPr lang="zh-CN" altLang="en-US" sz="2000" dirty="0">
                <a:latin typeface="康熙字典體" pitchFamily="2" charset="-120"/>
                <a:ea typeface="康熙字典體" pitchFamily="2" charset="-120"/>
              </a:rPr>
              <a:t>添加文本信息</a:t>
            </a:r>
            <a:endParaRPr lang="zh-CN" altLang="en-US" sz="2000" dirty="0">
              <a:latin typeface="康熙字典體" pitchFamily="2" charset="-120"/>
              <a:ea typeface="康熙字典體" pitchFamily="2" charset="-120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212863" y="4962574"/>
            <a:ext cx="3544138" cy="626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标题数字等都可以通过点击和重新输入进行更改。建议正文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1328992" y="2715276"/>
            <a:ext cx="1847389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r"/>
            <a:r>
              <a:rPr lang="zh-CN" altLang="en-US" sz="2000" dirty="0">
                <a:latin typeface="康熙字典體" pitchFamily="2" charset="-120"/>
                <a:ea typeface="康熙字典體" pitchFamily="2" charset="-120"/>
              </a:rPr>
              <a:t>添加文本信息</a:t>
            </a:r>
            <a:endParaRPr lang="zh-CN" altLang="en-US" sz="2000" dirty="0">
              <a:latin typeface="康熙字典體" pitchFamily="2" charset="-120"/>
              <a:ea typeface="康熙字典體" pitchFamily="2" charset="-12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53613" y="3119842"/>
            <a:ext cx="3544138" cy="626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标题数字等都可以通过点击和重新输入进行更改。建议正文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" t="813" r="21104" b="813"/>
          <a:stretch>
            <a:fillRect/>
          </a:stretch>
        </p:blipFill>
        <p:spPr>
          <a:xfrm rot="5400000" flipH="1">
            <a:off x="2667000" y="-2657270"/>
            <a:ext cx="6858001" cy="12172539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0011469" y="3164393"/>
            <a:ext cx="1289286" cy="1254442"/>
            <a:chOff x="3172936" y="2639251"/>
            <a:chExt cx="1289286" cy="1254442"/>
          </a:xfrm>
        </p:grpSpPr>
        <p:sp>
          <p:nvSpPr>
            <p:cNvPr id="7" name="矩形 6"/>
            <p:cNvSpPr/>
            <p:nvPr/>
          </p:nvSpPr>
          <p:spPr>
            <a:xfrm>
              <a:off x="3172936" y="2774951"/>
              <a:ext cx="738664" cy="1035049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r>
                <a:rPr lang="zh-CN" altLang="en-US" sz="9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乙酉甲申雷雨惊</a:t>
              </a:r>
              <a:endParaRPr lang="en-US" altLang="zh-CN" sz="9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endParaRPr>
            </a:p>
            <a:p>
              <a:r>
                <a:rPr lang="zh-CN" altLang="en-US" sz="9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乘除却贺芒种晴</a:t>
              </a:r>
              <a:endParaRPr lang="en-US" altLang="zh-CN" sz="9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endParaRPr>
            </a:p>
            <a:p>
              <a:r>
                <a:rPr lang="zh-CN" altLang="en-US" sz="9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插秧先插蚤籼稻</a:t>
              </a:r>
              <a:endParaRPr lang="en-US" altLang="zh-CN" sz="9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endParaRPr>
            </a:p>
            <a:p>
              <a:r>
                <a:rPr lang="zh-CN" altLang="en-US" sz="9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少忍数旬蒸米成</a:t>
              </a:r>
              <a:endParaRPr lang="zh-CN" altLang="en-US" sz="9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1600" y="2639251"/>
              <a:ext cx="550622" cy="1254442"/>
            </a:xfrm>
            <a:prstGeom prst="rect">
              <a:avLst/>
            </a:prstGeom>
          </p:spPr>
        </p:pic>
        <p:cxnSp>
          <p:nvCxnSpPr>
            <p:cNvPr id="9" name="直接连接符 8"/>
            <p:cNvCxnSpPr/>
            <p:nvPr/>
          </p:nvCxnSpPr>
          <p:spPr>
            <a:xfrm>
              <a:off x="3397250" y="2792795"/>
              <a:ext cx="0" cy="94735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3542268" y="2792795"/>
              <a:ext cx="0" cy="94735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3680142" y="2792795"/>
              <a:ext cx="0" cy="94735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>
          <a:xfrm>
            <a:off x="6487589" y="4208857"/>
            <a:ext cx="611235" cy="479098"/>
            <a:chOff x="6527239" y="5601038"/>
            <a:chExt cx="492088" cy="385707"/>
          </a:xfrm>
        </p:grpSpPr>
        <p:pic>
          <p:nvPicPr>
            <p:cNvPr id="13" name="Picture 2" descr="http://img.hb.aicdn.com/abdfbcaeedb85dbf45185b6c0c52f5633f3cfe2e60c0-CoRSc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4580" y="5601038"/>
              <a:ext cx="374479" cy="385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文本框 13"/>
            <p:cNvSpPr txBox="1"/>
            <p:nvPr/>
          </p:nvSpPr>
          <p:spPr>
            <a:xfrm>
              <a:off x="6527239" y="5601038"/>
              <a:ext cx="492088" cy="346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00" dirty="0">
                  <a:solidFill>
                    <a:schemeClr val="bg1"/>
                  </a:solidFill>
                  <a:latin typeface="苏新诗柳楷简" panose="02010600000101010101" pitchFamily="2" charset="-122"/>
                  <a:ea typeface="苏新诗柳楷简" panose="02010600000101010101" pitchFamily="2" charset="-122"/>
                </a:rPr>
                <a:t>节气</a:t>
              </a:r>
              <a:endParaRPr lang="en-US" altLang="zh-CN" sz="1100" dirty="0">
                <a:solidFill>
                  <a:schemeClr val="bg1"/>
                </a:solidFill>
                <a:latin typeface="苏新诗柳楷简" panose="02010600000101010101" pitchFamily="2" charset="-122"/>
                <a:ea typeface="苏新诗柳楷简" panose="02010600000101010101" pitchFamily="2" charset="-122"/>
              </a:endParaRPr>
            </a:p>
            <a:p>
              <a:r>
                <a:rPr lang="zh-CN" altLang="en-US" sz="1100" dirty="0">
                  <a:solidFill>
                    <a:schemeClr val="bg1"/>
                  </a:solidFill>
                  <a:latin typeface="苏新诗柳楷简" panose="02010600000101010101" pitchFamily="2" charset="-122"/>
                  <a:ea typeface="苏新诗柳楷简" panose="02010600000101010101" pitchFamily="2" charset="-122"/>
                </a:rPr>
                <a:t>特辑</a:t>
              </a:r>
              <a:endParaRPr lang="zh-CN" altLang="en-US" sz="1100" dirty="0">
                <a:solidFill>
                  <a:schemeClr val="bg1"/>
                </a:solidFill>
                <a:latin typeface="苏新诗柳楷简" panose="02010600000101010101" pitchFamily="2" charset="-122"/>
                <a:ea typeface="苏新诗柳楷简" panose="02010600000101010101" pitchFamily="2" charset="-122"/>
              </a:endParaRPr>
            </a:p>
          </p:txBody>
        </p:sp>
      </p:grpSp>
      <p:pic>
        <p:nvPicPr>
          <p:cNvPr id="5" name="图片 4" descr="图片包含 猫, 就坐, 室内, 餐桌&#10;&#10;已生成高可信度的说明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89" y="19206"/>
            <a:ext cx="5106333" cy="7216951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6707321" y="2289122"/>
            <a:ext cx="738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汉仪小隶书简" panose="02010609000101010101" pitchFamily="49" charset="-122"/>
                <a:ea typeface="汉仪小隶书简" panose="02010609000101010101" pitchFamily="49" charset="-122"/>
              </a:defRPr>
            </a:lvl1pPr>
          </a:lstStyle>
          <a:p>
            <a:r>
              <a: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康熙字典體" pitchFamily="2" charset="-120"/>
                <a:ea typeface="康熙字典體" pitchFamily="2" charset="-120"/>
              </a:rPr>
              <a:t>感</a:t>
            </a:r>
            <a:endParaRPr lang="zh-CN" altLang="en-US" sz="4000" dirty="0">
              <a:solidFill>
                <a:schemeClr val="tx1">
                  <a:lumMod val="75000"/>
                  <a:lumOff val="25000"/>
                </a:schemeClr>
              </a:solidFill>
              <a:latin typeface="康熙字典體" pitchFamily="2" charset="-120"/>
              <a:ea typeface="康熙字典體" pitchFamily="2" charset="-12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063319" y="2461364"/>
            <a:ext cx="7767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>
                <a:solidFill>
                  <a:schemeClr val="tx1">
                    <a:lumMod val="75000"/>
                    <a:lumOff val="25000"/>
                  </a:schemeClr>
                </a:solidFill>
                <a:latin typeface="汉仪雪君体简" panose="02010600000101010101" pitchFamily="2" charset="-122"/>
                <a:ea typeface="汉仪雪君体简" panose="02010600000101010101" pitchFamily="2" charset="-122"/>
              </a:defRPr>
            </a:lvl1pPr>
          </a:lstStyle>
          <a:p>
            <a:r>
              <a:rPr lang="zh-CN" altLang="en-US" dirty="0"/>
              <a:t>谢</a:t>
            </a:r>
            <a:endParaRPr lang="zh-CN" altLang="en-US" dirty="0"/>
          </a:p>
        </p:txBody>
      </p:sp>
      <p:sp>
        <p:nvSpPr>
          <p:cNvPr id="23" name="文本框 22"/>
          <p:cNvSpPr txBox="1"/>
          <p:nvPr/>
        </p:nvSpPr>
        <p:spPr>
          <a:xfrm>
            <a:off x="6707321" y="3171118"/>
            <a:ext cx="402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汉仪小隶书简" panose="02010609000101010101" pitchFamily="49" charset="-122"/>
                <a:ea typeface="汉仪小隶书简" panose="02010609000101010101" pitchFamily="49" charset="-122"/>
              </a:defRPr>
            </a:lvl1pPr>
          </a:lstStyle>
          <a:p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康熙字典體" pitchFamily="2" charset="-120"/>
                <a:ea typeface="康熙字典體" pitchFamily="2" charset="-120"/>
              </a:rPr>
              <a:t>收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康熙字典體" pitchFamily="2" charset="-120"/>
              <a:ea typeface="康熙字典體" pitchFamily="2" charset="-12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496260" y="3492330"/>
            <a:ext cx="438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汉仪小隶书简" panose="02010609000101010101" pitchFamily="49" charset="-122"/>
                <a:ea typeface="汉仪小隶书简" panose="02010609000101010101" pitchFamily="49" charset="-122"/>
              </a:defRPr>
            </a:lvl1pPr>
          </a:lstStyle>
          <a:p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康熙字典體" pitchFamily="2" charset="-120"/>
                <a:ea typeface="康熙字典體" pitchFamily="2" charset="-120"/>
              </a:rPr>
              <a:t>听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康熙字典體" pitchFamily="2" charset="-120"/>
              <a:ea typeface="康熙字典體" pitchFamily="2" charset="-12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" t="813" r="21104" b="813"/>
          <a:stretch>
            <a:fillRect/>
          </a:stretch>
        </p:blipFill>
        <p:spPr>
          <a:xfrm rot="16200000">
            <a:off x="2667000" y="-2657270"/>
            <a:ext cx="6858001" cy="12172539"/>
          </a:xfrm>
          <a:prstGeom prst="rect">
            <a:avLst/>
          </a:prstGeom>
        </p:spPr>
      </p:pic>
      <p:pic>
        <p:nvPicPr>
          <p:cNvPr id="6" name="图片 5" descr="图片包含 餐桌, 室内, 鲜花, 就坐&#10;&#10;已生成高可信度的说明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56" b="18313"/>
          <a:stretch>
            <a:fillRect/>
          </a:stretch>
        </p:blipFill>
        <p:spPr>
          <a:xfrm>
            <a:off x="7454627" y="3429000"/>
            <a:ext cx="4727643" cy="342900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2370709" y="2201157"/>
            <a:ext cx="3869099" cy="707887"/>
            <a:chOff x="2226901" y="2212637"/>
            <a:chExt cx="3869099" cy="707887"/>
          </a:xfrm>
        </p:grpSpPr>
        <p:sp>
          <p:nvSpPr>
            <p:cNvPr id="7" name="文本框 6"/>
            <p:cNvSpPr txBox="1"/>
            <p:nvPr/>
          </p:nvSpPr>
          <p:spPr>
            <a:xfrm>
              <a:off x="2226901" y="2212637"/>
              <a:ext cx="2161210" cy="400110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>
              <a:defPPr>
                <a:defRPr lang="zh-CN"/>
              </a:defPPr>
              <a:lvl1pPr algn="ctr">
                <a:defRPr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大标宋简体" panose="03000509000000000000" pitchFamily="65" charset="-122"/>
                  <a:ea typeface="方正大标宋简体" panose="03000509000000000000" pitchFamily="65" charset="-122"/>
                </a:defRPr>
              </a:lvl1pPr>
            </a:lstStyle>
            <a:p>
              <a:r>
                <a:rPr lang="zh-CN" altLang="en-US" sz="2000" dirty="0">
                  <a:latin typeface="康熙字典體" pitchFamily="2" charset="-120"/>
                  <a:ea typeface="康熙字典體" pitchFamily="2" charset="-120"/>
                </a:rPr>
                <a:t>添加文本信息</a:t>
              </a:r>
              <a:endParaRPr lang="zh-CN" altLang="en-US" sz="2000" dirty="0">
                <a:latin typeface="康熙字典體" pitchFamily="2" charset="-120"/>
                <a:ea typeface="康熙字典體" pitchFamily="2" charset="-12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482441" y="2612747"/>
              <a:ext cx="361355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填写副标题</a:t>
              </a: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|</a:t>
              </a: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填写副标题</a:t>
              </a: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|</a:t>
              </a: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填写副标题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370709" y="3119084"/>
            <a:ext cx="3869099" cy="707887"/>
            <a:chOff x="2226901" y="2212637"/>
            <a:chExt cx="3869099" cy="707887"/>
          </a:xfrm>
        </p:grpSpPr>
        <p:sp>
          <p:nvSpPr>
            <p:cNvPr id="11" name="文本框 10"/>
            <p:cNvSpPr txBox="1"/>
            <p:nvPr/>
          </p:nvSpPr>
          <p:spPr>
            <a:xfrm>
              <a:off x="2226901" y="2212637"/>
              <a:ext cx="2161210" cy="400110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>
              <a:defPPr>
                <a:defRPr lang="zh-CN"/>
              </a:defPPr>
              <a:lvl1pPr algn="ctr">
                <a:defRPr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大标宋简体" panose="03000509000000000000" pitchFamily="65" charset="-122"/>
                  <a:ea typeface="方正大标宋简体" panose="03000509000000000000" pitchFamily="65" charset="-122"/>
                </a:defRPr>
              </a:lvl1pPr>
            </a:lstStyle>
            <a:p>
              <a:r>
                <a:rPr lang="zh-CN" altLang="en-US" sz="2000" dirty="0">
                  <a:latin typeface="康熙字典體" pitchFamily="2" charset="-120"/>
                  <a:ea typeface="康熙字典體" pitchFamily="2" charset="-120"/>
                </a:rPr>
                <a:t>添加文本信息</a:t>
              </a:r>
              <a:endParaRPr lang="zh-CN" altLang="en-US" sz="2000" dirty="0">
                <a:latin typeface="康熙字典體" pitchFamily="2" charset="-120"/>
                <a:ea typeface="康熙字典體" pitchFamily="2" charset="-12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2482441" y="2612747"/>
              <a:ext cx="361355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填写副标题</a:t>
              </a: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|</a:t>
              </a: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填写副标题</a:t>
              </a: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|</a:t>
              </a: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填写副标题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370709" y="4042535"/>
            <a:ext cx="3869099" cy="707887"/>
            <a:chOff x="2226901" y="2212637"/>
            <a:chExt cx="3869099" cy="707887"/>
          </a:xfrm>
        </p:grpSpPr>
        <p:sp>
          <p:nvSpPr>
            <p:cNvPr id="14" name="文本框 13"/>
            <p:cNvSpPr txBox="1"/>
            <p:nvPr/>
          </p:nvSpPr>
          <p:spPr>
            <a:xfrm>
              <a:off x="2226901" y="2212637"/>
              <a:ext cx="2161210" cy="400110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>
              <a:defPPr>
                <a:defRPr lang="zh-CN"/>
              </a:defPPr>
              <a:lvl1pPr algn="ctr">
                <a:defRPr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大标宋简体" panose="03000509000000000000" pitchFamily="65" charset="-122"/>
                  <a:ea typeface="方正大标宋简体" panose="03000509000000000000" pitchFamily="65" charset="-122"/>
                </a:defRPr>
              </a:lvl1pPr>
            </a:lstStyle>
            <a:p>
              <a:r>
                <a:rPr lang="zh-CN" altLang="en-US" sz="2000" dirty="0">
                  <a:latin typeface="康熙字典體" pitchFamily="2" charset="-120"/>
                  <a:ea typeface="康熙字典體" pitchFamily="2" charset="-120"/>
                </a:rPr>
                <a:t>添加文本信息</a:t>
              </a:r>
              <a:endParaRPr lang="zh-CN" altLang="en-US" sz="2000" dirty="0">
                <a:latin typeface="康熙字典體" pitchFamily="2" charset="-120"/>
                <a:ea typeface="康熙字典體" pitchFamily="2" charset="-12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482441" y="2612747"/>
              <a:ext cx="361355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填写副标题</a:t>
              </a: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|</a:t>
              </a: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填写副标题</a:t>
              </a: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|</a:t>
              </a: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填写副标题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370709" y="4991575"/>
            <a:ext cx="3869099" cy="707887"/>
            <a:chOff x="2226901" y="2212637"/>
            <a:chExt cx="3869099" cy="707887"/>
          </a:xfrm>
        </p:grpSpPr>
        <p:sp>
          <p:nvSpPr>
            <p:cNvPr id="17" name="文本框 16"/>
            <p:cNvSpPr txBox="1"/>
            <p:nvPr/>
          </p:nvSpPr>
          <p:spPr>
            <a:xfrm>
              <a:off x="2226901" y="2212637"/>
              <a:ext cx="2161210" cy="400110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>
              <a:defPPr>
                <a:defRPr lang="zh-CN"/>
              </a:defPPr>
              <a:lvl1pPr algn="ctr">
                <a:defRPr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大标宋简体" panose="03000509000000000000" pitchFamily="65" charset="-122"/>
                  <a:ea typeface="方正大标宋简体" panose="03000509000000000000" pitchFamily="65" charset="-122"/>
                </a:defRPr>
              </a:lvl1pPr>
            </a:lstStyle>
            <a:p>
              <a:r>
                <a:rPr lang="zh-CN" altLang="en-US" sz="2000" dirty="0">
                  <a:latin typeface="康熙字典體" pitchFamily="2" charset="-120"/>
                  <a:ea typeface="康熙字典體" pitchFamily="2" charset="-120"/>
                </a:rPr>
                <a:t>添加文本信息</a:t>
              </a:r>
              <a:endParaRPr lang="zh-CN" altLang="en-US" sz="2000" dirty="0">
                <a:latin typeface="康熙字典體" pitchFamily="2" charset="-120"/>
                <a:ea typeface="康熙字典體" pitchFamily="2" charset="-12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2482441" y="2612747"/>
              <a:ext cx="361355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填写副标题</a:t>
              </a: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|</a:t>
              </a: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填写副标题</a:t>
              </a: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|</a:t>
              </a: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填写副标题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8799975" y="1486509"/>
            <a:ext cx="6572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腾祥范笑歌楷书简" panose="01010104010101010101" pitchFamily="2" charset="-122"/>
                <a:ea typeface="腾祥范笑歌楷书简" panose="01010104010101010101" pitchFamily="2" charset="-122"/>
              </a:rPr>
              <a:t>目</a:t>
            </a:r>
            <a:endParaRPr lang="zh-CN" altLang="en-US" sz="6000" dirty="0">
              <a:solidFill>
                <a:schemeClr val="tx1">
                  <a:lumMod val="75000"/>
                  <a:lumOff val="25000"/>
                </a:schemeClr>
              </a:solidFill>
              <a:latin typeface="腾祥范笑歌楷书简" panose="01010104010101010101" pitchFamily="2" charset="-122"/>
              <a:ea typeface="腾祥范笑歌楷书简" panose="01010104010101010101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999164" y="1778896"/>
            <a:ext cx="121058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腾祥范笑歌楷书简" panose="01010104010101010101" pitchFamily="2" charset="-122"/>
                <a:ea typeface="腾祥范笑歌楷书简" panose="01010104010101010101" pitchFamily="2" charset="-122"/>
              </a:rPr>
              <a:t>录</a:t>
            </a:r>
            <a:endParaRPr lang="zh-CN" altLang="en-US" sz="8000" dirty="0">
              <a:solidFill>
                <a:schemeClr val="tx1">
                  <a:lumMod val="75000"/>
                  <a:lumOff val="25000"/>
                </a:schemeClr>
              </a:solidFill>
              <a:latin typeface="腾祥范笑歌楷书简" panose="01010104010101010101" pitchFamily="2" charset="-122"/>
              <a:ea typeface="腾祥范笑歌楷书简" panose="01010104010101010101" pitchFamily="2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9276883" y="3053423"/>
            <a:ext cx="541565" cy="424489"/>
            <a:chOff x="6527239" y="5601038"/>
            <a:chExt cx="492088" cy="385707"/>
          </a:xfrm>
        </p:grpSpPr>
        <p:pic>
          <p:nvPicPr>
            <p:cNvPr id="22" name="Picture 2" descr="http://img.hb.aicdn.com/abdfbcaeedb85dbf45185b6c0c52f5633f3cfe2e60c0-CoRSc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4580" y="5601038"/>
              <a:ext cx="374479" cy="385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文本框 22"/>
            <p:cNvSpPr txBox="1"/>
            <p:nvPr/>
          </p:nvSpPr>
          <p:spPr>
            <a:xfrm>
              <a:off x="6527239" y="5601038"/>
              <a:ext cx="492088" cy="322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dirty="0">
                  <a:solidFill>
                    <a:schemeClr val="bg1"/>
                  </a:solidFill>
                  <a:latin typeface="苏新诗柳楷简" panose="02010600000101010101" pitchFamily="2" charset="-122"/>
                  <a:ea typeface="苏新诗柳楷简" panose="02010600000101010101" pitchFamily="2" charset="-122"/>
                </a:rPr>
                <a:t>节气</a:t>
              </a:r>
              <a:endParaRPr lang="en-US" altLang="zh-CN" sz="1000" dirty="0">
                <a:solidFill>
                  <a:schemeClr val="bg1"/>
                </a:solidFill>
                <a:latin typeface="苏新诗柳楷简" panose="02010600000101010101" pitchFamily="2" charset="-122"/>
                <a:ea typeface="苏新诗柳楷简" panose="02010600000101010101" pitchFamily="2" charset="-122"/>
              </a:endParaRPr>
            </a:p>
            <a:p>
              <a:r>
                <a:rPr lang="zh-CN" altLang="en-US" sz="1000" dirty="0">
                  <a:solidFill>
                    <a:schemeClr val="bg1"/>
                  </a:solidFill>
                  <a:latin typeface="苏新诗柳楷简" panose="02010600000101010101" pitchFamily="2" charset="-122"/>
                  <a:ea typeface="苏新诗柳楷简" panose="02010600000101010101" pitchFamily="2" charset="-122"/>
                </a:rPr>
                <a:t>特辑</a:t>
              </a:r>
              <a:endParaRPr lang="zh-CN" altLang="en-US" sz="1000" dirty="0">
                <a:solidFill>
                  <a:schemeClr val="bg1"/>
                </a:solidFill>
                <a:latin typeface="苏新诗柳楷简" panose="02010600000101010101" pitchFamily="2" charset="-122"/>
                <a:ea typeface="苏新诗柳楷简" panose="02010600000101010101" pitchFamily="2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 rot="5400000">
            <a:off x="9191543" y="2543713"/>
            <a:ext cx="21695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CONTENTS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861233" y="2255275"/>
            <a:ext cx="665421" cy="680936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i="1" dirty="0">
                <a:latin typeface="Century Gothic" panose="020B0502020202020204" pitchFamily="34" charset="0"/>
              </a:rPr>
              <a:t>01</a:t>
            </a:r>
            <a:endParaRPr lang="zh-CN" altLang="en-US" sz="2800" b="1" i="1" dirty="0">
              <a:latin typeface="Century Gothic" panose="020B0502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861233" y="3182622"/>
            <a:ext cx="665421" cy="680936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i="1" dirty="0">
                <a:latin typeface="Century Gothic" panose="020B0502020202020204" pitchFamily="34" charset="0"/>
              </a:rPr>
              <a:t>02</a:t>
            </a:r>
            <a:endParaRPr lang="zh-CN" altLang="en-US" sz="2800" b="1" i="1" dirty="0">
              <a:latin typeface="Century Gothic" panose="020B0502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861233" y="4109969"/>
            <a:ext cx="665421" cy="680936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i="1" dirty="0">
                <a:latin typeface="Century Gothic" panose="020B0502020202020204" pitchFamily="34" charset="0"/>
              </a:rPr>
              <a:t>03</a:t>
            </a:r>
            <a:endParaRPr lang="zh-CN" altLang="en-US" sz="2800" b="1" i="1" dirty="0">
              <a:latin typeface="Century Gothic" panose="020B0502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861233" y="5037316"/>
            <a:ext cx="665421" cy="680936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i="1" dirty="0">
                <a:latin typeface="Century Gothic" panose="020B0502020202020204" pitchFamily="34" charset="0"/>
              </a:rPr>
              <a:t>04</a:t>
            </a:r>
            <a:endParaRPr lang="zh-CN" altLang="en-US" sz="2800" b="1" i="1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" t="813" r="21104" b="813"/>
          <a:stretch>
            <a:fillRect/>
          </a:stretch>
        </p:blipFill>
        <p:spPr>
          <a:xfrm rot="16200000">
            <a:off x="2667000" y="-2657270"/>
            <a:ext cx="6858001" cy="12172539"/>
          </a:xfrm>
          <a:prstGeom prst="rect">
            <a:avLst/>
          </a:prstGeom>
        </p:spPr>
      </p:pic>
      <p:pic>
        <p:nvPicPr>
          <p:cNvPr id="3" name="图片 2" descr="图片包含 餐桌&#10;&#10;已生成极高可信度的说明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394" y="184825"/>
            <a:ext cx="4839606" cy="6566169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3449176" y="3214935"/>
            <a:ext cx="2780862" cy="46166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dist"/>
            <a:r>
              <a:rPr lang="zh-CN" altLang="en-US" dirty="0">
                <a:latin typeface="康熙字典體" pitchFamily="2" charset="-120"/>
                <a:ea typeface="康熙字典體" pitchFamily="2" charset="-120"/>
              </a:rPr>
              <a:t>添加文本信息</a:t>
            </a:r>
            <a:endParaRPr lang="zh-CN" altLang="en-US" dirty="0">
              <a:latin typeface="康熙字典體" pitchFamily="2" charset="-120"/>
              <a:ea typeface="康熙字典體" pitchFamily="2" charset="-12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915010" y="3871886"/>
            <a:ext cx="5849194" cy="906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点击此处添加文本信息。标题数字等都可以通过点击和重新输入进行更改，顶部“开始”面板中可以对字体、字号、颜色、行距等进行修改。建议正文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750806" y="2181603"/>
            <a:ext cx="2161210" cy="769441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r>
              <a:rPr lang="zh-CN" altLang="en-US" sz="4400" dirty="0">
                <a:solidFill>
                  <a:srgbClr val="A0D3CC"/>
                </a:solidFill>
                <a:latin typeface="康熙字典體" pitchFamily="2" charset="-120"/>
                <a:ea typeface="康熙字典體" pitchFamily="2" charset="-120"/>
              </a:rPr>
              <a:t>第一章</a:t>
            </a:r>
            <a:endParaRPr lang="zh-CN" altLang="en-US" sz="4400" dirty="0">
              <a:solidFill>
                <a:srgbClr val="A0D3CC"/>
              </a:solidFill>
              <a:latin typeface="康熙字典體" pitchFamily="2" charset="-120"/>
              <a:ea typeface="康熙字典體" pitchFamily="2" charset="-120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3279753" y="3257760"/>
            <a:ext cx="0" cy="41884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6340723" y="3257760"/>
            <a:ext cx="0" cy="41884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组合 35"/>
          <p:cNvGrpSpPr/>
          <p:nvPr/>
        </p:nvGrpSpPr>
        <p:grpSpPr>
          <a:xfrm>
            <a:off x="4533989" y="5075699"/>
            <a:ext cx="611235" cy="479098"/>
            <a:chOff x="6527239" y="5601038"/>
            <a:chExt cx="492088" cy="385707"/>
          </a:xfrm>
        </p:grpSpPr>
        <p:pic>
          <p:nvPicPr>
            <p:cNvPr id="37" name="Picture 2" descr="http://img.hb.aicdn.com/abdfbcaeedb85dbf45185b6c0c52f5633f3cfe2e60c0-CoRSc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4580" y="5601038"/>
              <a:ext cx="374479" cy="385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文本框 37"/>
            <p:cNvSpPr txBox="1"/>
            <p:nvPr/>
          </p:nvSpPr>
          <p:spPr>
            <a:xfrm>
              <a:off x="6527239" y="5601038"/>
              <a:ext cx="492088" cy="346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00" dirty="0">
                  <a:solidFill>
                    <a:schemeClr val="bg1"/>
                  </a:solidFill>
                  <a:latin typeface="苏新诗柳楷简" panose="02010600000101010101" pitchFamily="2" charset="-122"/>
                  <a:ea typeface="苏新诗柳楷简" panose="02010600000101010101" pitchFamily="2" charset="-122"/>
                </a:rPr>
                <a:t>节气</a:t>
              </a:r>
              <a:endParaRPr lang="en-US" altLang="zh-CN" sz="1100" dirty="0">
                <a:solidFill>
                  <a:schemeClr val="bg1"/>
                </a:solidFill>
                <a:latin typeface="苏新诗柳楷简" panose="02010600000101010101" pitchFamily="2" charset="-122"/>
                <a:ea typeface="苏新诗柳楷简" panose="02010600000101010101" pitchFamily="2" charset="-122"/>
              </a:endParaRPr>
            </a:p>
            <a:p>
              <a:r>
                <a:rPr lang="zh-CN" altLang="en-US" sz="1100" dirty="0">
                  <a:solidFill>
                    <a:schemeClr val="bg1"/>
                  </a:solidFill>
                  <a:latin typeface="苏新诗柳楷简" panose="02010600000101010101" pitchFamily="2" charset="-122"/>
                  <a:ea typeface="苏新诗柳楷简" panose="02010600000101010101" pitchFamily="2" charset="-122"/>
                </a:rPr>
                <a:t>特辑</a:t>
              </a:r>
              <a:endParaRPr lang="zh-CN" altLang="en-US" sz="1100" dirty="0">
                <a:solidFill>
                  <a:schemeClr val="bg1"/>
                </a:solidFill>
                <a:latin typeface="苏新诗柳楷简" panose="02010600000101010101" pitchFamily="2" charset="-122"/>
                <a:ea typeface="苏新诗柳楷简" panose="02010600000101010101" pitchFamily="2" charset="-122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" t="813" r="21104" b="813"/>
          <a:stretch>
            <a:fillRect/>
          </a:stretch>
        </p:blipFill>
        <p:spPr>
          <a:xfrm rot="16200000">
            <a:off x="2667000" y="-2657270"/>
            <a:ext cx="6858001" cy="12172539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1303543" y="307085"/>
            <a:ext cx="888457" cy="626769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i="1" dirty="0">
                <a:latin typeface="Century Gothic" panose="020B0502020202020204" pitchFamily="34" charset="0"/>
              </a:rPr>
              <a:t>01</a:t>
            </a:r>
            <a:endParaRPr lang="zh-CN" altLang="en-US" sz="2800" b="1" i="1" dirty="0">
              <a:latin typeface="Century Gothic" panose="020B0502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512951" y="209676"/>
            <a:ext cx="2780862" cy="46166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r"/>
            <a:r>
              <a:rPr lang="zh-CN" altLang="en-US" dirty="0">
                <a:latin typeface="康熙字典體" pitchFamily="2" charset="-120"/>
                <a:ea typeface="康熙字典體" pitchFamily="2" charset="-120"/>
              </a:rPr>
              <a:t>添加文本信息</a:t>
            </a:r>
            <a:endParaRPr lang="zh-CN" altLang="en-US" dirty="0">
              <a:latin typeface="康熙字典體" pitchFamily="2" charset="-120"/>
              <a:ea typeface="康熙字典體" pitchFamily="2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638664" y="620469"/>
            <a:ext cx="15967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填写副标题</a:t>
            </a:r>
            <a:endParaRPr lang="zh-CN" altLang="en-US" sz="1600" dirty="0"/>
          </a:p>
        </p:txBody>
      </p:sp>
      <p:sp>
        <p:nvSpPr>
          <p:cNvPr id="19" name="文本框 18"/>
          <p:cNvSpPr txBox="1"/>
          <p:nvPr/>
        </p:nvSpPr>
        <p:spPr>
          <a:xfrm>
            <a:off x="2802481" y="1770500"/>
            <a:ext cx="553998" cy="2067955"/>
          </a:xfrm>
          <a:prstGeom prst="rect">
            <a:avLst/>
          </a:prstGeom>
        </p:spPr>
        <p:txBody>
          <a:bodyPr vert="eaVert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dist"/>
            <a:r>
              <a:rPr lang="zh-CN" altLang="en-US" dirty="0">
                <a:latin typeface="康熙字典體" pitchFamily="2" charset="-120"/>
                <a:ea typeface="康熙字典體" pitchFamily="2" charset="-120"/>
              </a:rPr>
              <a:t>添加文本信息</a:t>
            </a:r>
            <a:endParaRPr lang="zh-CN" altLang="en-US" dirty="0">
              <a:latin typeface="康熙字典體" pitchFamily="2" charset="-120"/>
              <a:ea typeface="康熙字典體" pitchFamily="2" charset="-12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478361" y="1770500"/>
            <a:ext cx="5034590" cy="3754876"/>
            <a:chOff x="4216415" y="1984443"/>
            <a:chExt cx="5034590" cy="3754876"/>
          </a:xfrm>
        </p:grpSpPr>
        <p:pic>
          <p:nvPicPr>
            <p:cNvPr id="2050" name="Picture 2" descr="http://img.hb.aicdn.com/368bd49904ff02b1756f11688982a5335376059c62d4-O7pAt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8311" y="2069167"/>
              <a:ext cx="4880528" cy="3655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素材框 10"/>
            <p:cNvSpPr/>
            <p:nvPr/>
          </p:nvSpPr>
          <p:spPr>
            <a:xfrm>
              <a:off x="4216415" y="1984443"/>
              <a:ext cx="5034590" cy="3754876"/>
            </a:xfrm>
            <a:prstGeom prst="frame">
              <a:avLst>
                <a:gd name="adj1" fmla="val 2789"/>
              </a:avLst>
            </a:prstGeom>
            <a:solidFill>
              <a:srgbClr val="A0D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1777585" y="2747873"/>
            <a:ext cx="1024896" cy="2576035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标题数字等都可以通过点击和重新输入进行更改。建议正文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1471967" y="5032086"/>
            <a:ext cx="611235" cy="479098"/>
            <a:chOff x="6527239" y="5601038"/>
            <a:chExt cx="492088" cy="385707"/>
          </a:xfrm>
        </p:grpSpPr>
        <p:pic>
          <p:nvPicPr>
            <p:cNvPr id="39" name="Picture 2" descr="http://img.hb.aicdn.com/abdfbcaeedb85dbf45185b6c0c52f5633f3cfe2e60c0-CoRSc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4580" y="5601038"/>
              <a:ext cx="374479" cy="385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文本框 39"/>
            <p:cNvSpPr txBox="1"/>
            <p:nvPr/>
          </p:nvSpPr>
          <p:spPr>
            <a:xfrm>
              <a:off x="6527239" y="5601038"/>
              <a:ext cx="492088" cy="346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00" dirty="0">
                  <a:solidFill>
                    <a:schemeClr val="bg1"/>
                  </a:solidFill>
                  <a:latin typeface="苏新诗柳楷简" panose="02010600000101010101" pitchFamily="2" charset="-122"/>
                  <a:ea typeface="苏新诗柳楷简" panose="02010600000101010101" pitchFamily="2" charset="-122"/>
                </a:rPr>
                <a:t>节气</a:t>
              </a:r>
              <a:endParaRPr lang="en-US" altLang="zh-CN" sz="1100" dirty="0">
                <a:solidFill>
                  <a:schemeClr val="bg1"/>
                </a:solidFill>
                <a:latin typeface="苏新诗柳楷简" panose="02010600000101010101" pitchFamily="2" charset="-122"/>
                <a:ea typeface="苏新诗柳楷简" panose="02010600000101010101" pitchFamily="2" charset="-122"/>
              </a:endParaRPr>
            </a:p>
            <a:p>
              <a:r>
                <a:rPr lang="zh-CN" altLang="en-US" sz="1100" dirty="0">
                  <a:solidFill>
                    <a:schemeClr val="bg1"/>
                  </a:solidFill>
                  <a:latin typeface="苏新诗柳楷简" panose="02010600000101010101" pitchFamily="2" charset="-122"/>
                  <a:ea typeface="苏新诗柳楷简" panose="02010600000101010101" pitchFamily="2" charset="-122"/>
                </a:rPr>
                <a:t>特辑</a:t>
              </a:r>
              <a:endParaRPr lang="zh-CN" altLang="en-US" sz="1100" dirty="0">
                <a:solidFill>
                  <a:schemeClr val="bg1"/>
                </a:solidFill>
                <a:latin typeface="苏新诗柳楷简" panose="02010600000101010101" pitchFamily="2" charset="-122"/>
                <a:ea typeface="苏新诗柳楷简" panose="02010600000101010101" pitchFamily="2" charset="-122"/>
              </a:endParaRPr>
            </a:p>
          </p:txBody>
        </p:sp>
      </p:grpSp>
      <p:cxnSp>
        <p:nvCxnSpPr>
          <p:cNvPr id="21" name="直接连接符 20"/>
          <p:cNvCxnSpPr/>
          <p:nvPr/>
        </p:nvCxnSpPr>
        <p:spPr>
          <a:xfrm flipV="1">
            <a:off x="4747098" y="-2"/>
            <a:ext cx="0" cy="1770502"/>
          </a:xfrm>
          <a:prstGeom prst="line">
            <a:avLst/>
          </a:prstGeom>
          <a:ln w="28575">
            <a:solidFill>
              <a:srgbClr val="A0D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 flipV="1">
            <a:off x="7506511" y="5525376"/>
            <a:ext cx="0" cy="1332624"/>
          </a:xfrm>
          <a:prstGeom prst="line">
            <a:avLst/>
          </a:prstGeom>
          <a:ln w="28575">
            <a:solidFill>
              <a:srgbClr val="A0D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/>
          <p:cNvSpPr/>
          <p:nvPr/>
        </p:nvSpPr>
        <p:spPr>
          <a:xfrm>
            <a:off x="8807730" y="3129167"/>
            <a:ext cx="2855734" cy="90672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标题数字等都可以通过点击和重新输入进行更改。建议正文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8807730" y="4417185"/>
            <a:ext cx="2855734" cy="90672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标题数字等都可以通过点击和重新输入进行更改。建议正文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" t="813" r="21104" b="813"/>
          <a:stretch>
            <a:fillRect/>
          </a:stretch>
        </p:blipFill>
        <p:spPr>
          <a:xfrm rot="16200000">
            <a:off x="2667000" y="-2657270"/>
            <a:ext cx="6858001" cy="12172539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1303543" y="307085"/>
            <a:ext cx="888457" cy="626769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i="1" dirty="0">
                <a:latin typeface="Century Gothic" panose="020B0502020202020204" pitchFamily="34" charset="0"/>
              </a:rPr>
              <a:t>01</a:t>
            </a:r>
            <a:endParaRPr lang="zh-CN" altLang="en-US" sz="2800" b="1" i="1" dirty="0">
              <a:latin typeface="Century Gothic" panose="020B0502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512951" y="209676"/>
            <a:ext cx="2780862" cy="46166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r"/>
            <a:r>
              <a:rPr lang="zh-CN" altLang="en-US" dirty="0">
                <a:latin typeface="康熙字典體" pitchFamily="2" charset="-120"/>
                <a:ea typeface="康熙字典體" pitchFamily="2" charset="-120"/>
              </a:rPr>
              <a:t>添加文本信息</a:t>
            </a:r>
            <a:endParaRPr lang="zh-CN" altLang="en-US" dirty="0">
              <a:latin typeface="康熙字典體" pitchFamily="2" charset="-120"/>
              <a:ea typeface="康熙字典體" pitchFamily="2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638664" y="620469"/>
            <a:ext cx="15967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填写副标题</a:t>
            </a:r>
            <a:endParaRPr lang="zh-CN" altLang="en-US" sz="1600" dirty="0"/>
          </a:p>
        </p:txBody>
      </p:sp>
      <p:grpSp>
        <p:nvGrpSpPr>
          <p:cNvPr id="18" name="组合 17"/>
          <p:cNvGrpSpPr/>
          <p:nvPr/>
        </p:nvGrpSpPr>
        <p:grpSpPr>
          <a:xfrm>
            <a:off x="1701769" y="2541177"/>
            <a:ext cx="1257982" cy="1257982"/>
            <a:chOff x="1164764" y="1333644"/>
            <a:chExt cx="1257982" cy="1257982"/>
          </a:xfrm>
        </p:grpSpPr>
        <p:sp>
          <p:nvSpPr>
            <p:cNvPr id="20" name="椭圆 19"/>
            <p:cNvSpPr/>
            <p:nvPr/>
          </p:nvSpPr>
          <p:spPr>
            <a:xfrm>
              <a:off x="1164764" y="1333644"/>
              <a:ext cx="1257982" cy="1257982"/>
            </a:xfrm>
            <a:prstGeom prst="ellipse">
              <a:avLst/>
            </a:prstGeom>
            <a:solidFill>
              <a:srgbClr val="A0D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1541900" y="1658362"/>
              <a:ext cx="478310" cy="608545"/>
              <a:chOff x="1336300" y="3696091"/>
              <a:chExt cx="478310" cy="608545"/>
            </a:xfrm>
          </p:grpSpPr>
          <p:sp>
            <p:nvSpPr>
              <p:cNvPr id="23" name="Freeform 21"/>
              <p:cNvSpPr>
                <a:spLocks noEditPoints="1"/>
              </p:cNvSpPr>
              <p:nvPr/>
            </p:nvSpPr>
            <p:spPr bwMode="auto">
              <a:xfrm>
                <a:off x="1419084" y="3696091"/>
                <a:ext cx="395526" cy="533682"/>
              </a:xfrm>
              <a:custGeom>
                <a:avLst/>
                <a:gdLst>
                  <a:gd name="T0" fmla="*/ 2147483647 w 364"/>
                  <a:gd name="T1" fmla="*/ 0 h 492"/>
                  <a:gd name="T2" fmla="*/ 0 w 364"/>
                  <a:gd name="T3" fmla="*/ 2147483647 h 492"/>
                  <a:gd name="T4" fmla="*/ 2147483647 w 364"/>
                  <a:gd name="T5" fmla="*/ 2147483647 h 492"/>
                  <a:gd name="T6" fmla="*/ 2147483647 w 364"/>
                  <a:gd name="T7" fmla="*/ 2147483647 h 492"/>
                  <a:gd name="T8" fmla="*/ 2147483647 w 364"/>
                  <a:gd name="T9" fmla="*/ 0 h 492"/>
                  <a:gd name="T10" fmla="*/ 2147483647 w 364"/>
                  <a:gd name="T11" fmla="*/ 2147483647 h 492"/>
                  <a:gd name="T12" fmla="*/ 2147483647 w 364"/>
                  <a:gd name="T13" fmla="*/ 2147483647 h 492"/>
                  <a:gd name="T14" fmla="*/ 2147483647 w 364"/>
                  <a:gd name="T15" fmla="*/ 2147483647 h 492"/>
                  <a:gd name="T16" fmla="*/ 2147483647 w 364"/>
                  <a:gd name="T17" fmla="*/ 2147483647 h 492"/>
                  <a:gd name="T18" fmla="*/ 2147483647 w 364"/>
                  <a:gd name="T19" fmla="*/ 2147483647 h 492"/>
                  <a:gd name="T20" fmla="*/ 2147483647 w 364"/>
                  <a:gd name="T21" fmla="*/ 2147483647 h 492"/>
                  <a:gd name="T22" fmla="*/ 2147483647 w 364"/>
                  <a:gd name="T23" fmla="*/ 2147483647 h 492"/>
                  <a:gd name="T24" fmla="*/ 2147483647 w 364"/>
                  <a:gd name="T25" fmla="*/ 2147483647 h 492"/>
                  <a:gd name="T26" fmla="*/ 2147483647 w 364"/>
                  <a:gd name="T27" fmla="*/ 2147483647 h 492"/>
                  <a:gd name="T28" fmla="*/ 2147483647 w 364"/>
                  <a:gd name="T29" fmla="*/ 2147483647 h 492"/>
                  <a:gd name="T30" fmla="*/ 2147483647 w 364"/>
                  <a:gd name="T31" fmla="*/ 2147483647 h 492"/>
                  <a:gd name="T32" fmla="*/ 2147483647 w 364"/>
                  <a:gd name="T33" fmla="*/ 2147483647 h 492"/>
                  <a:gd name="T34" fmla="*/ 2147483647 w 364"/>
                  <a:gd name="T35" fmla="*/ 2147483647 h 492"/>
                  <a:gd name="T36" fmla="*/ 2147483647 w 364"/>
                  <a:gd name="T37" fmla="*/ 2147483647 h 49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64" h="492">
                    <a:moveTo>
                      <a:pt x="182" y="0"/>
                    </a:moveTo>
                    <a:cubicBezTo>
                      <a:pt x="81" y="0"/>
                      <a:pt x="0" y="110"/>
                      <a:pt x="0" y="246"/>
                    </a:cubicBezTo>
                    <a:cubicBezTo>
                      <a:pt x="0" y="382"/>
                      <a:pt x="81" y="492"/>
                      <a:pt x="182" y="492"/>
                    </a:cubicBezTo>
                    <a:cubicBezTo>
                      <a:pt x="283" y="492"/>
                      <a:pt x="364" y="382"/>
                      <a:pt x="364" y="246"/>
                    </a:cubicBezTo>
                    <a:cubicBezTo>
                      <a:pt x="364" y="110"/>
                      <a:pt x="283" y="0"/>
                      <a:pt x="182" y="0"/>
                    </a:cubicBezTo>
                    <a:close/>
                    <a:moveTo>
                      <a:pt x="327" y="231"/>
                    </a:moveTo>
                    <a:cubicBezTo>
                      <a:pt x="193" y="227"/>
                      <a:pt x="193" y="227"/>
                      <a:pt x="193" y="227"/>
                    </a:cubicBezTo>
                    <a:cubicBezTo>
                      <a:pt x="193" y="172"/>
                      <a:pt x="193" y="172"/>
                      <a:pt x="193" y="172"/>
                    </a:cubicBezTo>
                    <a:cubicBezTo>
                      <a:pt x="205" y="164"/>
                      <a:pt x="215" y="141"/>
                      <a:pt x="215" y="115"/>
                    </a:cubicBezTo>
                    <a:cubicBezTo>
                      <a:pt x="215" y="89"/>
                      <a:pt x="205" y="66"/>
                      <a:pt x="193" y="58"/>
                    </a:cubicBezTo>
                    <a:cubicBezTo>
                      <a:pt x="193" y="41"/>
                      <a:pt x="193" y="41"/>
                      <a:pt x="193" y="41"/>
                    </a:cubicBezTo>
                    <a:cubicBezTo>
                      <a:pt x="267" y="48"/>
                      <a:pt x="323" y="121"/>
                      <a:pt x="327" y="231"/>
                    </a:cubicBezTo>
                    <a:close/>
                    <a:moveTo>
                      <a:pt x="177" y="41"/>
                    </a:moveTo>
                    <a:cubicBezTo>
                      <a:pt x="177" y="56"/>
                      <a:pt x="177" y="56"/>
                      <a:pt x="177" y="56"/>
                    </a:cubicBezTo>
                    <a:cubicBezTo>
                      <a:pt x="162" y="61"/>
                      <a:pt x="152" y="86"/>
                      <a:pt x="152" y="115"/>
                    </a:cubicBezTo>
                    <a:cubicBezTo>
                      <a:pt x="152" y="144"/>
                      <a:pt x="162" y="169"/>
                      <a:pt x="177" y="174"/>
                    </a:cubicBezTo>
                    <a:cubicBezTo>
                      <a:pt x="177" y="227"/>
                      <a:pt x="177" y="227"/>
                      <a:pt x="177" y="227"/>
                    </a:cubicBezTo>
                    <a:cubicBezTo>
                      <a:pt x="37" y="227"/>
                      <a:pt x="37" y="227"/>
                      <a:pt x="37" y="227"/>
                    </a:cubicBezTo>
                    <a:cubicBezTo>
                      <a:pt x="51" y="123"/>
                      <a:pt x="100" y="44"/>
                      <a:pt x="177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" name="Freeform 22"/>
              <p:cNvSpPr/>
              <p:nvPr/>
            </p:nvSpPr>
            <p:spPr bwMode="auto">
              <a:xfrm>
                <a:off x="1336300" y="4107146"/>
                <a:ext cx="323779" cy="197490"/>
              </a:xfrm>
              <a:custGeom>
                <a:avLst/>
                <a:gdLst>
                  <a:gd name="T0" fmla="*/ 2147483647 w 298"/>
                  <a:gd name="T1" fmla="*/ 2147483647 h 182"/>
                  <a:gd name="T2" fmla="*/ 2147483647 w 298"/>
                  <a:gd name="T3" fmla="*/ 2147483647 h 182"/>
                  <a:gd name="T4" fmla="*/ 2147483647 w 298"/>
                  <a:gd name="T5" fmla="*/ 2147483647 h 182"/>
                  <a:gd name="T6" fmla="*/ 2147483647 w 298"/>
                  <a:gd name="T7" fmla="*/ 2147483647 h 182"/>
                  <a:gd name="T8" fmla="*/ 2147483647 w 298"/>
                  <a:gd name="T9" fmla="*/ 2147483647 h 182"/>
                  <a:gd name="T10" fmla="*/ 2147483647 w 298"/>
                  <a:gd name="T11" fmla="*/ 2147483647 h 182"/>
                  <a:gd name="T12" fmla="*/ 2147483647 w 298"/>
                  <a:gd name="T13" fmla="*/ 2147483647 h 182"/>
                  <a:gd name="T14" fmla="*/ 2147483647 w 298"/>
                  <a:gd name="T15" fmla="*/ 2147483647 h 182"/>
                  <a:gd name="T16" fmla="*/ 2147483647 w 298"/>
                  <a:gd name="T17" fmla="*/ 2147483647 h 182"/>
                  <a:gd name="T18" fmla="*/ 2147483647 w 298"/>
                  <a:gd name="T19" fmla="*/ 2147483647 h 182"/>
                  <a:gd name="T20" fmla="*/ 2147483647 w 298"/>
                  <a:gd name="T21" fmla="*/ 2147483647 h 182"/>
                  <a:gd name="T22" fmla="*/ 2147483647 w 298"/>
                  <a:gd name="T23" fmla="*/ 2147483647 h 182"/>
                  <a:gd name="T24" fmla="*/ 2147483647 w 298"/>
                  <a:gd name="T25" fmla="*/ 2147483647 h 182"/>
                  <a:gd name="T26" fmla="*/ 2147483647 w 298"/>
                  <a:gd name="T27" fmla="*/ 2147483647 h 18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98" h="182">
                    <a:moveTo>
                      <a:pt x="221" y="158"/>
                    </a:moveTo>
                    <a:cubicBezTo>
                      <a:pt x="222" y="158"/>
                      <a:pt x="223" y="157"/>
                      <a:pt x="223" y="157"/>
                    </a:cubicBezTo>
                    <a:cubicBezTo>
                      <a:pt x="255" y="142"/>
                      <a:pt x="275" y="121"/>
                      <a:pt x="284" y="94"/>
                    </a:cubicBezTo>
                    <a:cubicBezTo>
                      <a:pt x="298" y="51"/>
                      <a:pt x="277" y="10"/>
                      <a:pt x="276" y="8"/>
                    </a:cubicBezTo>
                    <a:cubicBezTo>
                      <a:pt x="273" y="2"/>
                      <a:pt x="266" y="0"/>
                      <a:pt x="261" y="3"/>
                    </a:cubicBezTo>
                    <a:cubicBezTo>
                      <a:pt x="256" y="6"/>
                      <a:pt x="253" y="13"/>
                      <a:pt x="256" y="18"/>
                    </a:cubicBezTo>
                    <a:cubicBezTo>
                      <a:pt x="257" y="19"/>
                      <a:pt x="274" y="54"/>
                      <a:pt x="263" y="87"/>
                    </a:cubicBezTo>
                    <a:cubicBezTo>
                      <a:pt x="256" y="108"/>
                      <a:pt x="239" y="125"/>
                      <a:pt x="214" y="137"/>
                    </a:cubicBezTo>
                    <a:cubicBezTo>
                      <a:pt x="172" y="157"/>
                      <a:pt x="150" y="141"/>
                      <a:pt x="122" y="121"/>
                    </a:cubicBezTo>
                    <a:cubicBezTo>
                      <a:pt x="94" y="101"/>
                      <a:pt x="62" y="78"/>
                      <a:pt x="9" y="97"/>
                    </a:cubicBezTo>
                    <a:cubicBezTo>
                      <a:pt x="3" y="99"/>
                      <a:pt x="0" y="105"/>
                      <a:pt x="2" y="111"/>
                    </a:cubicBezTo>
                    <a:cubicBezTo>
                      <a:pt x="4" y="117"/>
                      <a:pt x="11" y="120"/>
                      <a:pt x="17" y="118"/>
                    </a:cubicBezTo>
                    <a:cubicBezTo>
                      <a:pt x="59" y="103"/>
                      <a:pt x="82" y="120"/>
                      <a:pt x="109" y="139"/>
                    </a:cubicBezTo>
                    <a:cubicBezTo>
                      <a:pt x="137" y="159"/>
                      <a:pt x="169" y="182"/>
                      <a:pt x="221" y="15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4276425" y="2541177"/>
            <a:ext cx="1257982" cy="1257982"/>
            <a:chOff x="3014112" y="1333644"/>
            <a:chExt cx="1257982" cy="1257982"/>
          </a:xfrm>
        </p:grpSpPr>
        <p:sp>
          <p:nvSpPr>
            <p:cNvPr id="26" name="椭圆 25"/>
            <p:cNvSpPr/>
            <p:nvPr/>
          </p:nvSpPr>
          <p:spPr>
            <a:xfrm>
              <a:off x="3014112" y="1333644"/>
              <a:ext cx="1257982" cy="1257982"/>
            </a:xfrm>
            <a:prstGeom prst="ellipse">
              <a:avLst/>
            </a:prstGeom>
            <a:solidFill>
              <a:srgbClr val="B3D4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3406565" y="1753233"/>
              <a:ext cx="473075" cy="415925"/>
              <a:chOff x="5869508" y="1625997"/>
              <a:chExt cx="473075" cy="415925"/>
            </a:xfrm>
          </p:grpSpPr>
          <p:sp>
            <p:nvSpPr>
              <p:cNvPr id="28" name="Freeform 5"/>
              <p:cNvSpPr>
                <a:spLocks noEditPoints="1"/>
              </p:cNvSpPr>
              <p:nvPr/>
            </p:nvSpPr>
            <p:spPr bwMode="auto">
              <a:xfrm>
                <a:off x="6020320" y="1721247"/>
                <a:ext cx="322263" cy="320675"/>
              </a:xfrm>
              <a:custGeom>
                <a:avLst/>
                <a:gdLst>
                  <a:gd name="T0" fmla="*/ 6 w 51"/>
                  <a:gd name="T1" fmla="*/ 13 h 51"/>
                  <a:gd name="T2" fmla="*/ 7 w 51"/>
                  <a:gd name="T3" fmla="*/ 17 h 51"/>
                  <a:gd name="T4" fmla="*/ 4 w 51"/>
                  <a:gd name="T5" fmla="*/ 18 h 51"/>
                  <a:gd name="T6" fmla="*/ 1 w 51"/>
                  <a:gd name="T7" fmla="*/ 20 h 51"/>
                  <a:gd name="T8" fmla="*/ 2 w 51"/>
                  <a:gd name="T9" fmla="*/ 24 h 51"/>
                  <a:gd name="T10" fmla="*/ 5 w 51"/>
                  <a:gd name="T11" fmla="*/ 27 h 51"/>
                  <a:gd name="T12" fmla="*/ 3 w 51"/>
                  <a:gd name="T13" fmla="*/ 30 h 51"/>
                  <a:gd name="T14" fmla="*/ 1 w 51"/>
                  <a:gd name="T15" fmla="*/ 34 h 51"/>
                  <a:gd name="T16" fmla="*/ 5 w 51"/>
                  <a:gd name="T17" fmla="*/ 36 h 51"/>
                  <a:gd name="T18" fmla="*/ 8 w 51"/>
                  <a:gd name="T19" fmla="*/ 37 h 51"/>
                  <a:gd name="T20" fmla="*/ 8 w 51"/>
                  <a:gd name="T21" fmla="*/ 41 h 51"/>
                  <a:gd name="T22" fmla="*/ 8 w 51"/>
                  <a:gd name="T23" fmla="*/ 45 h 51"/>
                  <a:gd name="T24" fmla="*/ 13 w 51"/>
                  <a:gd name="T25" fmla="*/ 45 h 51"/>
                  <a:gd name="T26" fmla="*/ 17 w 51"/>
                  <a:gd name="T27" fmla="*/ 45 h 51"/>
                  <a:gd name="T28" fmla="*/ 18 w 51"/>
                  <a:gd name="T29" fmla="*/ 48 h 51"/>
                  <a:gd name="T30" fmla="*/ 20 w 51"/>
                  <a:gd name="T31" fmla="*/ 51 h 51"/>
                  <a:gd name="T32" fmla="*/ 24 w 51"/>
                  <a:gd name="T33" fmla="*/ 49 h 51"/>
                  <a:gd name="T34" fmla="*/ 28 w 51"/>
                  <a:gd name="T35" fmla="*/ 47 h 51"/>
                  <a:gd name="T36" fmla="*/ 30 w 51"/>
                  <a:gd name="T37" fmla="*/ 49 h 51"/>
                  <a:gd name="T38" fmla="*/ 34 w 51"/>
                  <a:gd name="T39" fmla="*/ 50 h 51"/>
                  <a:gd name="T40" fmla="*/ 36 w 51"/>
                  <a:gd name="T41" fmla="*/ 47 h 51"/>
                  <a:gd name="T42" fmla="*/ 38 w 51"/>
                  <a:gd name="T43" fmla="*/ 43 h 51"/>
                  <a:gd name="T44" fmla="*/ 41 w 51"/>
                  <a:gd name="T45" fmla="*/ 44 h 51"/>
                  <a:gd name="T46" fmla="*/ 45 w 51"/>
                  <a:gd name="T47" fmla="*/ 43 h 51"/>
                  <a:gd name="T48" fmla="*/ 45 w 51"/>
                  <a:gd name="T49" fmla="*/ 39 h 51"/>
                  <a:gd name="T50" fmla="*/ 45 w 51"/>
                  <a:gd name="T51" fmla="*/ 35 h 51"/>
                  <a:gd name="T52" fmla="*/ 48 w 51"/>
                  <a:gd name="T53" fmla="*/ 34 h 51"/>
                  <a:gd name="T54" fmla="*/ 51 w 51"/>
                  <a:gd name="T55" fmla="*/ 31 h 51"/>
                  <a:gd name="T56" fmla="*/ 49 w 51"/>
                  <a:gd name="T57" fmla="*/ 27 h 51"/>
                  <a:gd name="T58" fmla="*/ 47 w 51"/>
                  <a:gd name="T59" fmla="*/ 24 h 51"/>
                  <a:gd name="T60" fmla="*/ 49 w 51"/>
                  <a:gd name="T61" fmla="*/ 22 h 51"/>
                  <a:gd name="T62" fmla="*/ 50 w 51"/>
                  <a:gd name="T63" fmla="*/ 18 h 51"/>
                  <a:gd name="T64" fmla="*/ 47 w 51"/>
                  <a:gd name="T65" fmla="*/ 15 h 51"/>
                  <a:gd name="T66" fmla="*/ 43 w 51"/>
                  <a:gd name="T67" fmla="*/ 14 h 51"/>
                  <a:gd name="T68" fmla="*/ 44 w 51"/>
                  <a:gd name="T69" fmla="*/ 11 h 51"/>
                  <a:gd name="T70" fmla="*/ 43 w 51"/>
                  <a:gd name="T71" fmla="*/ 7 h 51"/>
                  <a:gd name="T72" fmla="*/ 39 w 51"/>
                  <a:gd name="T73" fmla="*/ 6 h 51"/>
                  <a:gd name="T74" fmla="*/ 35 w 51"/>
                  <a:gd name="T75" fmla="*/ 7 h 51"/>
                  <a:gd name="T76" fmla="*/ 34 w 51"/>
                  <a:gd name="T77" fmla="*/ 4 h 51"/>
                  <a:gd name="T78" fmla="*/ 31 w 51"/>
                  <a:gd name="T79" fmla="*/ 1 h 51"/>
                  <a:gd name="T80" fmla="*/ 27 w 51"/>
                  <a:gd name="T81" fmla="*/ 2 h 51"/>
                  <a:gd name="T82" fmla="*/ 24 w 51"/>
                  <a:gd name="T83" fmla="*/ 5 h 51"/>
                  <a:gd name="T84" fmla="*/ 22 w 51"/>
                  <a:gd name="T85" fmla="*/ 3 h 51"/>
                  <a:gd name="T86" fmla="*/ 18 w 51"/>
                  <a:gd name="T87" fmla="*/ 1 h 51"/>
                  <a:gd name="T88" fmla="*/ 15 w 51"/>
                  <a:gd name="T89" fmla="*/ 5 h 51"/>
                  <a:gd name="T90" fmla="*/ 14 w 51"/>
                  <a:gd name="T91" fmla="*/ 8 h 51"/>
                  <a:gd name="T92" fmla="*/ 11 w 51"/>
                  <a:gd name="T93" fmla="*/ 8 h 51"/>
                  <a:gd name="T94" fmla="*/ 7 w 51"/>
                  <a:gd name="T95" fmla="*/ 8 h 51"/>
                  <a:gd name="T96" fmla="*/ 6 w 51"/>
                  <a:gd name="T97" fmla="*/ 13 h 51"/>
                  <a:gd name="T98" fmla="*/ 21 w 51"/>
                  <a:gd name="T99" fmla="*/ 12 h 51"/>
                  <a:gd name="T100" fmla="*/ 40 w 51"/>
                  <a:gd name="T101" fmla="*/ 21 h 51"/>
                  <a:gd name="T102" fmla="*/ 30 w 51"/>
                  <a:gd name="T103" fmla="*/ 40 h 51"/>
                  <a:gd name="T104" fmla="*/ 12 w 51"/>
                  <a:gd name="T105" fmla="*/ 30 h 51"/>
                  <a:gd name="T106" fmla="*/ 21 w 51"/>
                  <a:gd name="T107" fmla="*/ 1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1" h="51">
                    <a:moveTo>
                      <a:pt x="6" y="13"/>
                    </a:moveTo>
                    <a:cubicBezTo>
                      <a:pt x="7" y="14"/>
                      <a:pt x="7" y="16"/>
                      <a:pt x="7" y="17"/>
                    </a:cubicBezTo>
                    <a:cubicBezTo>
                      <a:pt x="6" y="17"/>
                      <a:pt x="5" y="18"/>
                      <a:pt x="4" y="18"/>
                    </a:cubicBezTo>
                    <a:cubicBezTo>
                      <a:pt x="2" y="17"/>
                      <a:pt x="1" y="18"/>
                      <a:pt x="1" y="20"/>
                    </a:cubicBezTo>
                    <a:cubicBezTo>
                      <a:pt x="0" y="22"/>
                      <a:pt x="1" y="24"/>
                      <a:pt x="2" y="24"/>
                    </a:cubicBezTo>
                    <a:cubicBezTo>
                      <a:pt x="4" y="24"/>
                      <a:pt x="5" y="27"/>
                      <a:pt x="5" y="27"/>
                    </a:cubicBezTo>
                    <a:cubicBezTo>
                      <a:pt x="5" y="28"/>
                      <a:pt x="4" y="29"/>
                      <a:pt x="3" y="30"/>
                    </a:cubicBezTo>
                    <a:cubicBezTo>
                      <a:pt x="1" y="30"/>
                      <a:pt x="1" y="32"/>
                      <a:pt x="1" y="34"/>
                    </a:cubicBezTo>
                    <a:cubicBezTo>
                      <a:pt x="2" y="35"/>
                      <a:pt x="3" y="37"/>
                      <a:pt x="5" y="36"/>
                    </a:cubicBezTo>
                    <a:cubicBezTo>
                      <a:pt x="6" y="36"/>
                      <a:pt x="7" y="36"/>
                      <a:pt x="8" y="37"/>
                    </a:cubicBezTo>
                    <a:cubicBezTo>
                      <a:pt x="8" y="37"/>
                      <a:pt x="9" y="40"/>
                      <a:pt x="8" y="41"/>
                    </a:cubicBezTo>
                    <a:cubicBezTo>
                      <a:pt x="7" y="42"/>
                      <a:pt x="7" y="44"/>
                      <a:pt x="8" y="45"/>
                    </a:cubicBezTo>
                    <a:cubicBezTo>
                      <a:pt x="10" y="46"/>
                      <a:pt x="12" y="46"/>
                      <a:pt x="13" y="45"/>
                    </a:cubicBezTo>
                    <a:cubicBezTo>
                      <a:pt x="14" y="44"/>
                      <a:pt x="16" y="45"/>
                      <a:pt x="17" y="45"/>
                    </a:cubicBezTo>
                    <a:cubicBezTo>
                      <a:pt x="18" y="45"/>
                      <a:pt x="18" y="46"/>
                      <a:pt x="18" y="48"/>
                    </a:cubicBezTo>
                    <a:cubicBezTo>
                      <a:pt x="17" y="49"/>
                      <a:pt x="19" y="51"/>
                      <a:pt x="20" y="51"/>
                    </a:cubicBezTo>
                    <a:cubicBezTo>
                      <a:pt x="22" y="51"/>
                      <a:pt x="24" y="51"/>
                      <a:pt x="24" y="49"/>
                    </a:cubicBezTo>
                    <a:cubicBezTo>
                      <a:pt x="24" y="48"/>
                      <a:pt x="27" y="47"/>
                      <a:pt x="28" y="47"/>
                    </a:cubicBezTo>
                    <a:cubicBezTo>
                      <a:pt x="28" y="47"/>
                      <a:pt x="29" y="48"/>
                      <a:pt x="30" y="49"/>
                    </a:cubicBezTo>
                    <a:cubicBezTo>
                      <a:pt x="30" y="50"/>
                      <a:pt x="32" y="51"/>
                      <a:pt x="34" y="50"/>
                    </a:cubicBezTo>
                    <a:cubicBezTo>
                      <a:pt x="35" y="50"/>
                      <a:pt x="37" y="48"/>
                      <a:pt x="36" y="47"/>
                    </a:cubicBezTo>
                    <a:cubicBezTo>
                      <a:pt x="36" y="46"/>
                      <a:pt x="37" y="44"/>
                      <a:pt x="38" y="43"/>
                    </a:cubicBezTo>
                    <a:cubicBezTo>
                      <a:pt x="38" y="43"/>
                      <a:pt x="40" y="43"/>
                      <a:pt x="41" y="44"/>
                    </a:cubicBezTo>
                    <a:cubicBezTo>
                      <a:pt x="42" y="45"/>
                      <a:pt x="44" y="44"/>
                      <a:pt x="45" y="43"/>
                    </a:cubicBezTo>
                    <a:cubicBezTo>
                      <a:pt x="46" y="42"/>
                      <a:pt x="46" y="40"/>
                      <a:pt x="45" y="39"/>
                    </a:cubicBezTo>
                    <a:cubicBezTo>
                      <a:pt x="44" y="38"/>
                      <a:pt x="45" y="35"/>
                      <a:pt x="45" y="35"/>
                    </a:cubicBezTo>
                    <a:cubicBezTo>
                      <a:pt x="45" y="34"/>
                      <a:pt x="47" y="34"/>
                      <a:pt x="48" y="34"/>
                    </a:cubicBezTo>
                    <a:cubicBezTo>
                      <a:pt x="49" y="34"/>
                      <a:pt x="51" y="33"/>
                      <a:pt x="51" y="31"/>
                    </a:cubicBezTo>
                    <a:cubicBezTo>
                      <a:pt x="51" y="29"/>
                      <a:pt x="51" y="28"/>
                      <a:pt x="49" y="27"/>
                    </a:cubicBezTo>
                    <a:cubicBezTo>
                      <a:pt x="48" y="27"/>
                      <a:pt x="47" y="25"/>
                      <a:pt x="47" y="24"/>
                    </a:cubicBezTo>
                    <a:cubicBezTo>
                      <a:pt x="47" y="23"/>
                      <a:pt x="48" y="22"/>
                      <a:pt x="49" y="22"/>
                    </a:cubicBezTo>
                    <a:cubicBezTo>
                      <a:pt x="50" y="21"/>
                      <a:pt x="51" y="20"/>
                      <a:pt x="50" y="18"/>
                    </a:cubicBezTo>
                    <a:cubicBezTo>
                      <a:pt x="50" y="16"/>
                      <a:pt x="48" y="15"/>
                      <a:pt x="47" y="15"/>
                    </a:cubicBezTo>
                    <a:cubicBezTo>
                      <a:pt x="46" y="16"/>
                      <a:pt x="44" y="14"/>
                      <a:pt x="43" y="14"/>
                    </a:cubicBezTo>
                    <a:cubicBezTo>
                      <a:pt x="43" y="13"/>
                      <a:pt x="43" y="12"/>
                      <a:pt x="44" y="11"/>
                    </a:cubicBezTo>
                    <a:cubicBezTo>
                      <a:pt x="45" y="10"/>
                      <a:pt x="44" y="8"/>
                      <a:pt x="43" y="7"/>
                    </a:cubicBezTo>
                    <a:cubicBezTo>
                      <a:pt x="42" y="5"/>
                      <a:pt x="40" y="5"/>
                      <a:pt x="39" y="6"/>
                    </a:cubicBezTo>
                    <a:cubicBezTo>
                      <a:pt x="38" y="7"/>
                      <a:pt x="35" y="7"/>
                      <a:pt x="35" y="7"/>
                    </a:cubicBezTo>
                    <a:cubicBezTo>
                      <a:pt x="34" y="6"/>
                      <a:pt x="34" y="5"/>
                      <a:pt x="34" y="4"/>
                    </a:cubicBezTo>
                    <a:cubicBezTo>
                      <a:pt x="34" y="2"/>
                      <a:pt x="33" y="1"/>
                      <a:pt x="31" y="1"/>
                    </a:cubicBezTo>
                    <a:cubicBezTo>
                      <a:pt x="29" y="0"/>
                      <a:pt x="28" y="1"/>
                      <a:pt x="27" y="2"/>
                    </a:cubicBezTo>
                    <a:cubicBezTo>
                      <a:pt x="27" y="4"/>
                      <a:pt x="25" y="5"/>
                      <a:pt x="24" y="5"/>
                    </a:cubicBezTo>
                    <a:cubicBezTo>
                      <a:pt x="23" y="5"/>
                      <a:pt x="22" y="4"/>
                      <a:pt x="22" y="3"/>
                    </a:cubicBezTo>
                    <a:cubicBezTo>
                      <a:pt x="21" y="1"/>
                      <a:pt x="20" y="1"/>
                      <a:pt x="18" y="1"/>
                    </a:cubicBezTo>
                    <a:cubicBezTo>
                      <a:pt x="16" y="2"/>
                      <a:pt x="15" y="3"/>
                      <a:pt x="15" y="5"/>
                    </a:cubicBezTo>
                    <a:cubicBezTo>
                      <a:pt x="16" y="6"/>
                      <a:pt x="14" y="8"/>
                      <a:pt x="14" y="8"/>
                    </a:cubicBezTo>
                    <a:cubicBezTo>
                      <a:pt x="13" y="9"/>
                      <a:pt x="12" y="9"/>
                      <a:pt x="11" y="8"/>
                    </a:cubicBezTo>
                    <a:cubicBezTo>
                      <a:pt x="10" y="7"/>
                      <a:pt x="8" y="7"/>
                      <a:pt x="7" y="8"/>
                    </a:cubicBezTo>
                    <a:cubicBezTo>
                      <a:pt x="5" y="10"/>
                      <a:pt x="5" y="12"/>
                      <a:pt x="6" y="13"/>
                    </a:cubicBezTo>
                    <a:close/>
                    <a:moveTo>
                      <a:pt x="21" y="12"/>
                    </a:moveTo>
                    <a:cubicBezTo>
                      <a:pt x="29" y="9"/>
                      <a:pt x="37" y="13"/>
                      <a:pt x="40" y="21"/>
                    </a:cubicBezTo>
                    <a:cubicBezTo>
                      <a:pt x="42" y="29"/>
                      <a:pt x="38" y="37"/>
                      <a:pt x="30" y="40"/>
                    </a:cubicBezTo>
                    <a:cubicBezTo>
                      <a:pt x="23" y="42"/>
                      <a:pt x="14" y="38"/>
                      <a:pt x="12" y="30"/>
                    </a:cubicBezTo>
                    <a:cubicBezTo>
                      <a:pt x="9" y="23"/>
                      <a:pt x="13" y="14"/>
                      <a:pt x="21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Freeform 6"/>
              <p:cNvSpPr>
                <a:spLocks noEditPoints="1"/>
              </p:cNvSpPr>
              <p:nvPr/>
            </p:nvSpPr>
            <p:spPr bwMode="auto">
              <a:xfrm>
                <a:off x="5869508" y="1625997"/>
                <a:ext cx="207962" cy="207962"/>
              </a:xfrm>
              <a:custGeom>
                <a:avLst/>
                <a:gdLst>
                  <a:gd name="T0" fmla="*/ 4 w 33"/>
                  <a:gd name="T1" fmla="*/ 8 h 33"/>
                  <a:gd name="T2" fmla="*/ 4 w 33"/>
                  <a:gd name="T3" fmla="*/ 11 h 33"/>
                  <a:gd name="T4" fmla="*/ 2 w 33"/>
                  <a:gd name="T5" fmla="*/ 12 h 33"/>
                  <a:gd name="T6" fmla="*/ 0 w 33"/>
                  <a:gd name="T7" fmla="*/ 13 h 33"/>
                  <a:gd name="T8" fmla="*/ 1 w 33"/>
                  <a:gd name="T9" fmla="*/ 16 h 33"/>
                  <a:gd name="T10" fmla="*/ 3 w 33"/>
                  <a:gd name="T11" fmla="*/ 18 h 33"/>
                  <a:gd name="T12" fmla="*/ 1 w 33"/>
                  <a:gd name="T13" fmla="*/ 19 h 33"/>
                  <a:gd name="T14" fmla="*/ 0 w 33"/>
                  <a:gd name="T15" fmla="*/ 22 h 33"/>
                  <a:gd name="T16" fmla="*/ 3 w 33"/>
                  <a:gd name="T17" fmla="*/ 24 h 33"/>
                  <a:gd name="T18" fmla="*/ 5 w 33"/>
                  <a:gd name="T19" fmla="*/ 24 h 33"/>
                  <a:gd name="T20" fmla="*/ 5 w 33"/>
                  <a:gd name="T21" fmla="*/ 27 h 33"/>
                  <a:gd name="T22" fmla="*/ 5 w 33"/>
                  <a:gd name="T23" fmla="*/ 29 h 33"/>
                  <a:gd name="T24" fmla="*/ 8 w 33"/>
                  <a:gd name="T25" fmla="*/ 30 h 33"/>
                  <a:gd name="T26" fmla="*/ 10 w 33"/>
                  <a:gd name="T27" fmla="*/ 29 h 33"/>
                  <a:gd name="T28" fmla="*/ 11 w 33"/>
                  <a:gd name="T29" fmla="*/ 31 h 33"/>
                  <a:gd name="T30" fmla="*/ 13 w 33"/>
                  <a:gd name="T31" fmla="*/ 33 h 33"/>
                  <a:gd name="T32" fmla="*/ 15 w 33"/>
                  <a:gd name="T33" fmla="*/ 32 h 33"/>
                  <a:gd name="T34" fmla="*/ 17 w 33"/>
                  <a:gd name="T35" fmla="*/ 30 h 33"/>
                  <a:gd name="T36" fmla="*/ 19 w 33"/>
                  <a:gd name="T37" fmla="*/ 32 h 33"/>
                  <a:gd name="T38" fmla="*/ 21 w 33"/>
                  <a:gd name="T39" fmla="*/ 33 h 33"/>
                  <a:gd name="T40" fmla="*/ 23 w 33"/>
                  <a:gd name="T41" fmla="*/ 31 h 33"/>
                  <a:gd name="T42" fmla="*/ 24 w 33"/>
                  <a:gd name="T43" fmla="*/ 28 h 33"/>
                  <a:gd name="T44" fmla="*/ 26 w 33"/>
                  <a:gd name="T45" fmla="*/ 29 h 33"/>
                  <a:gd name="T46" fmla="*/ 29 w 33"/>
                  <a:gd name="T47" fmla="*/ 28 h 33"/>
                  <a:gd name="T48" fmla="*/ 29 w 33"/>
                  <a:gd name="T49" fmla="*/ 25 h 33"/>
                  <a:gd name="T50" fmla="*/ 28 w 33"/>
                  <a:gd name="T51" fmla="*/ 23 h 33"/>
                  <a:gd name="T52" fmla="*/ 30 w 33"/>
                  <a:gd name="T53" fmla="*/ 22 h 33"/>
                  <a:gd name="T54" fmla="*/ 32 w 33"/>
                  <a:gd name="T55" fmla="*/ 20 h 33"/>
                  <a:gd name="T56" fmla="*/ 31 w 33"/>
                  <a:gd name="T57" fmla="*/ 18 h 33"/>
                  <a:gd name="T58" fmla="*/ 30 w 33"/>
                  <a:gd name="T59" fmla="*/ 16 h 33"/>
                  <a:gd name="T60" fmla="*/ 31 w 33"/>
                  <a:gd name="T61" fmla="*/ 14 h 33"/>
                  <a:gd name="T62" fmla="*/ 32 w 33"/>
                  <a:gd name="T63" fmla="*/ 12 h 33"/>
                  <a:gd name="T64" fmla="*/ 30 w 33"/>
                  <a:gd name="T65" fmla="*/ 10 h 33"/>
                  <a:gd name="T66" fmla="*/ 27 w 33"/>
                  <a:gd name="T67" fmla="*/ 9 h 33"/>
                  <a:gd name="T68" fmla="*/ 28 w 33"/>
                  <a:gd name="T69" fmla="*/ 7 h 33"/>
                  <a:gd name="T70" fmla="*/ 27 w 33"/>
                  <a:gd name="T71" fmla="*/ 5 h 33"/>
                  <a:gd name="T72" fmla="*/ 25 w 33"/>
                  <a:gd name="T73" fmla="*/ 4 h 33"/>
                  <a:gd name="T74" fmla="*/ 22 w 33"/>
                  <a:gd name="T75" fmla="*/ 5 h 33"/>
                  <a:gd name="T76" fmla="*/ 22 w 33"/>
                  <a:gd name="T77" fmla="*/ 3 h 33"/>
                  <a:gd name="T78" fmla="*/ 20 w 33"/>
                  <a:gd name="T79" fmla="*/ 1 h 33"/>
                  <a:gd name="T80" fmla="*/ 17 w 33"/>
                  <a:gd name="T81" fmla="*/ 2 h 33"/>
                  <a:gd name="T82" fmla="*/ 15 w 33"/>
                  <a:gd name="T83" fmla="*/ 3 h 33"/>
                  <a:gd name="T84" fmla="*/ 14 w 33"/>
                  <a:gd name="T85" fmla="*/ 2 h 33"/>
                  <a:gd name="T86" fmla="*/ 11 w 33"/>
                  <a:gd name="T87" fmla="*/ 1 h 33"/>
                  <a:gd name="T88" fmla="*/ 10 w 33"/>
                  <a:gd name="T89" fmla="*/ 3 h 33"/>
                  <a:gd name="T90" fmla="*/ 8 w 33"/>
                  <a:gd name="T91" fmla="*/ 6 h 33"/>
                  <a:gd name="T92" fmla="*/ 7 w 33"/>
                  <a:gd name="T93" fmla="*/ 5 h 33"/>
                  <a:gd name="T94" fmla="*/ 4 w 33"/>
                  <a:gd name="T95" fmla="*/ 6 h 33"/>
                  <a:gd name="T96" fmla="*/ 4 w 33"/>
                  <a:gd name="T97" fmla="*/ 8 h 33"/>
                  <a:gd name="T98" fmla="*/ 13 w 33"/>
                  <a:gd name="T99" fmla="*/ 8 h 33"/>
                  <a:gd name="T100" fmla="*/ 25 w 33"/>
                  <a:gd name="T101" fmla="*/ 14 h 33"/>
                  <a:gd name="T102" fmla="*/ 19 w 33"/>
                  <a:gd name="T103" fmla="*/ 26 h 33"/>
                  <a:gd name="T104" fmla="*/ 7 w 33"/>
                  <a:gd name="T105" fmla="*/ 20 h 33"/>
                  <a:gd name="T106" fmla="*/ 13 w 33"/>
                  <a:gd name="T107" fmla="*/ 8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3" h="33">
                    <a:moveTo>
                      <a:pt x="4" y="8"/>
                    </a:moveTo>
                    <a:cubicBezTo>
                      <a:pt x="4" y="9"/>
                      <a:pt x="4" y="11"/>
                      <a:pt x="4" y="11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1"/>
                      <a:pt x="0" y="12"/>
                      <a:pt x="0" y="13"/>
                    </a:cubicBezTo>
                    <a:cubicBezTo>
                      <a:pt x="0" y="15"/>
                      <a:pt x="0" y="16"/>
                      <a:pt x="1" y="16"/>
                    </a:cubicBezTo>
                    <a:cubicBezTo>
                      <a:pt x="2" y="16"/>
                      <a:pt x="3" y="18"/>
                      <a:pt x="3" y="18"/>
                    </a:cubicBezTo>
                    <a:cubicBezTo>
                      <a:pt x="3" y="19"/>
                      <a:pt x="2" y="19"/>
                      <a:pt x="1" y="19"/>
                    </a:cubicBezTo>
                    <a:cubicBezTo>
                      <a:pt x="0" y="20"/>
                      <a:pt x="0" y="21"/>
                      <a:pt x="0" y="22"/>
                    </a:cubicBezTo>
                    <a:cubicBezTo>
                      <a:pt x="1" y="23"/>
                      <a:pt x="2" y="24"/>
                      <a:pt x="3" y="24"/>
                    </a:cubicBezTo>
                    <a:cubicBezTo>
                      <a:pt x="3" y="23"/>
                      <a:pt x="4" y="23"/>
                      <a:pt x="5" y="24"/>
                    </a:cubicBezTo>
                    <a:cubicBezTo>
                      <a:pt x="5" y="24"/>
                      <a:pt x="5" y="26"/>
                      <a:pt x="5" y="27"/>
                    </a:cubicBezTo>
                    <a:cubicBezTo>
                      <a:pt x="4" y="27"/>
                      <a:pt x="4" y="28"/>
                      <a:pt x="5" y="29"/>
                    </a:cubicBezTo>
                    <a:cubicBezTo>
                      <a:pt x="6" y="30"/>
                      <a:pt x="7" y="30"/>
                      <a:pt x="8" y="30"/>
                    </a:cubicBezTo>
                    <a:cubicBezTo>
                      <a:pt x="8" y="29"/>
                      <a:pt x="10" y="29"/>
                      <a:pt x="10" y="29"/>
                    </a:cubicBezTo>
                    <a:cubicBezTo>
                      <a:pt x="11" y="29"/>
                      <a:pt x="11" y="30"/>
                      <a:pt x="11" y="31"/>
                    </a:cubicBezTo>
                    <a:cubicBezTo>
                      <a:pt x="11" y="32"/>
                      <a:pt x="12" y="33"/>
                      <a:pt x="13" y="33"/>
                    </a:cubicBezTo>
                    <a:cubicBezTo>
                      <a:pt x="14" y="33"/>
                      <a:pt x="15" y="33"/>
                      <a:pt x="15" y="32"/>
                    </a:cubicBezTo>
                    <a:cubicBezTo>
                      <a:pt x="15" y="31"/>
                      <a:pt x="17" y="30"/>
                      <a:pt x="17" y="30"/>
                    </a:cubicBezTo>
                    <a:cubicBezTo>
                      <a:pt x="18" y="30"/>
                      <a:pt x="18" y="31"/>
                      <a:pt x="19" y="32"/>
                    </a:cubicBezTo>
                    <a:cubicBezTo>
                      <a:pt x="19" y="33"/>
                      <a:pt x="20" y="33"/>
                      <a:pt x="21" y="33"/>
                    </a:cubicBezTo>
                    <a:cubicBezTo>
                      <a:pt x="22" y="32"/>
                      <a:pt x="23" y="31"/>
                      <a:pt x="23" y="31"/>
                    </a:cubicBezTo>
                    <a:cubicBezTo>
                      <a:pt x="23" y="30"/>
                      <a:pt x="24" y="28"/>
                      <a:pt x="24" y="28"/>
                    </a:cubicBezTo>
                    <a:cubicBezTo>
                      <a:pt x="24" y="28"/>
                      <a:pt x="25" y="28"/>
                      <a:pt x="26" y="29"/>
                    </a:cubicBezTo>
                    <a:cubicBezTo>
                      <a:pt x="27" y="29"/>
                      <a:pt x="28" y="29"/>
                      <a:pt x="29" y="28"/>
                    </a:cubicBezTo>
                    <a:cubicBezTo>
                      <a:pt x="29" y="27"/>
                      <a:pt x="29" y="26"/>
                      <a:pt x="29" y="25"/>
                    </a:cubicBezTo>
                    <a:cubicBezTo>
                      <a:pt x="28" y="25"/>
                      <a:pt x="28" y="23"/>
                      <a:pt x="28" y="23"/>
                    </a:cubicBezTo>
                    <a:cubicBezTo>
                      <a:pt x="29" y="22"/>
                      <a:pt x="30" y="22"/>
                      <a:pt x="30" y="22"/>
                    </a:cubicBezTo>
                    <a:cubicBezTo>
                      <a:pt x="31" y="22"/>
                      <a:pt x="32" y="22"/>
                      <a:pt x="32" y="20"/>
                    </a:cubicBezTo>
                    <a:cubicBezTo>
                      <a:pt x="33" y="19"/>
                      <a:pt x="32" y="18"/>
                      <a:pt x="31" y="18"/>
                    </a:cubicBezTo>
                    <a:cubicBezTo>
                      <a:pt x="30" y="18"/>
                      <a:pt x="30" y="16"/>
                      <a:pt x="30" y="16"/>
                    </a:cubicBezTo>
                    <a:cubicBezTo>
                      <a:pt x="30" y="15"/>
                      <a:pt x="30" y="15"/>
                      <a:pt x="31" y="14"/>
                    </a:cubicBezTo>
                    <a:cubicBezTo>
                      <a:pt x="32" y="14"/>
                      <a:pt x="32" y="13"/>
                      <a:pt x="32" y="12"/>
                    </a:cubicBezTo>
                    <a:cubicBezTo>
                      <a:pt x="32" y="11"/>
                      <a:pt x="31" y="10"/>
                      <a:pt x="30" y="10"/>
                    </a:cubicBezTo>
                    <a:cubicBezTo>
                      <a:pt x="29" y="11"/>
                      <a:pt x="28" y="10"/>
                      <a:pt x="27" y="9"/>
                    </a:cubicBezTo>
                    <a:cubicBezTo>
                      <a:pt x="27" y="9"/>
                      <a:pt x="27" y="8"/>
                      <a:pt x="28" y="7"/>
                    </a:cubicBezTo>
                    <a:cubicBezTo>
                      <a:pt x="28" y="7"/>
                      <a:pt x="28" y="5"/>
                      <a:pt x="27" y="5"/>
                    </a:cubicBezTo>
                    <a:cubicBezTo>
                      <a:pt x="26" y="4"/>
                      <a:pt x="25" y="4"/>
                      <a:pt x="25" y="4"/>
                    </a:cubicBezTo>
                    <a:cubicBezTo>
                      <a:pt x="24" y="5"/>
                      <a:pt x="22" y="5"/>
                      <a:pt x="22" y="5"/>
                    </a:cubicBezTo>
                    <a:cubicBezTo>
                      <a:pt x="22" y="4"/>
                      <a:pt x="21" y="4"/>
                      <a:pt x="22" y="3"/>
                    </a:cubicBezTo>
                    <a:cubicBezTo>
                      <a:pt x="22" y="2"/>
                      <a:pt x="21" y="1"/>
                      <a:pt x="20" y="1"/>
                    </a:cubicBezTo>
                    <a:cubicBezTo>
                      <a:pt x="19" y="0"/>
                      <a:pt x="17" y="1"/>
                      <a:pt x="17" y="2"/>
                    </a:cubicBezTo>
                    <a:cubicBezTo>
                      <a:pt x="17" y="3"/>
                      <a:pt x="16" y="3"/>
                      <a:pt x="15" y="3"/>
                    </a:cubicBezTo>
                    <a:cubicBezTo>
                      <a:pt x="15" y="3"/>
                      <a:pt x="14" y="3"/>
                      <a:pt x="14" y="2"/>
                    </a:cubicBezTo>
                    <a:cubicBezTo>
                      <a:pt x="13" y="1"/>
                      <a:pt x="12" y="1"/>
                      <a:pt x="11" y="1"/>
                    </a:cubicBezTo>
                    <a:cubicBezTo>
                      <a:pt x="10" y="2"/>
                      <a:pt x="9" y="2"/>
                      <a:pt x="10" y="3"/>
                    </a:cubicBezTo>
                    <a:cubicBezTo>
                      <a:pt x="10" y="4"/>
                      <a:pt x="9" y="5"/>
                      <a:pt x="8" y="6"/>
                    </a:cubicBezTo>
                    <a:cubicBezTo>
                      <a:pt x="8" y="6"/>
                      <a:pt x="7" y="6"/>
                      <a:pt x="7" y="5"/>
                    </a:cubicBezTo>
                    <a:cubicBezTo>
                      <a:pt x="6" y="5"/>
                      <a:pt x="5" y="5"/>
                      <a:pt x="4" y="6"/>
                    </a:cubicBezTo>
                    <a:cubicBezTo>
                      <a:pt x="3" y="7"/>
                      <a:pt x="3" y="8"/>
                      <a:pt x="4" y="8"/>
                    </a:cubicBezTo>
                    <a:close/>
                    <a:moveTo>
                      <a:pt x="13" y="8"/>
                    </a:moveTo>
                    <a:cubicBezTo>
                      <a:pt x="18" y="6"/>
                      <a:pt x="24" y="9"/>
                      <a:pt x="25" y="14"/>
                    </a:cubicBezTo>
                    <a:cubicBezTo>
                      <a:pt x="27" y="19"/>
                      <a:pt x="24" y="24"/>
                      <a:pt x="19" y="26"/>
                    </a:cubicBezTo>
                    <a:cubicBezTo>
                      <a:pt x="14" y="28"/>
                      <a:pt x="9" y="25"/>
                      <a:pt x="7" y="20"/>
                    </a:cubicBezTo>
                    <a:cubicBezTo>
                      <a:pt x="6" y="15"/>
                      <a:pt x="8" y="9"/>
                      <a:pt x="13" y="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0" name="Freeform 7"/>
              <p:cNvSpPr>
                <a:spLocks noEditPoints="1"/>
              </p:cNvSpPr>
              <p:nvPr/>
            </p:nvSpPr>
            <p:spPr bwMode="auto">
              <a:xfrm>
                <a:off x="5869508" y="1833959"/>
                <a:ext cx="157162" cy="163513"/>
              </a:xfrm>
              <a:custGeom>
                <a:avLst/>
                <a:gdLst>
                  <a:gd name="T0" fmla="*/ 3 w 25"/>
                  <a:gd name="T1" fmla="*/ 6 h 26"/>
                  <a:gd name="T2" fmla="*/ 3 w 25"/>
                  <a:gd name="T3" fmla="*/ 8 h 26"/>
                  <a:gd name="T4" fmla="*/ 2 w 25"/>
                  <a:gd name="T5" fmla="*/ 9 h 26"/>
                  <a:gd name="T6" fmla="*/ 0 w 25"/>
                  <a:gd name="T7" fmla="*/ 10 h 26"/>
                  <a:gd name="T8" fmla="*/ 1 w 25"/>
                  <a:gd name="T9" fmla="*/ 12 h 26"/>
                  <a:gd name="T10" fmla="*/ 2 w 25"/>
                  <a:gd name="T11" fmla="*/ 14 h 26"/>
                  <a:gd name="T12" fmla="*/ 1 w 25"/>
                  <a:gd name="T13" fmla="*/ 15 h 26"/>
                  <a:gd name="T14" fmla="*/ 0 w 25"/>
                  <a:gd name="T15" fmla="*/ 17 h 26"/>
                  <a:gd name="T16" fmla="*/ 2 w 25"/>
                  <a:gd name="T17" fmla="*/ 18 h 26"/>
                  <a:gd name="T18" fmla="*/ 4 w 25"/>
                  <a:gd name="T19" fmla="*/ 18 h 26"/>
                  <a:gd name="T20" fmla="*/ 4 w 25"/>
                  <a:gd name="T21" fmla="*/ 20 h 26"/>
                  <a:gd name="T22" fmla="*/ 4 w 25"/>
                  <a:gd name="T23" fmla="*/ 22 h 26"/>
                  <a:gd name="T24" fmla="*/ 6 w 25"/>
                  <a:gd name="T25" fmla="*/ 23 h 26"/>
                  <a:gd name="T26" fmla="*/ 8 w 25"/>
                  <a:gd name="T27" fmla="*/ 22 h 26"/>
                  <a:gd name="T28" fmla="*/ 9 w 25"/>
                  <a:gd name="T29" fmla="*/ 24 h 26"/>
                  <a:gd name="T30" fmla="*/ 10 w 25"/>
                  <a:gd name="T31" fmla="*/ 25 h 26"/>
                  <a:gd name="T32" fmla="*/ 12 w 25"/>
                  <a:gd name="T33" fmla="*/ 24 h 26"/>
                  <a:gd name="T34" fmla="*/ 13 w 25"/>
                  <a:gd name="T35" fmla="*/ 23 h 26"/>
                  <a:gd name="T36" fmla="*/ 15 w 25"/>
                  <a:gd name="T37" fmla="*/ 24 h 26"/>
                  <a:gd name="T38" fmla="*/ 17 w 25"/>
                  <a:gd name="T39" fmla="*/ 25 h 26"/>
                  <a:gd name="T40" fmla="*/ 18 w 25"/>
                  <a:gd name="T41" fmla="*/ 23 h 26"/>
                  <a:gd name="T42" fmla="*/ 19 w 25"/>
                  <a:gd name="T43" fmla="*/ 21 h 26"/>
                  <a:gd name="T44" fmla="*/ 20 w 25"/>
                  <a:gd name="T45" fmla="*/ 22 h 26"/>
                  <a:gd name="T46" fmla="*/ 22 w 25"/>
                  <a:gd name="T47" fmla="*/ 21 h 26"/>
                  <a:gd name="T48" fmla="*/ 22 w 25"/>
                  <a:gd name="T49" fmla="*/ 19 h 26"/>
                  <a:gd name="T50" fmla="*/ 22 w 25"/>
                  <a:gd name="T51" fmla="*/ 17 h 26"/>
                  <a:gd name="T52" fmla="*/ 24 w 25"/>
                  <a:gd name="T53" fmla="*/ 17 h 26"/>
                  <a:gd name="T54" fmla="*/ 25 w 25"/>
                  <a:gd name="T55" fmla="*/ 16 h 26"/>
                  <a:gd name="T56" fmla="*/ 24 w 25"/>
                  <a:gd name="T57" fmla="*/ 14 h 26"/>
                  <a:gd name="T58" fmla="*/ 23 w 25"/>
                  <a:gd name="T59" fmla="*/ 12 h 26"/>
                  <a:gd name="T60" fmla="*/ 24 w 25"/>
                  <a:gd name="T61" fmla="*/ 11 h 26"/>
                  <a:gd name="T62" fmla="*/ 25 w 25"/>
                  <a:gd name="T63" fmla="*/ 9 h 26"/>
                  <a:gd name="T64" fmla="*/ 23 w 25"/>
                  <a:gd name="T65" fmla="*/ 8 h 26"/>
                  <a:gd name="T66" fmla="*/ 21 w 25"/>
                  <a:gd name="T67" fmla="*/ 7 h 26"/>
                  <a:gd name="T68" fmla="*/ 22 w 25"/>
                  <a:gd name="T69" fmla="*/ 5 h 26"/>
                  <a:gd name="T70" fmla="*/ 21 w 25"/>
                  <a:gd name="T71" fmla="*/ 3 h 26"/>
                  <a:gd name="T72" fmla="*/ 19 w 25"/>
                  <a:gd name="T73" fmla="*/ 3 h 26"/>
                  <a:gd name="T74" fmla="*/ 17 w 25"/>
                  <a:gd name="T75" fmla="*/ 3 h 26"/>
                  <a:gd name="T76" fmla="*/ 17 w 25"/>
                  <a:gd name="T77" fmla="*/ 2 h 26"/>
                  <a:gd name="T78" fmla="*/ 15 w 25"/>
                  <a:gd name="T79" fmla="*/ 0 h 26"/>
                  <a:gd name="T80" fmla="*/ 13 w 25"/>
                  <a:gd name="T81" fmla="*/ 1 h 26"/>
                  <a:gd name="T82" fmla="*/ 12 w 25"/>
                  <a:gd name="T83" fmla="*/ 2 h 26"/>
                  <a:gd name="T84" fmla="*/ 11 w 25"/>
                  <a:gd name="T85" fmla="*/ 1 h 26"/>
                  <a:gd name="T86" fmla="*/ 9 w 25"/>
                  <a:gd name="T87" fmla="*/ 1 h 26"/>
                  <a:gd name="T88" fmla="*/ 7 w 25"/>
                  <a:gd name="T89" fmla="*/ 2 h 26"/>
                  <a:gd name="T90" fmla="*/ 7 w 25"/>
                  <a:gd name="T91" fmla="*/ 4 h 26"/>
                  <a:gd name="T92" fmla="*/ 5 w 25"/>
                  <a:gd name="T93" fmla="*/ 4 h 26"/>
                  <a:gd name="T94" fmla="*/ 3 w 25"/>
                  <a:gd name="T95" fmla="*/ 4 h 26"/>
                  <a:gd name="T96" fmla="*/ 3 w 25"/>
                  <a:gd name="T97" fmla="*/ 6 h 26"/>
                  <a:gd name="T98" fmla="*/ 10 w 25"/>
                  <a:gd name="T99" fmla="*/ 6 h 26"/>
                  <a:gd name="T100" fmla="*/ 20 w 25"/>
                  <a:gd name="T101" fmla="*/ 11 h 26"/>
                  <a:gd name="T102" fmla="*/ 15 w 25"/>
                  <a:gd name="T103" fmla="*/ 20 h 26"/>
                  <a:gd name="T104" fmla="*/ 6 w 25"/>
                  <a:gd name="T105" fmla="*/ 15 h 26"/>
                  <a:gd name="T106" fmla="*/ 10 w 25"/>
                  <a:gd name="T107" fmla="*/ 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5" h="26">
                    <a:moveTo>
                      <a:pt x="3" y="6"/>
                    </a:moveTo>
                    <a:cubicBezTo>
                      <a:pt x="3" y="7"/>
                      <a:pt x="3" y="8"/>
                      <a:pt x="3" y="8"/>
                    </a:cubicBezTo>
                    <a:cubicBezTo>
                      <a:pt x="3" y="9"/>
                      <a:pt x="2" y="9"/>
                      <a:pt x="2" y="9"/>
                    </a:cubicBezTo>
                    <a:cubicBezTo>
                      <a:pt x="1" y="9"/>
                      <a:pt x="0" y="9"/>
                      <a:pt x="0" y="10"/>
                    </a:cubicBezTo>
                    <a:cubicBezTo>
                      <a:pt x="0" y="11"/>
                      <a:pt x="0" y="12"/>
                      <a:pt x="1" y="12"/>
                    </a:cubicBezTo>
                    <a:cubicBezTo>
                      <a:pt x="2" y="12"/>
                      <a:pt x="2" y="13"/>
                      <a:pt x="2" y="14"/>
                    </a:cubicBezTo>
                    <a:cubicBezTo>
                      <a:pt x="2" y="14"/>
                      <a:pt x="2" y="15"/>
                      <a:pt x="1" y="15"/>
                    </a:cubicBezTo>
                    <a:cubicBezTo>
                      <a:pt x="0" y="15"/>
                      <a:pt x="0" y="16"/>
                      <a:pt x="0" y="17"/>
                    </a:cubicBezTo>
                    <a:cubicBezTo>
                      <a:pt x="1" y="18"/>
                      <a:pt x="2" y="18"/>
                      <a:pt x="2" y="18"/>
                    </a:cubicBezTo>
                    <a:cubicBezTo>
                      <a:pt x="3" y="18"/>
                      <a:pt x="3" y="18"/>
                      <a:pt x="4" y="18"/>
                    </a:cubicBezTo>
                    <a:cubicBezTo>
                      <a:pt x="4" y="19"/>
                      <a:pt x="4" y="20"/>
                      <a:pt x="4" y="20"/>
                    </a:cubicBezTo>
                    <a:cubicBezTo>
                      <a:pt x="3" y="21"/>
                      <a:pt x="3" y="22"/>
                      <a:pt x="4" y="22"/>
                    </a:cubicBezTo>
                    <a:cubicBezTo>
                      <a:pt x="5" y="23"/>
                      <a:pt x="6" y="23"/>
                      <a:pt x="6" y="23"/>
                    </a:cubicBezTo>
                    <a:cubicBezTo>
                      <a:pt x="7" y="22"/>
                      <a:pt x="8" y="22"/>
                      <a:pt x="8" y="22"/>
                    </a:cubicBezTo>
                    <a:cubicBezTo>
                      <a:pt x="9" y="22"/>
                      <a:pt x="9" y="23"/>
                      <a:pt x="9" y="24"/>
                    </a:cubicBezTo>
                    <a:cubicBezTo>
                      <a:pt x="8" y="24"/>
                      <a:pt x="9" y="25"/>
                      <a:pt x="10" y="25"/>
                    </a:cubicBezTo>
                    <a:cubicBezTo>
                      <a:pt x="11" y="26"/>
                      <a:pt x="12" y="25"/>
                      <a:pt x="12" y="24"/>
                    </a:cubicBezTo>
                    <a:cubicBezTo>
                      <a:pt x="12" y="24"/>
                      <a:pt x="13" y="23"/>
                      <a:pt x="13" y="23"/>
                    </a:cubicBezTo>
                    <a:cubicBezTo>
                      <a:pt x="14" y="23"/>
                      <a:pt x="14" y="24"/>
                      <a:pt x="15" y="24"/>
                    </a:cubicBezTo>
                    <a:cubicBezTo>
                      <a:pt x="15" y="25"/>
                      <a:pt x="16" y="25"/>
                      <a:pt x="17" y="25"/>
                    </a:cubicBezTo>
                    <a:cubicBezTo>
                      <a:pt x="17" y="25"/>
                      <a:pt x="18" y="24"/>
                      <a:pt x="18" y="23"/>
                    </a:cubicBezTo>
                    <a:cubicBezTo>
                      <a:pt x="18" y="23"/>
                      <a:pt x="18" y="22"/>
                      <a:pt x="19" y="21"/>
                    </a:cubicBezTo>
                    <a:cubicBezTo>
                      <a:pt x="19" y="21"/>
                      <a:pt x="20" y="21"/>
                      <a:pt x="20" y="22"/>
                    </a:cubicBezTo>
                    <a:cubicBezTo>
                      <a:pt x="21" y="22"/>
                      <a:pt x="21" y="22"/>
                      <a:pt x="22" y="21"/>
                    </a:cubicBezTo>
                    <a:cubicBezTo>
                      <a:pt x="23" y="21"/>
                      <a:pt x="23" y="20"/>
                      <a:pt x="22" y="19"/>
                    </a:cubicBezTo>
                    <a:cubicBezTo>
                      <a:pt x="22" y="19"/>
                      <a:pt x="22" y="18"/>
                      <a:pt x="22" y="17"/>
                    </a:cubicBezTo>
                    <a:cubicBezTo>
                      <a:pt x="22" y="17"/>
                      <a:pt x="23" y="17"/>
                      <a:pt x="24" y="17"/>
                    </a:cubicBezTo>
                    <a:cubicBezTo>
                      <a:pt x="24" y="17"/>
                      <a:pt x="25" y="16"/>
                      <a:pt x="25" y="16"/>
                    </a:cubicBezTo>
                    <a:cubicBezTo>
                      <a:pt x="25" y="15"/>
                      <a:pt x="25" y="14"/>
                      <a:pt x="24" y="14"/>
                    </a:cubicBezTo>
                    <a:cubicBezTo>
                      <a:pt x="24" y="14"/>
                      <a:pt x="23" y="12"/>
                      <a:pt x="23" y="12"/>
                    </a:cubicBezTo>
                    <a:cubicBezTo>
                      <a:pt x="23" y="12"/>
                      <a:pt x="23" y="11"/>
                      <a:pt x="24" y="11"/>
                    </a:cubicBezTo>
                    <a:cubicBezTo>
                      <a:pt x="25" y="11"/>
                      <a:pt x="25" y="10"/>
                      <a:pt x="25" y="9"/>
                    </a:cubicBezTo>
                    <a:cubicBezTo>
                      <a:pt x="24" y="8"/>
                      <a:pt x="24" y="8"/>
                      <a:pt x="23" y="8"/>
                    </a:cubicBezTo>
                    <a:cubicBezTo>
                      <a:pt x="22" y="8"/>
                      <a:pt x="21" y="7"/>
                      <a:pt x="21" y="7"/>
                    </a:cubicBezTo>
                    <a:cubicBezTo>
                      <a:pt x="21" y="7"/>
                      <a:pt x="21" y="6"/>
                      <a:pt x="22" y="5"/>
                    </a:cubicBezTo>
                    <a:cubicBezTo>
                      <a:pt x="22" y="5"/>
                      <a:pt x="22" y="4"/>
                      <a:pt x="21" y="3"/>
                    </a:cubicBezTo>
                    <a:cubicBezTo>
                      <a:pt x="20" y="3"/>
                      <a:pt x="20" y="3"/>
                      <a:pt x="19" y="3"/>
                    </a:cubicBezTo>
                    <a:cubicBezTo>
                      <a:pt x="19" y="4"/>
                      <a:pt x="17" y="4"/>
                      <a:pt x="17" y="3"/>
                    </a:cubicBezTo>
                    <a:cubicBezTo>
                      <a:pt x="17" y="3"/>
                      <a:pt x="17" y="3"/>
                      <a:pt x="17" y="2"/>
                    </a:cubicBezTo>
                    <a:cubicBezTo>
                      <a:pt x="17" y="1"/>
                      <a:pt x="16" y="1"/>
                      <a:pt x="15" y="0"/>
                    </a:cubicBezTo>
                    <a:cubicBezTo>
                      <a:pt x="14" y="0"/>
                      <a:pt x="14" y="1"/>
                      <a:pt x="13" y="1"/>
                    </a:cubicBezTo>
                    <a:cubicBezTo>
                      <a:pt x="13" y="2"/>
                      <a:pt x="12" y="2"/>
                      <a:pt x="12" y="2"/>
                    </a:cubicBezTo>
                    <a:cubicBezTo>
                      <a:pt x="11" y="3"/>
                      <a:pt x="11" y="2"/>
                      <a:pt x="11" y="1"/>
                    </a:cubicBezTo>
                    <a:cubicBezTo>
                      <a:pt x="10" y="1"/>
                      <a:pt x="10" y="0"/>
                      <a:pt x="9" y="1"/>
                    </a:cubicBezTo>
                    <a:cubicBezTo>
                      <a:pt x="8" y="1"/>
                      <a:pt x="7" y="2"/>
                      <a:pt x="7" y="2"/>
                    </a:cubicBezTo>
                    <a:cubicBezTo>
                      <a:pt x="8" y="3"/>
                      <a:pt x="7" y="4"/>
                      <a:pt x="7" y="4"/>
                    </a:cubicBezTo>
                    <a:cubicBezTo>
                      <a:pt x="6" y="5"/>
                      <a:pt x="6" y="4"/>
                      <a:pt x="5" y="4"/>
                    </a:cubicBezTo>
                    <a:cubicBezTo>
                      <a:pt x="5" y="3"/>
                      <a:pt x="4" y="4"/>
                      <a:pt x="3" y="4"/>
                    </a:cubicBezTo>
                    <a:cubicBezTo>
                      <a:pt x="3" y="5"/>
                      <a:pt x="2" y="6"/>
                      <a:pt x="3" y="6"/>
                    </a:cubicBezTo>
                    <a:close/>
                    <a:moveTo>
                      <a:pt x="10" y="6"/>
                    </a:moveTo>
                    <a:cubicBezTo>
                      <a:pt x="14" y="5"/>
                      <a:pt x="18" y="7"/>
                      <a:pt x="20" y="11"/>
                    </a:cubicBezTo>
                    <a:cubicBezTo>
                      <a:pt x="21" y="14"/>
                      <a:pt x="19" y="19"/>
                      <a:pt x="15" y="20"/>
                    </a:cubicBezTo>
                    <a:cubicBezTo>
                      <a:pt x="11" y="21"/>
                      <a:pt x="7" y="19"/>
                      <a:pt x="6" y="15"/>
                    </a:cubicBezTo>
                    <a:cubicBezTo>
                      <a:pt x="4" y="11"/>
                      <a:pt x="7" y="7"/>
                      <a:pt x="10" y="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6851081" y="2541177"/>
            <a:ext cx="1257982" cy="1257982"/>
            <a:chOff x="4860032" y="1333644"/>
            <a:chExt cx="1257982" cy="1257982"/>
          </a:xfrm>
        </p:grpSpPr>
        <p:sp>
          <p:nvSpPr>
            <p:cNvPr id="34" name="椭圆 33"/>
            <p:cNvSpPr/>
            <p:nvPr/>
          </p:nvSpPr>
          <p:spPr>
            <a:xfrm>
              <a:off x="4860032" y="1333644"/>
              <a:ext cx="1257982" cy="1257982"/>
            </a:xfrm>
            <a:prstGeom prst="ellipse">
              <a:avLst/>
            </a:prstGeom>
            <a:solidFill>
              <a:srgbClr val="A0D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5" name="组合 2047"/>
            <p:cNvGrpSpPr/>
            <p:nvPr/>
          </p:nvGrpSpPr>
          <p:grpSpPr bwMode="auto">
            <a:xfrm>
              <a:off x="5112273" y="1610589"/>
              <a:ext cx="759412" cy="759602"/>
              <a:chOff x="8086378" y="3839649"/>
              <a:chExt cx="398511" cy="398511"/>
            </a:xfrm>
          </p:grpSpPr>
          <p:grpSp>
            <p:nvGrpSpPr>
              <p:cNvPr id="36" name="组合 35"/>
              <p:cNvGrpSpPr/>
              <p:nvPr/>
            </p:nvGrpSpPr>
            <p:grpSpPr>
              <a:xfrm>
                <a:off x="8168591" y="3928797"/>
                <a:ext cx="272691" cy="200754"/>
                <a:chOff x="5580063" y="139700"/>
                <a:chExt cx="776287" cy="571500"/>
              </a:xfrm>
              <a:solidFill>
                <a:schemeClr val="bg1"/>
              </a:solidFill>
            </p:grpSpPr>
            <p:sp>
              <p:nvSpPr>
                <p:cNvPr id="38" name="Freeform 6"/>
                <p:cNvSpPr/>
                <p:nvPr/>
              </p:nvSpPr>
              <p:spPr bwMode="auto">
                <a:xfrm>
                  <a:off x="5618163" y="331788"/>
                  <a:ext cx="273050" cy="344487"/>
                </a:xfrm>
                <a:custGeom>
                  <a:avLst/>
                  <a:gdLst>
                    <a:gd name="T0" fmla="*/ 69 w 73"/>
                    <a:gd name="T1" fmla="*/ 56 h 92"/>
                    <a:gd name="T2" fmla="*/ 61 w 73"/>
                    <a:gd name="T3" fmla="*/ 56 h 92"/>
                    <a:gd name="T4" fmla="*/ 59 w 73"/>
                    <a:gd name="T5" fmla="*/ 48 h 92"/>
                    <a:gd name="T6" fmla="*/ 66 w 73"/>
                    <a:gd name="T7" fmla="*/ 44 h 92"/>
                    <a:gd name="T8" fmla="*/ 67 w 73"/>
                    <a:gd name="T9" fmla="*/ 39 h 92"/>
                    <a:gd name="T10" fmla="*/ 60 w 73"/>
                    <a:gd name="T11" fmla="*/ 27 h 92"/>
                    <a:gd name="T12" fmla="*/ 55 w 73"/>
                    <a:gd name="T13" fmla="*/ 26 h 92"/>
                    <a:gd name="T14" fmla="*/ 48 w 73"/>
                    <a:gd name="T15" fmla="*/ 30 h 92"/>
                    <a:gd name="T16" fmla="*/ 42 w 73"/>
                    <a:gd name="T17" fmla="*/ 24 h 92"/>
                    <a:gd name="T18" fmla="*/ 46 w 73"/>
                    <a:gd name="T19" fmla="*/ 17 h 92"/>
                    <a:gd name="T20" fmla="*/ 45 w 73"/>
                    <a:gd name="T21" fmla="*/ 12 h 92"/>
                    <a:gd name="T22" fmla="*/ 33 w 73"/>
                    <a:gd name="T23" fmla="*/ 6 h 92"/>
                    <a:gd name="T24" fmla="*/ 28 w 73"/>
                    <a:gd name="T25" fmla="*/ 7 h 92"/>
                    <a:gd name="T26" fmla="*/ 24 w 73"/>
                    <a:gd name="T27" fmla="*/ 14 h 92"/>
                    <a:gd name="T28" fmla="*/ 15 w 73"/>
                    <a:gd name="T29" fmla="*/ 12 h 92"/>
                    <a:gd name="T30" fmla="*/ 15 w 73"/>
                    <a:gd name="T31" fmla="*/ 4 h 92"/>
                    <a:gd name="T32" fmla="*/ 12 w 73"/>
                    <a:gd name="T33" fmla="*/ 0 h 92"/>
                    <a:gd name="T34" fmla="*/ 0 w 73"/>
                    <a:gd name="T35" fmla="*/ 0 h 92"/>
                    <a:gd name="T36" fmla="*/ 0 w 73"/>
                    <a:gd name="T37" fmla="*/ 26 h 92"/>
                    <a:gd name="T38" fmla="*/ 6 w 73"/>
                    <a:gd name="T39" fmla="*/ 25 h 92"/>
                    <a:gd name="T40" fmla="*/ 48 w 73"/>
                    <a:gd name="T41" fmla="*/ 68 h 92"/>
                    <a:gd name="T42" fmla="*/ 41 w 73"/>
                    <a:gd name="T43" fmla="*/ 92 h 92"/>
                    <a:gd name="T44" fmla="*/ 68 w 73"/>
                    <a:gd name="T45" fmla="*/ 92 h 92"/>
                    <a:gd name="T46" fmla="*/ 67 w 73"/>
                    <a:gd name="T47" fmla="*/ 90 h 92"/>
                    <a:gd name="T48" fmla="*/ 59 w 73"/>
                    <a:gd name="T49" fmla="*/ 86 h 92"/>
                    <a:gd name="T50" fmla="*/ 62 w 73"/>
                    <a:gd name="T51" fmla="*/ 77 h 92"/>
                    <a:gd name="T52" fmla="*/ 69 w 73"/>
                    <a:gd name="T53" fmla="*/ 77 h 92"/>
                    <a:gd name="T54" fmla="*/ 73 w 73"/>
                    <a:gd name="T55" fmla="*/ 74 h 92"/>
                    <a:gd name="T56" fmla="*/ 73 w 73"/>
                    <a:gd name="T57" fmla="*/ 60 h 92"/>
                    <a:gd name="T58" fmla="*/ 69 w 73"/>
                    <a:gd name="T59" fmla="*/ 56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73" h="92">
                      <a:moveTo>
                        <a:pt x="69" y="56"/>
                      </a:moveTo>
                      <a:cubicBezTo>
                        <a:pt x="61" y="56"/>
                        <a:pt x="61" y="56"/>
                        <a:pt x="61" y="56"/>
                      </a:cubicBezTo>
                      <a:cubicBezTo>
                        <a:pt x="61" y="54"/>
                        <a:pt x="60" y="51"/>
                        <a:pt x="59" y="48"/>
                      </a:cubicBezTo>
                      <a:cubicBezTo>
                        <a:pt x="66" y="44"/>
                        <a:pt x="66" y="44"/>
                        <a:pt x="66" y="44"/>
                      </a:cubicBezTo>
                      <a:cubicBezTo>
                        <a:pt x="67" y="43"/>
                        <a:pt x="68" y="41"/>
                        <a:pt x="67" y="39"/>
                      </a:cubicBezTo>
                      <a:cubicBezTo>
                        <a:pt x="60" y="27"/>
                        <a:pt x="60" y="27"/>
                        <a:pt x="60" y="27"/>
                      </a:cubicBezTo>
                      <a:cubicBezTo>
                        <a:pt x="59" y="26"/>
                        <a:pt x="57" y="25"/>
                        <a:pt x="55" y="26"/>
                      </a:cubicBezTo>
                      <a:cubicBezTo>
                        <a:pt x="48" y="30"/>
                        <a:pt x="48" y="30"/>
                        <a:pt x="48" y="30"/>
                      </a:cubicBezTo>
                      <a:cubicBezTo>
                        <a:pt x="46" y="28"/>
                        <a:pt x="44" y="26"/>
                        <a:pt x="42" y="24"/>
                      </a:cubicBezTo>
                      <a:cubicBezTo>
                        <a:pt x="46" y="17"/>
                        <a:pt x="46" y="17"/>
                        <a:pt x="46" y="17"/>
                      </a:cubicBezTo>
                      <a:cubicBezTo>
                        <a:pt x="47" y="16"/>
                        <a:pt x="46" y="13"/>
                        <a:pt x="45" y="12"/>
                      </a:cubicBezTo>
                      <a:cubicBezTo>
                        <a:pt x="33" y="6"/>
                        <a:pt x="33" y="6"/>
                        <a:pt x="33" y="6"/>
                      </a:cubicBezTo>
                      <a:cubicBezTo>
                        <a:pt x="31" y="5"/>
                        <a:pt x="29" y="5"/>
                        <a:pt x="28" y="7"/>
                      </a:cubicBezTo>
                      <a:cubicBezTo>
                        <a:pt x="24" y="14"/>
                        <a:pt x="24" y="14"/>
                        <a:pt x="24" y="14"/>
                      </a:cubicBezTo>
                      <a:cubicBezTo>
                        <a:pt x="21" y="13"/>
                        <a:pt x="18" y="12"/>
                        <a:pt x="15" y="12"/>
                      </a:cubicBezTo>
                      <a:cubicBezTo>
                        <a:pt x="15" y="4"/>
                        <a:pt x="15" y="4"/>
                        <a:pt x="15" y="4"/>
                      </a:cubicBezTo>
                      <a:cubicBezTo>
                        <a:pt x="15" y="2"/>
                        <a:pt x="14" y="0"/>
                        <a:pt x="1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2" y="25"/>
                        <a:pt x="4" y="25"/>
                        <a:pt x="6" y="25"/>
                      </a:cubicBezTo>
                      <a:cubicBezTo>
                        <a:pt x="29" y="25"/>
                        <a:pt x="48" y="44"/>
                        <a:pt x="48" y="68"/>
                      </a:cubicBezTo>
                      <a:cubicBezTo>
                        <a:pt x="48" y="77"/>
                        <a:pt x="45" y="85"/>
                        <a:pt x="41" y="92"/>
                      </a:cubicBezTo>
                      <a:cubicBezTo>
                        <a:pt x="68" y="92"/>
                        <a:pt x="68" y="92"/>
                        <a:pt x="68" y="92"/>
                      </a:cubicBezTo>
                      <a:cubicBezTo>
                        <a:pt x="68" y="91"/>
                        <a:pt x="67" y="90"/>
                        <a:pt x="67" y="90"/>
                      </a:cubicBezTo>
                      <a:cubicBezTo>
                        <a:pt x="59" y="86"/>
                        <a:pt x="59" y="86"/>
                        <a:pt x="59" y="86"/>
                      </a:cubicBezTo>
                      <a:cubicBezTo>
                        <a:pt x="60" y="83"/>
                        <a:pt x="61" y="80"/>
                        <a:pt x="62" y="77"/>
                      </a:cubicBezTo>
                      <a:cubicBezTo>
                        <a:pt x="69" y="77"/>
                        <a:pt x="69" y="77"/>
                        <a:pt x="69" y="77"/>
                      </a:cubicBezTo>
                      <a:cubicBezTo>
                        <a:pt x="71" y="77"/>
                        <a:pt x="73" y="76"/>
                        <a:pt x="73" y="74"/>
                      </a:cubicBezTo>
                      <a:cubicBezTo>
                        <a:pt x="73" y="60"/>
                        <a:pt x="73" y="60"/>
                        <a:pt x="73" y="60"/>
                      </a:cubicBezTo>
                      <a:cubicBezTo>
                        <a:pt x="73" y="58"/>
                        <a:pt x="71" y="56"/>
                        <a:pt x="69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44" name="Freeform 7"/>
                <p:cNvSpPr/>
                <p:nvPr/>
              </p:nvSpPr>
              <p:spPr bwMode="auto">
                <a:xfrm>
                  <a:off x="6003925" y="549275"/>
                  <a:ext cx="60325" cy="60325"/>
                </a:xfrm>
                <a:custGeom>
                  <a:avLst/>
                  <a:gdLst>
                    <a:gd name="T0" fmla="*/ 9 w 38"/>
                    <a:gd name="T1" fmla="*/ 0 h 38"/>
                    <a:gd name="T2" fmla="*/ 9 w 38"/>
                    <a:gd name="T3" fmla="*/ 2 h 38"/>
                    <a:gd name="T4" fmla="*/ 0 w 38"/>
                    <a:gd name="T5" fmla="*/ 38 h 38"/>
                    <a:gd name="T6" fmla="*/ 35 w 38"/>
                    <a:gd name="T7" fmla="*/ 28 h 38"/>
                    <a:gd name="T8" fmla="*/ 38 w 38"/>
                    <a:gd name="T9" fmla="*/ 26 h 38"/>
                    <a:gd name="T10" fmla="*/ 9 w 38"/>
                    <a:gd name="T11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8" h="38">
                      <a:moveTo>
                        <a:pt x="9" y="0"/>
                      </a:moveTo>
                      <a:lnTo>
                        <a:pt x="9" y="2"/>
                      </a:lnTo>
                      <a:lnTo>
                        <a:pt x="0" y="38"/>
                      </a:lnTo>
                      <a:lnTo>
                        <a:pt x="35" y="28"/>
                      </a:lnTo>
                      <a:lnTo>
                        <a:pt x="38" y="26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45" name="Freeform 8"/>
                <p:cNvSpPr/>
                <p:nvPr/>
              </p:nvSpPr>
              <p:spPr bwMode="auto">
                <a:xfrm>
                  <a:off x="6243638" y="257175"/>
                  <a:ext cx="112712" cy="112712"/>
                </a:xfrm>
                <a:custGeom>
                  <a:avLst/>
                  <a:gdLst>
                    <a:gd name="T0" fmla="*/ 22 w 30"/>
                    <a:gd name="T1" fmla="*/ 30 h 30"/>
                    <a:gd name="T2" fmla="*/ 28 w 30"/>
                    <a:gd name="T3" fmla="*/ 24 h 30"/>
                    <a:gd name="T4" fmla="*/ 28 w 30"/>
                    <a:gd name="T5" fmla="*/ 17 h 30"/>
                    <a:gd name="T6" fmla="*/ 13 w 30"/>
                    <a:gd name="T7" fmla="*/ 2 h 30"/>
                    <a:gd name="T8" fmla="*/ 5 w 30"/>
                    <a:gd name="T9" fmla="*/ 2 h 30"/>
                    <a:gd name="T10" fmla="*/ 0 w 30"/>
                    <a:gd name="T11" fmla="*/ 8 h 30"/>
                    <a:gd name="T12" fmla="*/ 22 w 30"/>
                    <a:gd name="T13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" h="30">
                      <a:moveTo>
                        <a:pt x="22" y="30"/>
                      </a:moveTo>
                      <a:cubicBezTo>
                        <a:pt x="28" y="24"/>
                        <a:pt x="28" y="24"/>
                        <a:pt x="28" y="24"/>
                      </a:cubicBezTo>
                      <a:cubicBezTo>
                        <a:pt x="30" y="22"/>
                        <a:pt x="30" y="19"/>
                        <a:pt x="28" y="17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1" y="0"/>
                        <a:pt x="7" y="0"/>
                        <a:pt x="5" y="2"/>
                      </a:cubicBezTo>
                      <a:cubicBezTo>
                        <a:pt x="0" y="8"/>
                        <a:pt x="0" y="8"/>
                        <a:pt x="0" y="8"/>
                      </a:cubicBezTo>
                      <a:lnTo>
                        <a:pt x="22" y="3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46" name="Freeform 9"/>
                <p:cNvSpPr/>
                <p:nvPr/>
              </p:nvSpPr>
              <p:spPr bwMode="auto">
                <a:xfrm>
                  <a:off x="6048375" y="293688"/>
                  <a:ext cx="269875" cy="269875"/>
                </a:xfrm>
                <a:custGeom>
                  <a:avLst/>
                  <a:gdLst>
                    <a:gd name="T0" fmla="*/ 49 w 72"/>
                    <a:gd name="T1" fmla="*/ 0 h 72"/>
                    <a:gd name="T2" fmla="*/ 49 w 72"/>
                    <a:gd name="T3" fmla="*/ 1 h 72"/>
                    <a:gd name="T4" fmla="*/ 2 w 72"/>
                    <a:gd name="T5" fmla="*/ 47 h 72"/>
                    <a:gd name="T6" fmla="*/ 2 w 72"/>
                    <a:gd name="T7" fmla="*/ 55 h 72"/>
                    <a:gd name="T8" fmla="*/ 3 w 72"/>
                    <a:gd name="T9" fmla="*/ 55 h 72"/>
                    <a:gd name="T10" fmla="*/ 8 w 72"/>
                    <a:gd name="T11" fmla="*/ 57 h 72"/>
                    <a:gd name="T12" fmla="*/ 9 w 72"/>
                    <a:gd name="T13" fmla="*/ 62 h 72"/>
                    <a:gd name="T14" fmla="*/ 10 w 72"/>
                    <a:gd name="T15" fmla="*/ 62 h 72"/>
                    <a:gd name="T16" fmla="*/ 15 w 72"/>
                    <a:gd name="T17" fmla="*/ 64 h 72"/>
                    <a:gd name="T18" fmla="*/ 17 w 72"/>
                    <a:gd name="T19" fmla="*/ 69 h 72"/>
                    <a:gd name="T20" fmla="*/ 17 w 72"/>
                    <a:gd name="T21" fmla="*/ 70 h 72"/>
                    <a:gd name="T22" fmla="*/ 25 w 72"/>
                    <a:gd name="T23" fmla="*/ 70 h 72"/>
                    <a:gd name="T24" fmla="*/ 71 w 72"/>
                    <a:gd name="T25" fmla="*/ 23 h 72"/>
                    <a:gd name="T26" fmla="*/ 72 w 72"/>
                    <a:gd name="T27" fmla="*/ 23 h 72"/>
                    <a:gd name="T28" fmla="*/ 49 w 72"/>
                    <a:gd name="T29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2" h="72">
                      <a:moveTo>
                        <a:pt x="49" y="0"/>
                      </a:moveTo>
                      <a:cubicBezTo>
                        <a:pt x="49" y="0"/>
                        <a:pt x="49" y="0"/>
                        <a:pt x="49" y="1"/>
                      </a:cubicBezTo>
                      <a:cubicBezTo>
                        <a:pt x="2" y="47"/>
                        <a:pt x="2" y="47"/>
                        <a:pt x="2" y="47"/>
                      </a:cubicBezTo>
                      <a:cubicBezTo>
                        <a:pt x="0" y="49"/>
                        <a:pt x="0" y="53"/>
                        <a:pt x="2" y="55"/>
                      </a:cubicBezTo>
                      <a:cubicBezTo>
                        <a:pt x="3" y="55"/>
                        <a:pt x="3" y="55"/>
                        <a:pt x="3" y="55"/>
                      </a:cubicBezTo>
                      <a:cubicBezTo>
                        <a:pt x="4" y="57"/>
                        <a:pt x="6" y="57"/>
                        <a:pt x="8" y="57"/>
                      </a:cubicBezTo>
                      <a:cubicBezTo>
                        <a:pt x="8" y="58"/>
                        <a:pt x="8" y="61"/>
                        <a:pt x="9" y="62"/>
                      </a:cubicBezTo>
                      <a:cubicBezTo>
                        <a:pt x="10" y="62"/>
                        <a:pt x="10" y="62"/>
                        <a:pt x="10" y="62"/>
                      </a:cubicBezTo>
                      <a:cubicBezTo>
                        <a:pt x="11" y="64"/>
                        <a:pt x="13" y="64"/>
                        <a:pt x="15" y="64"/>
                      </a:cubicBezTo>
                      <a:cubicBezTo>
                        <a:pt x="15" y="66"/>
                        <a:pt x="15" y="68"/>
                        <a:pt x="17" y="69"/>
                      </a:cubicBezTo>
                      <a:cubicBezTo>
                        <a:pt x="17" y="70"/>
                        <a:pt x="17" y="70"/>
                        <a:pt x="17" y="70"/>
                      </a:cubicBezTo>
                      <a:cubicBezTo>
                        <a:pt x="19" y="72"/>
                        <a:pt x="23" y="72"/>
                        <a:pt x="25" y="70"/>
                      </a:cubicBezTo>
                      <a:cubicBezTo>
                        <a:pt x="71" y="23"/>
                        <a:pt x="71" y="23"/>
                        <a:pt x="71" y="23"/>
                      </a:cubicBezTo>
                      <a:cubicBezTo>
                        <a:pt x="71" y="23"/>
                        <a:pt x="71" y="23"/>
                        <a:pt x="72" y="23"/>
                      </a:cubicBezTo>
                      <a:lnTo>
                        <a:pt x="4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47" name="Freeform 10"/>
                <p:cNvSpPr>
                  <a:spLocks noEditPoints="1"/>
                </p:cNvSpPr>
                <p:nvPr/>
              </p:nvSpPr>
              <p:spPr bwMode="auto">
                <a:xfrm>
                  <a:off x="5580063" y="139700"/>
                  <a:ext cx="641350" cy="571500"/>
                </a:xfrm>
                <a:custGeom>
                  <a:avLst/>
                  <a:gdLst>
                    <a:gd name="T0" fmla="*/ 160 w 171"/>
                    <a:gd name="T1" fmla="*/ 109 h 152"/>
                    <a:gd name="T2" fmla="*/ 160 w 171"/>
                    <a:gd name="T3" fmla="*/ 141 h 152"/>
                    <a:gd name="T4" fmla="*/ 11 w 171"/>
                    <a:gd name="T5" fmla="*/ 141 h 152"/>
                    <a:gd name="T6" fmla="*/ 11 w 171"/>
                    <a:gd name="T7" fmla="*/ 38 h 152"/>
                    <a:gd name="T8" fmla="*/ 160 w 171"/>
                    <a:gd name="T9" fmla="*/ 38 h 152"/>
                    <a:gd name="T10" fmla="*/ 160 w 171"/>
                    <a:gd name="T11" fmla="*/ 48 h 152"/>
                    <a:gd name="T12" fmla="*/ 171 w 171"/>
                    <a:gd name="T13" fmla="*/ 37 h 152"/>
                    <a:gd name="T14" fmla="*/ 171 w 171"/>
                    <a:gd name="T15" fmla="*/ 6 h 152"/>
                    <a:gd name="T16" fmla="*/ 165 w 171"/>
                    <a:gd name="T17" fmla="*/ 0 h 152"/>
                    <a:gd name="T18" fmla="*/ 5 w 171"/>
                    <a:gd name="T19" fmla="*/ 0 h 152"/>
                    <a:gd name="T20" fmla="*/ 0 w 171"/>
                    <a:gd name="T21" fmla="*/ 6 h 152"/>
                    <a:gd name="T22" fmla="*/ 0 w 171"/>
                    <a:gd name="T23" fmla="*/ 147 h 152"/>
                    <a:gd name="T24" fmla="*/ 5 w 171"/>
                    <a:gd name="T25" fmla="*/ 152 h 152"/>
                    <a:gd name="T26" fmla="*/ 165 w 171"/>
                    <a:gd name="T27" fmla="*/ 152 h 152"/>
                    <a:gd name="T28" fmla="*/ 171 w 171"/>
                    <a:gd name="T29" fmla="*/ 147 h 152"/>
                    <a:gd name="T30" fmla="*/ 171 w 171"/>
                    <a:gd name="T31" fmla="*/ 98 h 152"/>
                    <a:gd name="T32" fmla="*/ 160 w 171"/>
                    <a:gd name="T33" fmla="*/ 109 h 152"/>
                    <a:gd name="T34" fmla="*/ 153 w 171"/>
                    <a:gd name="T35" fmla="*/ 12 h 152"/>
                    <a:gd name="T36" fmla="*/ 160 w 171"/>
                    <a:gd name="T37" fmla="*/ 19 h 152"/>
                    <a:gd name="T38" fmla="*/ 153 w 171"/>
                    <a:gd name="T39" fmla="*/ 26 h 152"/>
                    <a:gd name="T40" fmla="*/ 145 w 171"/>
                    <a:gd name="T41" fmla="*/ 19 h 152"/>
                    <a:gd name="T42" fmla="*/ 153 w 171"/>
                    <a:gd name="T43" fmla="*/ 12 h 152"/>
                    <a:gd name="T44" fmla="*/ 131 w 171"/>
                    <a:gd name="T45" fmla="*/ 12 h 152"/>
                    <a:gd name="T46" fmla="*/ 139 w 171"/>
                    <a:gd name="T47" fmla="*/ 19 h 152"/>
                    <a:gd name="T48" fmla="*/ 131 w 171"/>
                    <a:gd name="T49" fmla="*/ 26 h 152"/>
                    <a:gd name="T50" fmla="*/ 124 w 171"/>
                    <a:gd name="T51" fmla="*/ 19 h 152"/>
                    <a:gd name="T52" fmla="*/ 131 w 171"/>
                    <a:gd name="T53" fmla="*/ 12 h 152"/>
                    <a:gd name="T54" fmla="*/ 110 w 171"/>
                    <a:gd name="T55" fmla="*/ 12 h 152"/>
                    <a:gd name="T56" fmla="*/ 117 w 171"/>
                    <a:gd name="T57" fmla="*/ 19 h 152"/>
                    <a:gd name="T58" fmla="*/ 110 w 171"/>
                    <a:gd name="T59" fmla="*/ 26 h 152"/>
                    <a:gd name="T60" fmla="*/ 103 w 171"/>
                    <a:gd name="T61" fmla="*/ 19 h 152"/>
                    <a:gd name="T62" fmla="*/ 110 w 171"/>
                    <a:gd name="T63" fmla="*/ 12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71" h="152">
                      <a:moveTo>
                        <a:pt x="160" y="109"/>
                      </a:moveTo>
                      <a:cubicBezTo>
                        <a:pt x="160" y="141"/>
                        <a:pt x="160" y="141"/>
                        <a:pt x="160" y="141"/>
                      </a:cubicBezTo>
                      <a:cubicBezTo>
                        <a:pt x="11" y="141"/>
                        <a:pt x="11" y="141"/>
                        <a:pt x="11" y="141"/>
                      </a:cubicBezTo>
                      <a:cubicBezTo>
                        <a:pt x="11" y="38"/>
                        <a:pt x="11" y="38"/>
                        <a:pt x="11" y="38"/>
                      </a:cubicBezTo>
                      <a:cubicBezTo>
                        <a:pt x="160" y="38"/>
                        <a:pt x="160" y="38"/>
                        <a:pt x="160" y="38"/>
                      </a:cubicBezTo>
                      <a:cubicBezTo>
                        <a:pt x="160" y="48"/>
                        <a:pt x="160" y="48"/>
                        <a:pt x="160" y="48"/>
                      </a:cubicBezTo>
                      <a:cubicBezTo>
                        <a:pt x="171" y="37"/>
                        <a:pt x="171" y="37"/>
                        <a:pt x="171" y="37"/>
                      </a:cubicBezTo>
                      <a:cubicBezTo>
                        <a:pt x="171" y="6"/>
                        <a:pt x="171" y="6"/>
                        <a:pt x="171" y="6"/>
                      </a:cubicBezTo>
                      <a:cubicBezTo>
                        <a:pt x="171" y="3"/>
                        <a:pt x="168" y="0"/>
                        <a:pt x="16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0"/>
                        <a:pt x="0" y="3"/>
                        <a:pt x="0" y="6"/>
                      </a:cubicBezTo>
                      <a:cubicBezTo>
                        <a:pt x="0" y="147"/>
                        <a:pt x="0" y="147"/>
                        <a:pt x="0" y="147"/>
                      </a:cubicBezTo>
                      <a:cubicBezTo>
                        <a:pt x="0" y="150"/>
                        <a:pt x="2" y="152"/>
                        <a:pt x="5" y="152"/>
                      </a:cubicBezTo>
                      <a:cubicBezTo>
                        <a:pt x="165" y="152"/>
                        <a:pt x="165" y="152"/>
                        <a:pt x="165" y="152"/>
                      </a:cubicBezTo>
                      <a:cubicBezTo>
                        <a:pt x="168" y="152"/>
                        <a:pt x="171" y="150"/>
                        <a:pt x="171" y="147"/>
                      </a:cubicBezTo>
                      <a:cubicBezTo>
                        <a:pt x="171" y="98"/>
                        <a:pt x="171" y="98"/>
                        <a:pt x="171" y="98"/>
                      </a:cubicBezTo>
                      <a:lnTo>
                        <a:pt x="160" y="109"/>
                      </a:lnTo>
                      <a:close/>
                      <a:moveTo>
                        <a:pt x="153" y="12"/>
                      </a:moveTo>
                      <a:cubicBezTo>
                        <a:pt x="157" y="12"/>
                        <a:pt x="160" y="15"/>
                        <a:pt x="160" y="19"/>
                      </a:cubicBezTo>
                      <a:cubicBezTo>
                        <a:pt x="160" y="23"/>
                        <a:pt x="157" y="26"/>
                        <a:pt x="153" y="26"/>
                      </a:cubicBezTo>
                      <a:cubicBezTo>
                        <a:pt x="149" y="26"/>
                        <a:pt x="145" y="23"/>
                        <a:pt x="145" y="19"/>
                      </a:cubicBezTo>
                      <a:cubicBezTo>
                        <a:pt x="145" y="15"/>
                        <a:pt x="149" y="12"/>
                        <a:pt x="153" y="12"/>
                      </a:cubicBezTo>
                      <a:close/>
                      <a:moveTo>
                        <a:pt x="131" y="12"/>
                      </a:moveTo>
                      <a:cubicBezTo>
                        <a:pt x="135" y="12"/>
                        <a:pt x="139" y="15"/>
                        <a:pt x="139" y="19"/>
                      </a:cubicBezTo>
                      <a:cubicBezTo>
                        <a:pt x="139" y="23"/>
                        <a:pt x="135" y="26"/>
                        <a:pt x="131" y="26"/>
                      </a:cubicBezTo>
                      <a:cubicBezTo>
                        <a:pt x="127" y="26"/>
                        <a:pt x="124" y="23"/>
                        <a:pt x="124" y="19"/>
                      </a:cubicBezTo>
                      <a:cubicBezTo>
                        <a:pt x="124" y="15"/>
                        <a:pt x="127" y="12"/>
                        <a:pt x="131" y="12"/>
                      </a:cubicBezTo>
                      <a:close/>
                      <a:moveTo>
                        <a:pt x="110" y="12"/>
                      </a:moveTo>
                      <a:cubicBezTo>
                        <a:pt x="114" y="12"/>
                        <a:pt x="117" y="15"/>
                        <a:pt x="117" y="19"/>
                      </a:cubicBezTo>
                      <a:cubicBezTo>
                        <a:pt x="117" y="23"/>
                        <a:pt x="114" y="26"/>
                        <a:pt x="110" y="26"/>
                      </a:cubicBezTo>
                      <a:cubicBezTo>
                        <a:pt x="106" y="26"/>
                        <a:pt x="103" y="23"/>
                        <a:pt x="103" y="19"/>
                      </a:cubicBezTo>
                      <a:cubicBezTo>
                        <a:pt x="103" y="15"/>
                        <a:pt x="106" y="12"/>
                        <a:pt x="110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latin typeface="+mn-lt"/>
                    <a:ea typeface="+mn-ea"/>
                  </a:endParaRPr>
                </a:p>
              </p:txBody>
            </p:sp>
          </p:grpSp>
          <p:sp>
            <p:nvSpPr>
              <p:cNvPr id="37" name="AutoShape 38"/>
              <p:cNvSpPr>
                <a:spLocks noChangeAspect="1" noChangeArrowheads="1" noTextEdit="1"/>
              </p:cNvSpPr>
              <p:nvPr/>
            </p:nvSpPr>
            <p:spPr bwMode="auto">
              <a:xfrm>
                <a:off x="8086378" y="3839649"/>
                <a:ext cx="398511" cy="3985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48" name="组合 47"/>
          <p:cNvGrpSpPr/>
          <p:nvPr/>
        </p:nvGrpSpPr>
        <p:grpSpPr>
          <a:xfrm>
            <a:off x="9425738" y="2541177"/>
            <a:ext cx="1257982" cy="1257982"/>
            <a:chOff x="6732240" y="1333644"/>
            <a:chExt cx="1257982" cy="1257982"/>
          </a:xfrm>
        </p:grpSpPr>
        <p:sp>
          <p:nvSpPr>
            <p:cNvPr id="49" name="椭圆 48"/>
            <p:cNvSpPr/>
            <p:nvPr/>
          </p:nvSpPr>
          <p:spPr>
            <a:xfrm>
              <a:off x="6732240" y="1333644"/>
              <a:ext cx="1257982" cy="1257982"/>
            </a:xfrm>
            <a:prstGeom prst="ellipse">
              <a:avLst/>
            </a:prstGeom>
            <a:solidFill>
              <a:srgbClr val="B3D4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Freeform 10"/>
            <p:cNvSpPr>
              <a:spLocks noEditPoints="1"/>
            </p:cNvSpPr>
            <p:nvPr/>
          </p:nvSpPr>
          <p:spPr bwMode="auto">
            <a:xfrm>
              <a:off x="7146918" y="1727470"/>
              <a:ext cx="504825" cy="515938"/>
            </a:xfrm>
            <a:custGeom>
              <a:avLst/>
              <a:gdLst>
                <a:gd name="T0" fmla="*/ 2147483647 w 75"/>
                <a:gd name="T1" fmla="*/ 0 h 77"/>
                <a:gd name="T2" fmla="*/ 2147483647 w 75"/>
                <a:gd name="T3" fmla="*/ 0 h 77"/>
                <a:gd name="T4" fmla="*/ 0 w 75"/>
                <a:gd name="T5" fmla="*/ 2147483647 h 77"/>
                <a:gd name="T6" fmla="*/ 0 w 75"/>
                <a:gd name="T7" fmla="*/ 2147483647 h 77"/>
                <a:gd name="T8" fmla="*/ 2147483647 w 75"/>
                <a:gd name="T9" fmla="*/ 2147483647 h 77"/>
                <a:gd name="T10" fmla="*/ 2147483647 w 75"/>
                <a:gd name="T11" fmla="*/ 2147483647 h 77"/>
                <a:gd name="T12" fmla="*/ 2147483647 w 75"/>
                <a:gd name="T13" fmla="*/ 2147483647 h 77"/>
                <a:gd name="T14" fmla="*/ 2147483647 w 75"/>
                <a:gd name="T15" fmla="*/ 2147483647 h 77"/>
                <a:gd name="T16" fmla="*/ 2147483647 w 75"/>
                <a:gd name="T17" fmla="*/ 2147483647 h 77"/>
                <a:gd name="T18" fmla="*/ 2147483647 w 75"/>
                <a:gd name="T19" fmla="*/ 2147483647 h 77"/>
                <a:gd name="T20" fmla="*/ 2147483647 w 75"/>
                <a:gd name="T21" fmla="*/ 0 h 77"/>
                <a:gd name="T22" fmla="*/ 2147483647 w 75"/>
                <a:gd name="T23" fmla="*/ 2147483647 h 77"/>
                <a:gd name="T24" fmla="*/ 2147483647 w 75"/>
                <a:gd name="T25" fmla="*/ 2147483647 h 77"/>
                <a:gd name="T26" fmla="*/ 2147483647 w 75"/>
                <a:gd name="T27" fmla="*/ 2147483647 h 77"/>
                <a:gd name="T28" fmla="*/ 2147483647 w 75"/>
                <a:gd name="T29" fmla="*/ 2147483647 h 77"/>
                <a:gd name="T30" fmla="*/ 2147483647 w 75"/>
                <a:gd name="T31" fmla="*/ 2147483647 h 77"/>
                <a:gd name="T32" fmla="*/ 2147483647 w 75"/>
                <a:gd name="T33" fmla="*/ 2147483647 h 77"/>
                <a:gd name="T34" fmla="*/ 2147483647 w 75"/>
                <a:gd name="T35" fmla="*/ 2147483647 h 77"/>
                <a:gd name="T36" fmla="*/ 2147483647 w 75"/>
                <a:gd name="T37" fmla="*/ 2147483647 h 77"/>
                <a:gd name="T38" fmla="*/ 2147483647 w 75"/>
                <a:gd name="T39" fmla="*/ 2147483647 h 77"/>
                <a:gd name="T40" fmla="*/ 2147483647 w 75"/>
                <a:gd name="T41" fmla="*/ 2147483647 h 77"/>
                <a:gd name="T42" fmla="*/ 2147483647 w 75"/>
                <a:gd name="T43" fmla="*/ 2147483647 h 77"/>
                <a:gd name="T44" fmla="*/ 2147483647 w 75"/>
                <a:gd name="T45" fmla="*/ 2147483647 h 77"/>
                <a:gd name="T46" fmla="*/ 2147483647 w 75"/>
                <a:gd name="T47" fmla="*/ 2147483647 h 77"/>
                <a:gd name="T48" fmla="*/ 2147483647 w 75"/>
                <a:gd name="T49" fmla="*/ 2147483647 h 77"/>
                <a:gd name="T50" fmla="*/ 2147483647 w 75"/>
                <a:gd name="T51" fmla="*/ 2147483647 h 77"/>
                <a:gd name="T52" fmla="*/ 2147483647 w 75"/>
                <a:gd name="T53" fmla="*/ 2147483647 h 77"/>
                <a:gd name="T54" fmla="*/ 2147483647 w 75"/>
                <a:gd name="T55" fmla="*/ 2147483647 h 77"/>
                <a:gd name="T56" fmla="*/ 2147483647 w 75"/>
                <a:gd name="T57" fmla="*/ 2147483647 h 7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5" h="77">
                  <a:moveTo>
                    <a:pt x="59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8"/>
                    <a:pt x="0" y="1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4"/>
                    <a:pt x="4" y="50"/>
                    <a:pt x="10" y="53"/>
                  </a:cubicBezTo>
                  <a:cubicBezTo>
                    <a:pt x="5" y="69"/>
                    <a:pt x="3" y="77"/>
                    <a:pt x="3" y="77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68" y="54"/>
                    <a:pt x="75" y="46"/>
                    <a:pt x="75" y="36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75" y="8"/>
                    <a:pt x="68" y="0"/>
                    <a:pt x="59" y="0"/>
                  </a:cubicBezTo>
                  <a:close/>
                  <a:moveTo>
                    <a:pt x="44" y="35"/>
                  </a:moveTo>
                  <a:cubicBezTo>
                    <a:pt x="44" y="37"/>
                    <a:pt x="43" y="38"/>
                    <a:pt x="41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6" y="38"/>
                    <a:pt x="14" y="37"/>
                    <a:pt x="14" y="35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1"/>
                    <a:pt x="16" y="29"/>
                    <a:pt x="18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3" y="29"/>
                    <a:pt x="44" y="31"/>
                    <a:pt x="44" y="32"/>
                  </a:cubicBezTo>
                  <a:lnTo>
                    <a:pt x="44" y="35"/>
                  </a:lnTo>
                  <a:close/>
                  <a:moveTo>
                    <a:pt x="61" y="21"/>
                  </a:moveTo>
                  <a:cubicBezTo>
                    <a:pt x="61" y="23"/>
                    <a:pt x="59" y="24"/>
                    <a:pt x="5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6" y="24"/>
                    <a:pt x="14" y="23"/>
                    <a:pt x="14" y="21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6"/>
                    <a:pt x="16" y="15"/>
                    <a:pt x="18" y="15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59" y="15"/>
                    <a:pt x="61" y="16"/>
                    <a:pt x="61" y="18"/>
                  </a:cubicBezTo>
                  <a:lnTo>
                    <a:pt x="61" y="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1" name="文本框 50"/>
          <p:cNvSpPr txBox="1"/>
          <p:nvPr/>
        </p:nvSpPr>
        <p:spPr>
          <a:xfrm>
            <a:off x="1440500" y="3950684"/>
            <a:ext cx="1780520" cy="369332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dist"/>
            <a:r>
              <a:rPr lang="zh-CN" altLang="en-US" sz="1800" dirty="0">
                <a:latin typeface="康熙字典體" pitchFamily="2" charset="-120"/>
                <a:ea typeface="康熙字典體" pitchFamily="2" charset="-120"/>
              </a:rPr>
              <a:t>添加文本信息</a:t>
            </a:r>
            <a:endParaRPr lang="zh-CN" altLang="en-US" sz="1800" dirty="0">
              <a:latin typeface="康熙字典體" pitchFamily="2" charset="-120"/>
              <a:ea typeface="康熙字典體" pitchFamily="2" charset="-120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914971" y="4307315"/>
            <a:ext cx="2645352" cy="90672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标题数字等都可以通过点击和重新输入进行更改。建议正文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3986580" y="3944666"/>
            <a:ext cx="1780520" cy="369332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dist"/>
            <a:r>
              <a:rPr lang="zh-CN" altLang="en-US" sz="1800" dirty="0">
                <a:latin typeface="康熙字典體" pitchFamily="2" charset="-120"/>
                <a:ea typeface="康熙字典體" pitchFamily="2" charset="-120"/>
              </a:rPr>
              <a:t>添加文本信息</a:t>
            </a:r>
            <a:endParaRPr lang="zh-CN" altLang="en-US" sz="1800" dirty="0">
              <a:latin typeface="康熙字典體" pitchFamily="2" charset="-120"/>
              <a:ea typeface="康熙字典體" pitchFamily="2" charset="-120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3520010" y="4307314"/>
            <a:ext cx="2645352" cy="90672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标题数字等都可以通过点击和重新输入进行更改。建议正文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6591619" y="3950401"/>
            <a:ext cx="1780520" cy="369332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dist"/>
            <a:r>
              <a:rPr lang="zh-CN" altLang="en-US" sz="1800" dirty="0">
                <a:latin typeface="康熙字典體" pitchFamily="2" charset="-120"/>
                <a:ea typeface="康熙字典體" pitchFamily="2" charset="-120"/>
              </a:rPr>
              <a:t>添加文本信息</a:t>
            </a:r>
            <a:endParaRPr lang="zh-CN" altLang="en-US" sz="1800" dirty="0">
              <a:latin typeface="康熙字典體" pitchFamily="2" charset="-120"/>
              <a:ea typeface="康熙字典體" pitchFamily="2" charset="-120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6125049" y="4313049"/>
            <a:ext cx="2645352" cy="90672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标题数字等都可以通过点击和重新输入进行更改。建议正文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9196658" y="3956136"/>
            <a:ext cx="1780520" cy="369332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dist"/>
            <a:r>
              <a:rPr lang="zh-CN" altLang="en-US" sz="1800" dirty="0">
                <a:latin typeface="康熙字典體" pitchFamily="2" charset="-120"/>
                <a:ea typeface="康熙字典體" pitchFamily="2" charset="-120"/>
              </a:rPr>
              <a:t>添加文本信息</a:t>
            </a:r>
            <a:endParaRPr lang="zh-CN" altLang="en-US" sz="1800" dirty="0">
              <a:latin typeface="康熙字典體" pitchFamily="2" charset="-120"/>
              <a:ea typeface="康熙字典體" pitchFamily="2" charset="-120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8730088" y="4318784"/>
            <a:ext cx="2645352" cy="90672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标题数字等都可以通过点击和重新输入进行更改。建议正文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" t="813" r="21104" b="813"/>
          <a:stretch>
            <a:fillRect/>
          </a:stretch>
        </p:blipFill>
        <p:spPr>
          <a:xfrm rot="16200000">
            <a:off x="2657269" y="-2657270"/>
            <a:ext cx="6858001" cy="12172539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1303543" y="307085"/>
            <a:ext cx="888457" cy="626769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i="1" dirty="0">
                <a:latin typeface="Century Gothic" panose="020B0502020202020204" pitchFamily="34" charset="0"/>
              </a:rPr>
              <a:t>01</a:t>
            </a:r>
            <a:endParaRPr lang="zh-CN" altLang="en-US" sz="2800" b="1" i="1" dirty="0">
              <a:latin typeface="Century Gothic" panose="020B0502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512951" y="209676"/>
            <a:ext cx="2780862" cy="46166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r"/>
            <a:r>
              <a:rPr lang="zh-CN" altLang="en-US" dirty="0">
                <a:latin typeface="康熙字典體" pitchFamily="2" charset="-120"/>
                <a:ea typeface="康熙字典體" pitchFamily="2" charset="-120"/>
              </a:rPr>
              <a:t>添加文本信息</a:t>
            </a:r>
            <a:endParaRPr lang="zh-CN" altLang="en-US" dirty="0">
              <a:latin typeface="康熙字典體" pitchFamily="2" charset="-120"/>
              <a:ea typeface="康熙字典體" pitchFamily="2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638664" y="620469"/>
            <a:ext cx="15967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填写副标题</a:t>
            </a:r>
            <a:endParaRPr lang="zh-CN" altLang="en-US" sz="1600" dirty="0"/>
          </a:p>
        </p:txBody>
      </p:sp>
      <p:grpSp>
        <p:nvGrpSpPr>
          <p:cNvPr id="14" name="组合 13"/>
          <p:cNvGrpSpPr/>
          <p:nvPr/>
        </p:nvGrpSpPr>
        <p:grpSpPr>
          <a:xfrm>
            <a:off x="7087550" y="2481797"/>
            <a:ext cx="864096" cy="864096"/>
            <a:chOff x="6146651" y="1827996"/>
            <a:chExt cx="864096" cy="864096"/>
          </a:xfrm>
        </p:grpSpPr>
        <p:sp>
          <p:nvSpPr>
            <p:cNvPr id="15" name="椭圆 14"/>
            <p:cNvSpPr/>
            <p:nvPr/>
          </p:nvSpPr>
          <p:spPr>
            <a:xfrm>
              <a:off x="6218659" y="1900004"/>
              <a:ext cx="720080" cy="720080"/>
            </a:xfrm>
            <a:prstGeom prst="ellipse">
              <a:avLst/>
            </a:prstGeom>
            <a:solidFill>
              <a:srgbClr val="B3D4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6146651" y="1827996"/>
              <a:ext cx="864096" cy="864096"/>
            </a:xfrm>
            <a:prstGeom prst="ellipse">
              <a:avLst/>
            </a:prstGeom>
            <a:noFill/>
            <a:ln w="3175">
              <a:solidFill>
                <a:srgbClr val="B3D4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7" name="组合 93"/>
            <p:cNvGrpSpPr/>
            <p:nvPr/>
          </p:nvGrpSpPr>
          <p:grpSpPr bwMode="auto">
            <a:xfrm>
              <a:off x="6385616" y="2098248"/>
              <a:ext cx="405215" cy="342641"/>
              <a:chOff x="2990850" y="179388"/>
              <a:chExt cx="749301" cy="633413"/>
            </a:xfrm>
          </p:grpSpPr>
          <p:sp>
            <p:nvSpPr>
              <p:cNvPr id="18" name="Freeform 9"/>
              <p:cNvSpPr>
                <a:spLocks noEditPoints="1"/>
              </p:cNvSpPr>
              <p:nvPr/>
            </p:nvSpPr>
            <p:spPr bwMode="auto">
              <a:xfrm>
                <a:off x="2990850" y="179388"/>
                <a:ext cx="565150" cy="576263"/>
              </a:xfrm>
              <a:custGeom>
                <a:avLst/>
                <a:gdLst>
                  <a:gd name="T0" fmla="*/ 306903 w 151"/>
                  <a:gd name="T1" fmla="*/ 419100 h 154"/>
                  <a:gd name="T2" fmla="*/ 329359 w 151"/>
                  <a:gd name="T3" fmla="*/ 404132 h 154"/>
                  <a:gd name="T4" fmla="*/ 306903 w 151"/>
                  <a:gd name="T5" fmla="*/ 299357 h 154"/>
                  <a:gd name="T6" fmla="*/ 392985 w 151"/>
                  <a:gd name="T7" fmla="*/ 280648 h 154"/>
                  <a:gd name="T8" fmla="*/ 306903 w 151"/>
                  <a:gd name="T9" fmla="*/ 179614 h 154"/>
                  <a:gd name="T10" fmla="*/ 404213 w 151"/>
                  <a:gd name="T11" fmla="*/ 269422 h 154"/>
                  <a:gd name="T12" fmla="*/ 430412 w 151"/>
                  <a:gd name="T13" fmla="*/ 179614 h 154"/>
                  <a:gd name="T14" fmla="*/ 516495 w 151"/>
                  <a:gd name="T15" fmla="*/ 213292 h 154"/>
                  <a:gd name="T16" fmla="*/ 565150 w 151"/>
                  <a:gd name="T17" fmla="*/ 209550 h 154"/>
                  <a:gd name="T18" fmla="*/ 0 w 151"/>
                  <a:gd name="T19" fmla="*/ 288132 h 154"/>
                  <a:gd name="T20" fmla="*/ 363043 w 151"/>
                  <a:gd name="T21" fmla="*/ 565037 h 154"/>
                  <a:gd name="T22" fmla="*/ 306903 w 151"/>
                  <a:gd name="T23" fmla="*/ 520133 h 154"/>
                  <a:gd name="T24" fmla="*/ 426670 w 151"/>
                  <a:gd name="T25" fmla="*/ 160905 h 154"/>
                  <a:gd name="T26" fmla="*/ 490296 w 151"/>
                  <a:gd name="T27" fmla="*/ 160905 h 154"/>
                  <a:gd name="T28" fmla="*/ 310645 w 151"/>
                  <a:gd name="T29" fmla="*/ 48646 h 154"/>
                  <a:gd name="T30" fmla="*/ 306903 w 151"/>
                  <a:gd name="T31" fmla="*/ 160905 h 154"/>
                  <a:gd name="T32" fmla="*/ 202107 w 151"/>
                  <a:gd name="T33" fmla="*/ 67355 h 154"/>
                  <a:gd name="T34" fmla="*/ 86082 w 151"/>
                  <a:gd name="T35" fmla="*/ 160905 h 154"/>
                  <a:gd name="T36" fmla="*/ 74854 w 151"/>
                  <a:gd name="T37" fmla="*/ 179614 h 154"/>
                  <a:gd name="T38" fmla="*/ 134738 w 151"/>
                  <a:gd name="T39" fmla="*/ 280648 h 154"/>
                  <a:gd name="T40" fmla="*/ 74854 w 151"/>
                  <a:gd name="T41" fmla="*/ 179614 h 154"/>
                  <a:gd name="T42" fmla="*/ 52398 w 151"/>
                  <a:gd name="T43" fmla="*/ 299357 h 154"/>
                  <a:gd name="T44" fmla="*/ 149709 w 151"/>
                  <a:gd name="T45" fmla="*/ 404132 h 154"/>
                  <a:gd name="T46" fmla="*/ 93568 w 151"/>
                  <a:gd name="T47" fmla="*/ 419100 h 154"/>
                  <a:gd name="T48" fmla="*/ 205849 w 151"/>
                  <a:gd name="T49" fmla="*/ 508908 h 154"/>
                  <a:gd name="T50" fmla="*/ 269475 w 151"/>
                  <a:gd name="T51" fmla="*/ 523875 h 154"/>
                  <a:gd name="T52" fmla="*/ 269475 w 151"/>
                  <a:gd name="T53" fmla="*/ 419100 h 154"/>
                  <a:gd name="T54" fmla="*/ 269475 w 151"/>
                  <a:gd name="T55" fmla="*/ 404132 h 154"/>
                  <a:gd name="T56" fmla="*/ 172165 w 151"/>
                  <a:gd name="T57" fmla="*/ 299357 h 154"/>
                  <a:gd name="T58" fmla="*/ 269475 w 151"/>
                  <a:gd name="T59" fmla="*/ 404132 h 154"/>
                  <a:gd name="T60" fmla="*/ 172165 w 151"/>
                  <a:gd name="T61" fmla="*/ 280648 h 154"/>
                  <a:gd name="T62" fmla="*/ 269475 w 151"/>
                  <a:gd name="T63" fmla="*/ 179614 h 154"/>
                  <a:gd name="T64" fmla="*/ 269475 w 151"/>
                  <a:gd name="T65" fmla="*/ 160905 h 154"/>
                  <a:gd name="T66" fmla="*/ 269475 w 151"/>
                  <a:gd name="T67" fmla="*/ 48646 h 154"/>
                  <a:gd name="T68" fmla="*/ 269475 w 151"/>
                  <a:gd name="T69" fmla="*/ 160905 h 15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51" h="154">
                    <a:moveTo>
                      <a:pt x="82" y="139"/>
                    </a:moveTo>
                    <a:cubicBezTo>
                      <a:pt x="82" y="112"/>
                      <a:pt x="82" y="112"/>
                      <a:pt x="82" y="112"/>
                    </a:cubicBezTo>
                    <a:cubicBezTo>
                      <a:pt x="87" y="112"/>
                      <a:pt x="87" y="112"/>
                      <a:pt x="87" y="112"/>
                    </a:cubicBezTo>
                    <a:cubicBezTo>
                      <a:pt x="88" y="111"/>
                      <a:pt x="88" y="109"/>
                      <a:pt x="88" y="108"/>
                    </a:cubicBezTo>
                    <a:cubicBezTo>
                      <a:pt x="82" y="108"/>
                      <a:pt x="82" y="108"/>
                      <a:pt x="82" y="108"/>
                    </a:cubicBezTo>
                    <a:cubicBezTo>
                      <a:pt x="82" y="80"/>
                      <a:pt x="82" y="80"/>
                      <a:pt x="82" y="80"/>
                    </a:cubicBezTo>
                    <a:cubicBezTo>
                      <a:pt x="100" y="80"/>
                      <a:pt x="100" y="80"/>
                      <a:pt x="100" y="80"/>
                    </a:cubicBezTo>
                    <a:cubicBezTo>
                      <a:pt x="102" y="78"/>
                      <a:pt x="103" y="77"/>
                      <a:pt x="105" y="75"/>
                    </a:cubicBezTo>
                    <a:cubicBezTo>
                      <a:pt x="82" y="75"/>
                      <a:pt x="82" y="75"/>
                      <a:pt x="82" y="75"/>
                    </a:cubicBezTo>
                    <a:cubicBezTo>
                      <a:pt x="82" y="48"/>
                      <a:pt x="82" y="48"/>
                      <a:pt x="82" y="48"/>
                    </a:cubicBezTo>
                    <a:cubicBezTo>
                      <a:pt x="105" y="48"/>
                      <a:pt x="105" y="48"/>
                      <a:pt x="105" y="48"/>
                    </a:cubicBezTo>
                    <a:cubicBezTo>
                      <a:pt x="107" y="55"/>
                      <a:pt x="108" y="63"/>
                      <a:pt x="108" y="72"/>
                    </a:cubicBezTo>
                    <a:cubicBezTo>
                      <a:pt x="111" y="69"/>
                      <a:pt x="114" y="67"/>
                      <a:pt x="118" y="65"/>
                    </a:cubicBezTo>
                    <a:cubicBezTo>
                      <a:pt x="117" y="59"/>
                      <a:pt x="116" y="53"/>
                      <a:pt x="115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6" y="51"/>
                      <a:pt x="137" y="54"/>
                      <a:pt x="138" y="57"/>
                    </a:cubicBezTo>
                    <a:cubicBezTo>
                      <a:pt x="142" y="57"/>
                      <a:pt x="145" y="56"/>
                      <a:pt x="149" y="56"/>
                    </a:cubicBezTo>
                    <a:cubicBezTo>
                      <a:pt x="150" y="56"/>
                      <a:pt x="151" y="56"/>
                      <a:pt x="151" y="56"/>
                    </a:cubicBezTo>
                    <a:cubicBezTo>
                      <a:pt x="142" y="24"/>
                      <a:pt x="113" y="0"/>
                      <a:pt x="77" y="0"/>
                    </a:cubicBezTo>
                    <a:cubicBezTo>
                      <a:pt x="35" y="0"/>
                      <a:pt x="0" y="34"/>
                      <a:pt x="0" y="77"/>
                    </a:cubicBezTo>
                    <a:cubicBezTo>
                      <a:pt x="0" y="119"/>
                      <a:pt x="35" y="154"/>
                      <a:pt x="77" y="154"/>
                    </a:cubicBezTo>
                    <a:cubicBezTo>
                      <a:pt x="84" y="154"/>
                      <a:pt x="90" y="153"/>
                      <a:pt x="97" y="151"/>
                    </a:cubicBezTo>
                    <a:cubicBezTo>
                      <a:pt x="93" y="146"/>
                      <a:pt x="91" y="140"/>
                      <a:pt x="89" y="133"/>
                    </a:cubicBezTo>
                    <a:cubicBezTo>
                      <a:pt x="87" y="136"/>
                      <a:pt x="84" y="138"/>
                      <a:pt x="82" y="139"/>
                    </a:cubicBezTo>
                    <a:close/>
                    <a:moveTo>
                      <a:pt x="131" y="43"/>
                    </a:moveTo>
                    <a:cubicBezTo>
                      <a:pt x="114" y="43"/>
                      <a:pt x="114" y="43"/>
                      <a:pt x="114" y="43"/>
                    </a:cubicBezTo>
                    <a:cubicBezTo>
                      <a:pt x="110" y="32"/>
                      <a:pt x="106" y="24"/>
                      <a:pt x="101" y="17"/>
                    </a:cubicBezTo>
                    <a:cubicBezTo>
                      <a:pt x="113" y="22"/>
                      <a:pt x="124" y="32"/>
                      <a:pt x="131" y="43"/>
                    </a:cubicBezTo>
                    <a:close/>
                    <a:moveTo>
                      <a:pt x="82" y="13"/>
                    </a:moveTo>
                    <a:cubicBezTo>
                      <a:pt x="82" y="13"/>
                      <a:pt x="82" y="13"/>
                      <a:pt x="83" y="13"/>
                    </a:cubicBezTo>
                    <a:cubicBezTo>
                      <a:pt x="89" y="18"/>
                      <a:pt x="98" y="27"/>
                      <a:pt x="103" y="43"/>
                    </a:cubicBezTo>
                    <a:cubicBezTo>
                      <a:pt x="82" y="43"/>
                      <a:pt x="82" y="43"/>
                      <a:pt x="82" y="43"/>
                    </a:cubicBezTo>
                    <a:lnTo>
                      <a:pt x="82" y="13"/>
                    </a:lnTo>
                    <a:close/>
                    <a:moveTo>
                      <a:pt x="54" y="18"/>
                    </a:moveTo>
                    <a:cubicBezTo>
                      <a:pt x="49" y="24"/>
                      <a:pt x="44" y="32"/>
                      <a:pt x="41" y="43"/>
                    </a:cubicBezTo>
                    <a:cubicBezTo>
                      <a:pt x="23" y="43"/>
                      <a:pt x="23" y="43"/>
                      <a:pt x="23" y="43"/>
                    </a:cubicBezTo>
                    <a:cubicBezTo>
                      <a:pt x="30" y="32"/>
                      <a:pt x="41" y="23"/>
                      <a:pt x="54" y="18"/>
                    </a:cubicBezTo>
                    <a:close/>
                    <a:moveTo>
                      <a:pt x="20" y="48"/>
                    </a:moveTo>
                    <a:cubicBezTo>
                      <a:pt x="39" y="48"/>
                      <a:pt x="39" y="48"/>
                      <a:pt x="39" y="48"/>
                    </a:cubicBezTo>
                    <a:cubicBezTo>
                      <a:pt x="37" y="56"/>
                      <a:pt x="36" y="65"/>
                      <a:pt x="36" y="75"/>
                    </a:cubicBezTo>
                    <a:cubicBezTo>
                      <a:pt x="14" y="75"/>
                      <a:pt x="14" y="75"/>
                      <a:pt x="14" y="75"/>
                    </a:cubicBezTo>
                    <a:cubicBezTo>
                      <a:pt x="14" y="65"/>
                      <a:pt x="16" y="56"/>
                      <a:pt x="20" y="48"/>
                    </a:cubicBezTo>
                    <a:close/>
                    <a:moveTo>
                      <a:pt x="22" y="108"/>
                    </a:moveTo>
                    <a:cubicBezTo>
                      <a:pt x="17" y="99"/>
                      <a:pt x="14" y="90"/>
                      <a:pt x="14" y="80"/>
                    </a:cubicBezTo>
                    <a:cubicBezTo>
                      <a:pt x="36" y="80"/>
                      <a:pt x="36" y="80"/>
                      <a:pt x="36" y="80"/>
                    </a:cubicBezTo>
                    <a:cubicBezTo>
                      <a:pt x="37" y="91"/>
                      <a:pt x="38" y="100"/>
                      <a:pt x="40" y="108"/>
                    </a:cubicBezTo>
                    <a:lnTo>
                      <a:pt x="22" y="108"/>
                    </a:lnTo>
                    <a:close/>
                    <a:moveTo>
                      <a:pt x="25" y="112"/>
                    </a:moveTo>
                    <a:cubicBezTo>
                      <a:pt x="42" y="112"/>
                      <a:pt x="42" y="112"/>
                      <a:pt x="42" y="112"/>
                    </a:cubicBezTo>
                    <a:cubicBezTo>
                      <a:pt x="45" y="123"/>
                      <a:pt x="50" y="131"/>
                      <a:pt x="55" y="136"/>
                    </a:cubicBezTo>
                    <a:cubicBezTo>
                      <a:pt x="43" y="132"/>
                      <a:pt x="32" y="123"/>
                      <a:pt x="25" y="112"/>
                    </a:cubicBezTo>
                    <a:close/>
                    <a:moveTo>
                      <a:pt x="72" y="140"/>
                    </a:moveTo>
                    <a:cubicBezTo>
                      <a:pt x="67" y="136"/>
                      <a:pt x="58" y="127"/>
                      <a:pt x="52" y="112"/>
                    </a:cubicBezTo>
                    <a:cubicBezTo>
                      <a:pt x="72" y="112"/>
                      <a:pt x="72" y="112"/>
                      <a:pt x="72" y="112"/>
                    </a:cubicBezTo>
                    <a:lnTo>
                      <a:pt x="72" y="140"/>
                    </a:lnTo>
                    <a:close/>
                    <a:moveTo>
                      <a:pt x="72" y="108"/>
                    </a:moveTo>
                    <a:cubicBezTo>
                      <a:pt x="50" y="108"/>
                      <a:pt x="50" y="108"/>
                      <a:pt x="50" y="108"/>
                    </a:cubicBezTo>
                    <a:cubicBezTo>
                      <a:pt x="48" y="100"/>
                      <a:pt x="46" y="91"/>
                      <a:pt x="46" y="80"/>
                    </a:cubicBezTo>
                    <a:cubicBezTo>
                      <a:pt x="72" y="80"/>
                      <a:pt x="72" y="80"/>
                      <a:pt x="72" y="80"/>
                    </a:cubicBezTo>
                    <a:lnTo>
                      <a:pt x="72" y="108"/>
                    </a:lnTo>
                    <a:close/>
                    <a:moveTo>
                      <a:pt x="72" y="75"/>
                    </a:moveTo>
                    <a:cubicBezTo>
                      <a:pt x="46" y="75"/>
                      <a:pt x="46" y="75"/>
                      <a:pt x="46" y="75"/>
                    </a:cubicBezTo>
                    <a:cubicBezTo>
                      <a:pt x="46" y="65"/>
                      <a:pt x="47" y="56"/>
                      <a:pt x="49" y="48"/>
                    </a:cubicBezTo>
                    <a:cubicBezTo>
                      <a:pt x="72" y="48"/>
                      <a:pt x="72" y="48"/>
                      <a:pt x="72" y="48"/>
                    </a:cubicBezTo>
                    <a:lnTo>
                      <a:pt x="72" y="75"/>
                    </a:lnTo>
                    <a:close/>
                    <a:moveTo>
                      <a:pt x="72" y="43"/>
                    </a:moveTo>
                    <a:cubicBezTo>
                      <a:pt x="51" y="43"/>
                      <a:pt x="51" y="43"/>
                      <a:pt x="51" y="43"/>
                    </a:cubicBezTo>
                    <a:cubicBezTo>
                      <a:pt x="57" y="27"/>
                      <a:pt x="66" y="18"/>
                      <a:pt x="72" y="13"/>
                    </a:cubicBezTo>
                    <a:cubicBezTo>
                      <a:pt x="72" y="13"/>
                      <a:pt x="72" y="13"/>
                      <a:pt x="72" y="13"/>
                    </a:cubicBezTo>
                    <a:lnTo>
                      <a:pt x="72" y="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" name="Freeform 10"/>
              <p:cNvSpPr/>
              <p:nvPr/>
            </p:nvSpPr>
            <p:spPr bwMode="auto">
              <a:xfrm>
                <a:off x="3519488" y="534988"/>
                <a:ext cx="22225" cy="52388"/>
              </a:xfrm>
              <a:custGeom>
                <a:avLst/>
                <a:gdLst>
                  <a:gd name="T0" fmla="*/ 7408 w 6"/>
                  <a:gd name="T1" fmla="*/ 11226 h 14"/>
                  <a:gd name="T2" fmla="*/ 0 w 6"/>
                  <a:gd name="T3" fmla="*/ 26194 h 14"/>
                  <a:gd name="T4" fmla="*/ 7408 w 6"/>
                  <a:gd name="T5" fmla="*/ 41162 h 14"/>
                  <a:gd name="T6" fmla="*/ 22225 w 6"/>
                  <a:gd name="T7" fmla="*/ 52388 h 14"/>
                  <a:gd name="T8" fmla="*/ 22225 w 6"/>
                  <a:gd name="T9" fmla="*/ 0 h 14"/>
                  <a:gd name="T10" fmla="*/ 7408 w 6"/>
                  <a:gd name="T11" fmla="*/ 11226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14">
                    <a:moveTo>
                      <a:pt x="2" y="3"/>
                    </a:moveTo>
                    <a:cubicBezTo>
                      <a:pt x="1" y="4"/>
                      <a:pt x="0" y="5"/>
                      <a:pt x="0" y="7"/>
                    </a:cubicBezTo>
                    <a:cubicBezTo>
                      <a:pt x="0" y="8"/>
                      <a:pt x="1" y="10"/>
                      <a:pt x="2" y="11"/>
                    </a:cubicBezTo>
                    <a:cubicBezTo>
                      <a:pt x="2" y="12"/>
                      <a:pt x="4" y="13"/>
                      <a:pt x="6" y="14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3" y="1"/>
                      <a:pt x="2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" name="Freeform 11"/>
              <p:cNvSpPr/>
              <p:nvPr/>
            </p:nvSpPr>
            <p:spPr bwMode="auto">
              <a:xfrm>
                <a:off x="3560763" y="636588"/>
                <a:ext cx="25400" cy="58738"/>
              </a:xfrm>
              <a:custGeom>
                <a:avLst/>
                <a:gdLst>
                  <a:gd name="T0" fmla="*/ 0 w 7"/>
                  <a:gd name="T1" fmla="*/ 0 h 16"/>
                  <a:gd name="T2" fmla="*/ 0 w 7"/>
                  <a:gd name="T3" fmla="*/ 58738 h 16"/>
                  <a:gd name="T4" fmla="*/ 18143 w 7"/>
                  <a:gd name="T5" fmla="*/ 51396 h 16"/>
                  <a:gd name="T6" fmla="*/ 25400 w 7"/>
                  <a:gd name="T7" fmla="*/ 29369 h 16"/>
                  <a:gd name="T8" fmla="*/ 21771 w 7"/>
                  <a:gd name="T9" fmla="*/ 14685 h 16"/>
                  <a:gd name="T10" fmla="*/ 0 w 7"/>
                  <a:gd name="T11" fmla="*/ 0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6">
                    <a:moveTo>
                      <a:pt x="0" y="0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2" y="16"/>
                      <a:pt x="4" y="15"/>
                      <a:pt x="5" y="14"/>
                    </a:cubicBezTo>
                    <a:cubicBezTo>
                      <a:pt x="7" y="12"/>
                      <a:pt x="7" y="10"/>
                      <a:pt x="7" y="8"/>
                    </a:cubicBezTo>
                    <a:cubicBezTo>
                      <a:pt x="7" y="6"/>
                      <a:pt x="7" y="5"/>
                      <a:pt x="6" y="4"/>
                    </a:cubicBezTo>
                    <a:cubicBezTo>
                      <a:pt x="5" y="2"/>
                      <a:pt x="3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" name="Freeform 12"/>
              <p:cNvSpPr>
                <a:spLocks noEditPoints="1"/>
              </p:cNvSpPr>
              <p:nvPr/>
            </p:nvSpPr>
            <p:spPr bwMode="auto">
              <a:xfrm>
                <a:off x="3357563" y="430213"/>
                <a:ext cx="382588" cy="382588"/>
              </a:xfrm>
              <a:custGeom>
                <a:avLst/>
                <a:gdLst>
                  <a:gd name="T0" fmla="*/ 191294 w 102"/>
                  <a:gd name="T1" fmla="*/ 0 h 102"/>
                  <a:gd name="T2" fmla="*/ 0 w 102"/>
                  <a:gd name="T3" fmla="*/ 191294 h 102"/>
                  <a:gd name="T4" fmla="*/ 191294 w 102"/>
                  <a:gd name="T5" fmla="*/ 382588 h 102"/>
                  <a:gd name="T6" fmla="*/ 382588 w 102"/>
                  <a:gd name="T7" fmla="*/ 191294 h 102"/>
                  <a:gd name="T8" fmla="*/ 191294 w 102"/>
                  <a:gd name="T9" fmla="*/ 0 h 102"/>
                  <a:gd name="T10" fmla="*/ 251308 w 102"/>
                  <a:gd name="T11" fmla="*/ 277564 h 102"/>
                  <a:gd name="T12" fmla="*/ 202547 w 102"/>
                  <a:gd name="T13" fmla="*/ 300069 h 102"/>
                  <a:gd name="T14" fmla="*/ 202547 w 102"/>
                  <a:gd name="T15" fmla="*/ 330076 h 102"/>
                  <a:gd name="T16" fmla="*/ 183792 w 102"/>
                  <a:gd name="T17" fmla="*/ 330076 h 102"/>
                  <a:gd name="T18" fmla="*/ 183792 w 102"/>
                  <a:gd name="T19" fmla="*/ 303820 h 102"/>
                  <a:gd name="T20" fmla="*/ 138782 w 102"/>
                  <a:gd name="T21" fmla="*/ 281315 h 102"/>
                  <a:gd name="T22" fmla="*/ 116277 w 102"/>
                  <a:gd name="T23" fmla="*/ 236304 h 102"/>
                  <a:gd name="T24" fmla="*/ 157536 w 102"/>
                  <a:gd name="T25" fmla="*/ 232553 h 102"/>
                  <a:gd name="T26" fmla="*/ 168789 w 102"/>
                  <a:gd name="T27" fmla="*/ 251308 h 102"/>
                  <a:gd name="T28" fmla="*/ 183792 w 102"/>
                  <a:gd name="T29" fmla="*/ 266311 h 102"/>
                  <a:gd name="T30" fmla="*/ 183792 w 102"/>
                  <a:gd name="T31" fmla="*/ 202547 h 102"/>
                  <a:gd name="T32" fmla="*/ 138782 w 102"/>
                  <a:gd name="T33" fmla="*/ 176291 h 102"/>
                  <a:gd name="T34" fmla="*/ 123778 w 102"/>
                  <a:gd name="T35" fmla="*/ 135031 h 102"/>
                  <a:gd name="T36" fmla="*/ 138782 w 102"/>
                  <a:gd name="T37" fmla="*/ 90021 h 102"/>
                  <a:gd name="T38" fmla="*/ 183792 w 102"/>
                  <a:gd name="T39" fmla="*/ 71266 h 102"/>
                  <a:gd name="T40" fmla="*/ 183792 w 102"/>
                  <a:gd name="T41" fmla="*/ 56263 h 102"/>
                  <a:gd name="T42" fmla="*/ 202547 w 102"/>
                  <a:gd name="T43" fmla="*/ 56263 h 102"/>
                  <a:gd name="T44" fmla="*/ 202547 w 102"/>
                  <a:gd name="T45" fmla="*/ 71266 h 102"/>
                  <a:gd name="T46" fmla="*/ 243806 w 102"/>
                  <a:gd name="T47" fmla="*/ 86270 h 102"/>
                  <a:gd name="T48" fmla="*/ 262560 w 102"/>
                  <a:gd name="T49" fmla="*/ 123778 h 102"/>
                  <a:gd name="T50" fmla="*/ 221301 w 102"/>
                  <a:gd name="T51" fmla="*/ 131280 h 102"/>
                  <a:gd name="T52" fmla="*/ 202547 w 102"/>
                  <a:gd name="T53" fmla="*/ 105024 h 102"/>
                  <a:gd name="T54" fmla="*/ 202547 w 102"/>
                  <a:gd name="T55" fmla="*/ 165038 h 102"/>
                  <a:gd name="T56" fmla="*/ 255059 w 102"/>
                  <a:gd name="T57" fmla="*/ 191294 h 102"/>
                  <a:gd name="T58" fmla="*/ 266311 w 102"/>
                  <a:gd name="T59" fmla="*/ 232553 h 102"/>
                  <a:gd name="T60" fmla="*/ 251308 w 102"/>
                  <a:gd name="T61" fmla="*/ 277564 h 10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02" h="102">
                    <a:moveTo>
                      <a:pt x="51" y="0"/>
                    </a:moveTo>
                    <a:cubicBezTo>
                      <a:pt x="23" y="0"/>
                      <a:pt x="0" y="23"/>
                      <a:pt x="0" y="51"/>
                    </a:cubicBezTo>
                    <a:cubicBezTo>
                      <a:pt x="0" y="79"/>
                      <a:pt x="23" y="102"/>
                      <a:pt x="51" y="102"/>
                    </a:cubicBezTo>
                    <a:cubicBezTo>
                      <a:pt x="79" y="102"/>
                      <a:pt x="102" y="79"/>
                      <a:pt x="102" y="51"/>
                    </a:cubicBezTo>
                    <a:cubicBezTo>
                      <a:pt x="102" y="23"/>
                      <a:pt x="79" y="0"/>
                      <a:pt x="51" y="0"/>
                    </a:cubicBezTo>
                    <a:close/>
                    <a:moveTo>
                      <a:pt x="67" y="74"/>
                    </a:moveTo>
                    <a:cubicBezTo>
                      <a:pt x="64" y="78"/>
                      <a:pt x="60" y="80"/>
                      <a:pt x="54" y="80"/>
                    </a:cubicBezTo>
                    <a:cubicBezTo>
                      <a:pt x="54" y="88"/>
                      <a:pt x="54" y="88"/>
                      <a:pt x="54" y="88"/>
                    </a:cubicBezTo>
                    <a:cubicBezTo>
                      <a:pt x="49" y="88"/>
                      <a:pt x="49" y="88"/>
                      <a:pt x="49" y="88"/>
                    </a:cubicBezTo>
                    <a:cubicBezTo>
                      <a:pt x="49" y="81"/>
                      <a:pt x="49" y="81"/>
                      <a:pt x="49" y="81"/>
                    </a:cubicBezTo>
                    <a:cubicBezTo>
                      <a:pt x="44" y="80"/>
                      <a:pt x="40" y="78"/>
                      <a:pt x="37" y="75"/>
                    </a:cubicBezTo>
                    <a:cubicBezTo>
                      <a:pt x="34" y="72"/>
                      <a:pt x="32" y="68"/>
                      <a:pt x="31" y="63"/>
                    </a:cubicBezTo>
                    <a:cubicBezTo>
                      <a:pt x="42" y="62"/>
                      <a:pt x="42" y="62"/>
                      <a:pt x="42" y="62"/>
                    </a:cubicBezTo>
                    <a:cubicBezTo>
                      <a:pt x="42" y="64"/>
                      <a:pt x="43" y="66"/>
                      <a:pt x="45" y="67"/>
                    </a:cubicBezTo>
                    <a:cubicBezTo>
                      <a:pt x="46" y="69"/>
                      <a:pt x="47" y="70"/>
                      <a:pt x="49" y="71"/>
                    </a:cubicBezTo>
                    <a:cubicBezTo>
                      <a:pt x="49" y="54"/>
                      <a:pt x="49" y="54"/>
                      <a:pt x="49" y="54"/>
                    </a:cubicBezTo>
                    <a:cubicBezTo>
                      <a:pt x="43" y="52"/>
                      <a:pt x="39" y="50"/>
                      <a:pt x="37" y="47"/>
                    </a:cubicBezTo>
                    <a:cubicBezTo>
                      <a:pt x="34" y="44"/>
                      <a:pt x="33" y="40"/>
                      <a:pt x="33" y="36"/>
                    </a:cubicBezTo>
                    <a:cubicBezTo>
                      <a:pt x="33" y="31"/>
                      <a:pt x="34" y="27"/>
                      <a:pt x="37" y="24"/>
                    </a:cubicBezTo>
                    <a:cubicBezTo>
                      <a:pt x="40" y="21"/>
                      <a:pt x="44" y="19"/>
                      <a:pt x="49" y="19"/>
                    </a:cubicBezTo>
                    <a:cubicBezTo>
                      <a:pt x="49" y="15"/>
                      <a:pt x="49" y="15"/>
                      <a:pt x="49" y="15"/>
                    </a:cubicBezTo>
                    <a:cubicBezTo>
                      <a:pt x="54" y="15"/>
                      <a:pt x="54" y="15"/>
                      <a:pt x="54" y="15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9" y="20"/>
                      <a:pt x="62" y="21"/>
                      <a:pt x="65" y="23"/>
                    </a:cubicBezTo>
                    <a:cubicBezTo>
                      <a:pt x="67" y="26"/>
                      <a:pt x="69" y="29"/>
                      <a:pt x="70" y="33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59" y="31"/>
                      <a:pt x="57" y="29"/>
                      <a:pt x="54" y="28"/>
                    </a:cubicBezTo>
                    <a:cubicBezTo>
                      <a:pt x="54" y="44"/>
                      <a:pt x="54" y="44"/>
                      <a:pt x="54" y="44"/>
                    </a:cubicBezTo>
                    <a:cubicBezTo>
                      <a:pt x="61" y="46"/>
                      <a:pt x="65" y="48"/>
                      <a:pt x="68" y="51"/>
                    </a:cubicBezTo>
                    <a:cubicBezTo>
                      <a:pt x="70" y="54"/>
                      <a:pt x="71" y="57"/>
                      <a:pt x="71" y="62"/>
                    </a:cubicBezTo>
                    <a:cubicBezTo>
                      <a:pt x="71" y="67"/>
                      <a:pt x="70" y="71"/>
                      <a:pt x="67" y="7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pic>
        <p:nvPicPr>
          <p:cNvPr id="23" name="图片 22" descr="图片包含 家具&#10;&#10;已生成高可信度的说明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71"/>
          <a:stretch>
            <a:fillRect/>
          </a:stretch>
        </p:blipFill>
        <p:spPr>
          <a:xfrm>
            <a:off x="3933754" y="3173988"/>
            <a:ext cx="3856872" cy="4130462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8097002" y="2475965"/>
            <a:ext cx="1847389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dist"/>
            <a:r>
              <a:rPr lang="zh-CN" altLang="en-US" sz="2000" dirty="0">
                <a:latin typeface="康熙字典體" pitchFamily="2" charset="-120"/>
                <a:ea typeface="康熙字典體" pitchFamily="2" charset="-120"/>
              </a:rPr>
              <a:t>添加文本信息</a:t>
            </a:r>
            <a:endParaRPr lang="zh-CN" altLang="en-US" sz="2000" dirty="0">
              <a:latin typeface="康熙字典體" pitchFamily="2" charset="-120"/>
              <a:ea typeface="康熙字典體" pitchFamily="2" charset="-12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097002" y="2876075"/>
            <a:ext cx="3856872" cy="62664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标题数字等都可以通过点击和重新输入进行更改。建议正文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573591" y="2474596"/>
            <a:ext cx="3856871" cy="1186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点击此处添加文本信息。标题数字等都可以通过点击和重新输入进行更改，顶部“开始”面板中可以对字体、字号、颜色、行距等进行修改。建议正文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7087550" y="4375123"/>
            <a:ext cx="864096" cy="864096"/>
            <a:chOff x="7795905" y="4322049"/>
            <a:chExt cx="864096" cy="864096"/>
          </a:xfrm>
        </p:grpSpPr>
        <p:sp>
          <p:nvSpPr>
            <p:cNvPr id="28" name="椭圆 27"/>
            <p:cNvSpPr/>
            <p:nvPr/>
          </p:nvSpPr>
          <p:spPr>
            <a:xfrm>
              <a:off x="7867913" y="4394057"/>
              <a:ext cx="720080" cy="720080"/>
            </a:xfrm>
            <a:prstGeom prst="ellipse">
              <a:avLst/>
            </a:prstGeom>
            <a:solidFill>
              <a:srgbClr val="A0D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>
              <a:off x="7795905" y="4322049"/>
              <a:ext cx="864096" cy="864096"/>
            </a:xfrm>
            <a:prstGeom prst="ellipse">
              <a:avLst/>
            </a:prstGeom>
            <a:noFill/>
            <a:ln w="3175">
              <a:solidFill>
                <a:srgbClr val="A0D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zoom-in-tool_77322"/>
            <p:cNvSpPr>
              <a:spLocks noChangeAspect="1"/>
            </p:cNvSpPr>
            <p:nvPr/>
          </p:nvSpPr>
          <p:spPr bwMode="auto">
            <a:xfrm>
              <a:off x="8044858" y="4571301"/>
              <a:ext cx="366189" cy="365591"/>
            </a:xfrm>
            <a:custGeom>
              <a:avLst/>
              <a:gdLst>
                <a:gd name="connsiteX0" fmla="*/ 140017 w 606581"/>
                <a:gd name="connsiteY0" fmla="*/ 411043 h 605592"/>
                <a:gd name="connsiteX1" fmla="*/ 178821 w 606581"/>
                <a:gd name="connsiteY1" fmla="*/ 427078 h 605592"/>
                <a:gd name="connsiteX2" fmla="*/ 178821 w 606581"/>
                <a:gd name="connsiteY2" fmla="*/ 504564 h 605592"/>
                <a:gd name="connsiteX3" fmla="*/ 93692 w 606581"/>
                <a:gd name="connsiteY3" fmla="*/ 589557 h 605592"/>
                <a:gd name="connsiteX4" fmla="*/ 54887 w 606581"/>
                <a:gd name="connsiteY4" fmla="*/ 605592 h 605592"/>
                <a:gd name="connsiteX5" fmla="*/ 16083 w 606581"/>
                <a:gd name="connsiteY5" fmla="*/ 589557 h 605592"/>
                <a:gd name="connsiteX6" fmla="*/ 16083 w 606581"/>
                <a:gd name="connsiteY6" fmla="*/ 511979 h 605592"/>
                <a:gd name="connsiteX7" fmla="*/ 101212 w 606581"/>
                <a:gd name="connsiteY7" fmla="*/ 427078 h 605592"/>
                <a:gd name="connsiteX8" fmla="*/ 140017 w 606581"/>
                <a:gd name="connsiteY8" fmla="*/ 411043 h 605592"/>
                <a:gd name="connsiteX9" fmla="*/ 382501 w 606581"/>
                <a:gd name="connsiteY9" fmla="*/ 49537 h 605592"/>
                <a:gd name="connsiteX10" fmla="*/ 557044 w 606581"/>
                <a:gd name="connsiteY10" fmla="*/ 223798 h 605592"/>
                <a:gd name="connsiteX11" fmla="*/ 382501 w 606581"/>
                <a:gd name="connsiteY11" fmla="*/ 398059 h 605592"/>
                <a:gd name="connsiteX12" fmla="*/ 207957 w 606581"/>
                <a:gd name="connsiteY12" fmla="*/ 223798 h 605592"/>
                <a:gd name="connsiteX13" fmla="*/ 382501 w 606581"/>
                <a:gd name="connsiteY13" fmla="*/ 49537 h 605592"/>
                <a:gd name="connsiteX14" fmla="*/ 382536 w 606581"/>
                <a:gd name="connsiteY14" fmla="*/ 24750 h 605592"/>
                <a:gd name="connsiteX15" fmla="*/ 304914 w 606581"/>
                <a:gd name="connsiteY15" fmla="*/ 40417 h 605592"/>
                <a:gd name="connsiteX16" fmla="*/ 241591 w 606581"/>
                <a:gd name="connsiteY16" fmla="*/ 83058 h 605592"/>
                <a:gd name="connsiteX17" fmla="*/ 198880 w 606581"/>
                <a:gd name="connsiteY17" fmla="*/ 146278 h 605592"/>
                <a:gd name="connsiteX18" fmla="*/ 183189 w 606581"/>
                <a:gd name="connsiteY18" fmla="*/ 223774 h 605592"/>
                <a:gd name="connsiteX19" fmla="*/ 198880 w 606581"/>
                <a:gd name="connsiteY19" fmla="*/ 301177 h 605592"/>
                <a:gd name="connsiteX20" fmla="*/ 241591 w 606581"/>
                <a:gd name="connsiteY20" fmla="*/ 364490 h 605592"/>
                <a:gd name="connsiteX21" fmla="*/ 304914 w 606581"/>
                <a:gd name="connsiteY21" fmla="*/ 407131 h 605592"/>
                <a:gd name="connsiteX22" fmla="*/ 382536 w 606581"/>
                <a:gd name="connsiteY22" fmla="*/ 422705 h 605592"/>
                <a:gd name="connsiteX23" fmla="*/ 460158 w 606581"/>
                <a:gd name="connsiteY23" fmla="*/ 407131 h 605592"/>
                <a:gd name="connsiteX24" fmla="*/ 523481 w 606581"/>
                <a:gd name="connsiteY24" fmla="*/ 364490 h 605592"/>
                <a:gd name="connsiteX25" fmla="*/ 566192 w 606581"/>
                <a:gd name="connsiteY25" fmla="*/ 301177 h 605592"/>
                <a:gd name="connsiteX26" fmla="*/ 581883 w 606581"/>
                <a:gd name="connsiteY26" fmla="*/ 223774 h 605592"/>
                <a:gd name="connsiteX27" fmla="*/ 566192 w 606581"/>
                <a:gd name="connsiteY27" fmla="*/ 146278 h 605592"/>
                <a:gd name="connsiteX28" fmla="*/ 523481 w 606581"/>
                <a:gd name="connsiteY28" fmla="*/ 83058 h 605592"/>
                <a:gd name="connsiteX29" fmla="*/ 460158 w 606581"/>
                <a:gd name="connsiteY29" fmla="*/ 40417 h 605592"/>
                <a:gd name="connsiteX30" fmla="*/ 382536 w 606581"/>
                <a:gd name="connsiteY30" fmla="*/ 24750 h 605592"/>
                <a:gd name="connsiteX31" fmla="*/ 382536 w 606581"/>
                <a:gd name="connsiteY31" fmla="*/ 0 h 605592"/>
                <a:gd name="connsiteX32" fmla="*/ 469721 w 606581"/>
                <a:gd name="connsiteY32" fmla="*/ 17613 h 605592"/>
                <a:gd name="connsiteX33" fmla="*/ 540937 w 606581"/>
                <a:gd name="connsiteY33" fmla="*/ 65538 h 605592"/>
                <a:gd name="connsiteX34" fmla="*/ 588940 w 606581"/>
                <a:gd name="connsiteY34" fmla="*/ 136637 h 605592"/>
                <a:gd name="connsiteX35" fmla="*/ 606581 w 606581"/>
                <a:gd name="connsiteY35" fmla="*/ 223774 h 605592"/>
                <a:gd name="connsiteX36" fmla="*/ 588940 w 606581"/>
                <a:gd name="connsiteY36" fmla="*/ 310818 h 605592"/>
                <a:gd name="connsiteX37" fmla="*/ 540937 w 606581"/>
                <a:gd name="connsiteY37" fmla="*/ 381917 h 605592"/>
                <a:gd name="connsiteX38" fmla="*/ 469721 w 606581"/>
                <a:gd name="connsiteY38" fmla="*/ 429842 h 605592"/>
                <a:gd name="connsiteX39" fmla="*/ 382536 w 606581"/>
                <a:gd name="connsiteY39" fmla="*/ 447455 h 605592"/>
                <a:gd name="connsiteX40" fmla="*/ 295258 w 606581"/>
                <a:gd name="connsiteY40" fmla="*/ 429842 h 605592"/>
                <a:gd name="connsiteX41" fmla="*/ 240105 w 606581"/>
                <a:gd name="connsiteY41" fmla="*/ 396471 h 605592"/>
                <a:gd name="connsiteX42" fmla="*/ 209558 w 606581"/>
                <a:gd name="connsiteY42" fmla="*/ 427061 h 605592"/>
                <a:gd name="connsiteX43" fmla="*/ 196373 w 606581"/>
                <a:gd name="connsiteY43" fmla="*/ 409541 h 605592"/>
                <a:gd name="connsiteX44" fmla="*/ 178918 w 606581"/>
                <a:gd name="connsiteY44" fmla="*/ 396378 h 605592"/>
                <a:gd name="connsiteX45" fmla="*/ 209465 w 606581"/>
                <a:gd name="connsiteY45" fmla="*/ 365880 h 605592"/>
                <a:gd name="connsiteX46" fmla="*/ 176040 w 606581"/>
                <a:gd name="connsiteY46" fmla="*/ 310818 h 605592"/>
                <a:gd name="connsiteX47" fmla="*/ 158491 w 606581"/>
                <a:gd name="connsiteY47" fmla="*/ 223774 h 605592"/>
                <a:gd name="connsiteX48" fmla="*/ 176040 w 606581"/>
                <a:gd name="connsiteY48" fmla="*/ 136637 h 605592"/>
                <a:gd name="connsiteX49" fmla="*/ 224043 w 606581"/>
                <a:gd name="connsiteY49" fmla="*/ 65538 h 605592"/>
                <a:gd name="connsiteX50" fmla="*/ 295258 w 606581"/>
                <a:gd name="connsiteY50" fmla="*/ 17613 h 605592"/>
                <a:gd name="connsiteX51" fmla="*/ 382536 w 606581"/>
                <a:gd name="connsiteY51" fmla="*/ 0 h 60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06581" h="605592">
                  <a:moveTo>
                    <a:pt x="140017" y="411043"/>
                  </a:moveTo>
                  <a:cubicBezTo>
                    <a:pt x="154035" y="411043"/>
                    <a:pt x="168053" y="416326"/>
                    <a:pt x="178821" y="427078"/>
                  </a:cubicBezTo>
                  <a:cubicBezTo>
                    <a:pt x="200266" y="448488"/>
                    <a:pt x="200266" y="483153"/>
                    <a:pt x="178821" y="504564"/>
                  </a:cubicBezTo>
                  <a:lnTo>
                    <a:pt x="93692" y="589557"/>
                  </a:lnTo>
                  <a:cubicBezTo>
                    <a:pt x="83016" y="600216"/>
                    <a:pt x="68905" y="605592"/>
                    <a:pt x="54887" y="605592"/>
                  </a:cubicBezTo>
                  <a:cubicBezTo>
                    <a:pt x="40870" y="605592"/>
                    <a:pt x="26759" y="600216"/>
                    <a:pt x="16083" y="589557"/>
                  </a:cubicBezTo>
                  <a:cubicBezTo>
                    <a:pt x="-5362" y="568147"/>
                    <a:pt x="-5362" y="533389"/>
                    <a:pt x="16083" y="511979"/>
                  </a:cubicBezTo>
                  <a:lnTo>
                    <a:pt x="101212" y="427078"/>
                  </a:lnTo>
                  <a:cubicBezTo>
                    <a:pt x="111888" y="416326"/>
                    <a:pt x="125999" y="411043"/>
                    <a:pt x="140017" y="411043"/>
                  </a:cubicBezTo>
                  <a:close/>
                  <a:moveTo>
                    <a:pt x="382501" y="49537"/>
                  </a:moveTo>
                  <a:cubicBezTo>
                    <a:pt x="478871" y="49537"/>
                    <a:pt x="557044" y="127491"/>
                    <a:pt x="557044" y="223798"/>
                  </a:cubicBezTo>
                  <a:cubicBezTo>
                    <a:pt x="557044" y="320012"/>
                    <a:pt x="478871" y="398059"/>
                    <a:pt x="382501" y="398059"/>
                  </a:cubicBezTo>
                  <a:cubicBezTo>
                    <a:pt x="286130" y="398059"/>
                    <a:pt x="207957" y="320012"/>
                    <a:pt x="207957" y="223798"/>
                  </a:cubicBezTo>
                  <a:cubicBezTo>
                    <a:pt x="207957" y="127491"/>
                    <a:pt x="286130" y="49537"/>
                    <a:pt x="382501" y="49537"/>
                  </a:cubicBezTo>
                  <a:close/>
                  <a:moveTo>
                    <a:pt x="382536" y="24750"/>
                  </a:moveTo>
                  <a:cubicBezTo>
                    <a:pt x="355610" y="24750"/>
                    <a:pt x="329519" y="30034"/>
                    <a:pt x="304914" y="40417"/>
                  </a:cubicBezTo>
                  <a:cubicBezTo>
                    <a:pt x="281238" y="50428"/>
                    <a:pt x="259882" y="64796"/>
                    <a:pt x="241591" y="83058"/>
                  </a:cubicBezTo>
                  <a:cubicBezTo>
                    <a:pt x="223300" y="101319"/>
                    <a:pt x="208908" y="122547"/>
                    <a:pt x="198880" y="146278"/>
                  </a:cubicBezTo>
                  <a:cubicBezTo>
                    <a:pt x="188481" y="170843"/>
                    <a:pt x="183189" y="196891"/>
                    <a:pt x="183189" y="223774"/>
                  </a:cubicBezTo>
                  <a:cubicBezTo>
                    <a:pt x="183189" y="250564"/>
                    <a:pt x="188481" y="276705"/>
                    <a:pt x="198880" y="301177"/>
                  </a:cubicBezTo>
                  <a:cubicBezTo>
                    <a:pt x="208908" y="324908"/>
                    <a:pt x="223300" y="346228"/>
                    <a:pt x="241591" y="364490"/>
                  </a:cubicBezTo>
                  <a:cubicBezTo>
                    <a:pt x="259882" y="382752"/>
                    <a:pt x="281238" y="397027"/>
                    <a:pt x="304914" y="407131"/>
                  </a:cubicBezTo>
                  <a:cubicBezTo>
                    <a:pt x="329519" y="417513"/>
                    <a:pt x="355610" y="422705"/>
                    <a:pt x="382536" y="422705"/>
                  </a:cubicBezTo>
                  <a:cubicBezTo>
                    <a:pt x="409462" y="422705"/>
                    <a:pt x="435553" y="417513"/>
                    <a:pt x="460158" y="407131"/>
                  </a:cubicBezTo>
                  <a:cubicBezTo>
                    <a:pt x="483834" y="397027"/>
                    <a:pt x="505190" y="382752"/>
                    <a:pt x="523481" y="364490"/>
                  </a:cubicBezTo>
                  <a:cubicBezTo>
                    <a:pt x="541772" y="346228"/>
                    <a:pt x="556164" y="324908"/>
                    <a:pt x="566192" y="301177"/>
                  </a:cubicBezTo>
                  <a:cubicBezTo>
                    <a:pt x="576591" y="276705"/>
                    <a:pt x="581883" y="250564"/>
                    <a:pt x="581883" y="223774"/>
                  </a:cubicBezTo>
                  <a:cubicBezTo>
                    <a:pt x="581883" y="196891"/>
                    <a:pt x="576591" y="170843"/>
                    <a:pt x="566192" y="146278"/>
                  </a:cubicBezTo>
                  <a:cubicBezTo>
                    <a:pt x="556164" y="122547"/>
                    <a:pt x="541772" y="101319"/>
                    <a:pt x="523481" y="83058"/>
                  </a:cubicBezTo>
                  <a:cubicBezTo>
                    <a:pt x="505190" y="64796"/>
                    <a:pt x="483834" y="50428"/>
                    <a:pt x="460158" y="40417"/>
                  </a:cubicBezTo>
                  <a:cubicBezTo>
                    <a:pt x="435553" y="30034"/>
                    <a:pt x="409462" y="24750"/>
                    <a:pt x="382536" y="24750"/>
                  </a:cubicBezTo>
                  <a:close/>
                  <a:moveTo>
                    <a:pt x="382536" y="0"/>
                  </a:moveTo>
                  <a:cubicBezTo>
                    <a:pt x="412712" y="0"/>
                    <a:pt x="442145" y="5933"/>
                    <a:pt x="469721" y="17613"/>
                  </a:cubicBezTo>
                  <a:cubicBezTo>
                    <a:pt x="496462" y="28922"/>
                    <a:pt x="520417" y="45051"/>
                    <a:pt x="540937" y="65538"/>
                  </a:cubicBezTo>
                  <a:cubicBezTo>
                    <a:pt x="561549" y="86117"/>
                    <a:pt x="577705" y="110033"/>
                    <a:pt x="588940" y="136637"/>
                  </a:cubicBezTo>
                  <a:cubicBezTo>
                    <a:pt x="600639" y="164262"/>
                    <a:pt x="606581" y="193554"/>
                    <a:pt x="606581" y="223774"/>
                  </a:cubicBezTo>
                  <a:cubicBezTo>
                    <a:pt x="606581" y="253901"/>
                    <a:pt x="600639" y="283194"/>
                    <a:pt x="588940" y="310818"/>
                  </a:cubicBezTo>
                  <a:cubicBezTo>
                    <a:pt x="577705" y="337515"/>
                    <a:pt x="561549" y="361431"/>
                    <a:pt x="540937" y="381917"/>
                  </a:cubicBezTo>
                  <a:cubicBezTo>
                    <a:pt x="520417" y="402496"/>
                    <a:pt x="496462" y="418626"/>
                    <a:pt x="469721" y="429842"/>
                  </a:cubicBezTo>
                  <a:cubicBezTo>
                    <a:pt x="442145" y="441522"/>
                    <a:pt x="412805" y="447455"/>
                    <a:pt x="382536" y="447455"/>
                  </a:cubicBezTo>
                  <a:cubicBezTo>
                    <a:pt x="352267" y="447455"/>
                    <a:pt x="322927" y="441522"/>
                    <a:pt x="295258" y="429842"/>
                  </a:cubicBezTo>
                  <a:cubicBezTo>
                    <a:pt x="275295" y="421407"/>
                    <a:pt x="256818" y="410190"/>
                    <a:pt x="240105" y="396471"/>
                  </a:cubicBezTo>
                  <a:lnTo>
                    <a:pt x="209558" y="427061"/>
                  </a:lnTo>
                  <a:cubicBezTo>
                    <a:pt x="206030" y="420758"/>
                    <a:pt x="201866" y="414918"/>
                    <a:pt x="196373" y="409541"/>
                  </a:cubicBezTo>
                  <a:cubicBezTo>
                    <a:pt x="191081" y="404350"/>
                    <a:pt x="185232" y="399901"/>
                    <a:pt x="178918" y="396378"/>
                  </a:cubicBezTo>
                  <a:lnTo>
                    <a:pt x="209465" y="365880"/>
                  </a:lnTo>
                  <a:cubicBezTo>
                    <a:pt x="195724" y="349287"/>
                    <a:pt x="184582" y="330840"/>
                    <a:pt x="176040" y="310818"/>
                  </a:cubicBezTo>
                  <a:cubicBezTo>
                    <a:pt x="164341" y="283194"/>
                    <a:pt x="158491" y="253901"/>
                    <a:pt x="158491" y="223774"/>
                  </a:cubicBezTo>
                  <a:cubicBezTo>
                    <a:pt x="158491" y="193554"/>
                    <a:pt x="164341" y="164262"/>
                    <a:pt x="176040" y="136637"/>
                  </a:cubicBezTo>
                  <a:cubicBezTo>
                    <a:pt x="187367" y="110033"/>
                    <a:pt x="203523" y="86117"/>
                    <a:pt x="224043" y="65538"/>
                  </a:cubicBezTo>
                  <a:cubicBezTo>
                    <a:pt x="244655" y="45051"/>
                    <a:pt x="268610" y="28922"/>
                    <a:pt x="295258" y="17613"/>
                  </a:cubicBezTo>
                  <a:cubicBezTo>
                    <a:pt x="322927" y="5933"/>
                    <a:pt x="352267" y="0"/>
                    <a:pt x="3825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9" name="文本框 38"/>
          <p:cNvSpPr txBox="1"/>
          <p:nvPr/>
        </p:nvSpPr>
        <p:spPr>
          <a:xfrm>
            <a:off x="8023654" y="4294468"/>
            <a:ext cx="1847389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dist"/>
            <a:r>
              <a:rPr lang="zh-CN" altLang="en-US" sz="2000" dirty="0">
                <a:latin typeface="康熙字典體" pitchFamily="2" charset="-120"/>
                <a:ea typeface="康熙字典體" pitchFamily="2" charset="-120"/>
              </a:rPr>
              <a:t>添加文本信息</a:t>
            </a:r>
            <a:endParaRPr lang="zh-CN" altLang="en-US" sz="2000" dirty="0">
              <a:latin typeface="康熙字典體" pitchFamily="2" charset="-120"/>
              <a:ea typeface="康熙字典體" pitchFamily="2" charset="-12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8023654" y="4694578"/>
            <a:ext cx="3856872" cy="62664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标题数字等都可以通过点击和重新输入进行更改。建议正文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3583073" y="2034837"/>
            <a:ext cx="1847389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dist"/>
            <a:r>
              <a:rPr lang="zh-CN" altLang="en-US" sz="2000" dirty="0">
                <a:latin typeface="康熙字典體" pitchFamily="2" charset="-120"/>
                <a:ea typeface="康熙字典體" pitchFamily="2" charset="-120"/>
              </a:rPr>
              <a:t>添加文本信息</a:t>
            </a:r>
            <a:endParaRPr lang="zh-CN" altLang="en-US" sz="2000" dirty="0">
              <a:latin typeface="康熙字典體" pitchFamily="2" charset="-120"/>
              <a:ea typeface="康熙字典體" pitchFamily="2" charset="-12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" t="813" r="21104" b="813"/>
          <a:stretch>
            <a:fillRect/>
          </a:stretch>
        </p:blipFill>
        <p:spPr>
          <a:xfrm rot="16200000">
            <a:off x="2667000" y="-2657270"/>
            <a:ext cx="6858001" cy="12172539"/>
          </a:xfrm>
          <a:prstGeom prst="rect">
            <a:avLst/>
          </a:prstGeom>
        </p:spPr>
      </p:pic>
      <p:pic>
        <p:nvPicPr>
          <p:cNvPr id="3" name="图片 2" descr="图片包含 餐桌&#10;&#10;已生成极高可信度的说明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394" y="184825"/>
            <a:ext cx="4839606" cy="6566169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3449176" y="3214935"/>
            <a:ext cx="2780862" cy="46166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dist"/>
            <a:r>
              <a:rPr lang="zh-CN" altLang="en-US" dirty="0">
                <a:latin typeface="康熙字典體" pitchFamily="2" charset="-120"/>
                <a:ea typeface="康熙字典體" pitchFamily="2" charset="-120"/>
              </a:rPr>
              <a:t>添加文本信息</a:t>
            </a:r>
            <a:endParaRPr lang="zh-CN" altLang="en-US" dirty="0">
              <a:latin typeface="康熙字典體" pitchFamily="2" charset="-120"/>
              <a:ea typeface="康熙字典體" pitchFamily="2" charset="-12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915010" y="3871886"/>
            <a:ext cx="5849194" cy="906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点击此处添加文本信息。标题数字等都可以通过点击和重新输入进行更改，顶部“开始”面板中可以对字体、字号、颜色、行距等进行修改。建议正文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750806" y="2181603"/>
            <a:ext cx="2161210" cy="769441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r>
              <a:rPr lang="zh-CN" altLang="en-US" sz="4400" dirty="0">
                <a:solidFill>
                  <a:srgbClr val="A0D3CC"/>
                </a:solidFill>
                <a:latin typeface="康熙字典體" pitchFamily="2" charset="-120"/>
                <a:ea typeface="康熙字典體" pitchFamily="2" charset="-120"/>
              </a:rPr>
              <a:t>第二章</a:t>
            </a:r>
            <a:endParaRPr lang="zh-CN" altLang="en-US" sz="4400" dirty="0">
              <a:solidFill>
                <a:srgbClr val="A0D3CC"/>
              </a:solidFill>
              <a:latin typeface="康熙字典體" pitchFamily="2" charset="-120"/>
              <a:ea typeface="康熙字典體" pitchFamily="2" charset="-120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3279753" y="3257760"/>
            <a:ext cx="0" cy="41884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6340723" y="3257760"/>
            <a:ext cx="0" cy="41884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组合 35"/>
          <p:cNvGrpSpPr/>
          <p:nvPr/>
        </p:nvGrpSpPr>
        <p:grpSpPr>
          <a:xfrm>
            <a:off x="4533989" y="5075699"/>
            <a:ext cx="611235" cy="479098"/>
            <a:chOff x="6527239" y="5601038"/>
            <a:chExt cx="492088" cy="385707"/>
          </a:xfrm>
        </p:grpSpPr>
        <p:pic>
          <p:nvPicPr>
            <p:cNvPr id="37" name="Picture 2" descr="http://img.hb.aicdn.com/abdfbcaeedb85dbf45185b6c0c52f5633f3cfe2e60c0-CoRSc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4580" y="5601038"/>
              <a:ext cx="374479" cy="385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文本框 37"/>
            <p:cNvSpPr txBox="1"/>
            <p:nvPr/>
          </p:nvSpPr>
          <p:spPr>
            <a:xfrm>
              <a:off x="6527239" y="5601038"/>
              <a:ext cx="492088" cy="346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00" dirty="0">
                  <a:solidFill>
                    <a:schemeClr val="bg1"/>
                  </a:solidFill>
                  <a:latin typeface="苏新诗柳楷简" panose="02010600000101010101" pitchFamily="2" charset="-122"/>
                  <a:ea typeface="苏新诗柳楷简" panose="02010600000101010101" pitchFamily="2" charset="-122"/>
                </a:rPr>
                <a:t>节气</a:t>
              </a:r>
              <a:endParaRPr lang="en-US" altLang="zh-CN" sz="1100" dirty="0">
                <a:solidFill>
                  <a:schemeClr val="bg1"/>
                </a:solidFill>
                <a:latin typeface="苏新诗柳楷简" panose="02010600000101010101" pitchFamily="2" charset="-122"/>
                <a:ea typeface="苏新诗柳楷简" panose="02010600000101010101" pitchFamily="2" charset="-122"/>
              </a:endParaRPr>
            </a:p>
            <a:p>
              <a:r>
                <a:rPr lang="zh-CN" altLang="en-US" sz="1100" dirty="0">
                  <a:solidFill>
                    <a:schemeClr val="bg1"/>
                  </a:solidFill>
                  <a:latin typeface="苏新诗柳楷简" panose="02010600000101010101" pitchFamily="2" charset="-122"/>
                  <a:ea typeface="苏新诗柳楷简" panose="02010600000101010101" pitchFamily="2" charset="-122"/>
                </a:rPr>
                <a:t>特辑</a:t>
              </a:r>
              <a:endParaRPr lang="zh-CN" altLang="en-US" sz="1100" dirty="0">
                <a:solidFill>
                  <a:schemeClr val="bg1"/>
                </a:solidFill>
                <a:latin typeface="苏新诗柳楷简" panose="02010600000101010101" pitchFamily="2" charset="-122"/>
                <a:ea typeface="苏新诗柳楷简" panose="02010600000101010101" pitchFamily="2" charset="-122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" t="813" r="21104" b="813"/>
          <a:stretch>
            <a:fillRect/>
          </a:stretch>
        </p:blipFill>
        <p:spPr>
          <a:xfrm rot="16200000">
            <a:off x="2667000" y="-2657270"/>
            <a:ext cx="6858001" cy="12172539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1303543" y="307085"/>
            <a:ext cx="888457" cy="626769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i="1" dirty="0">
                <a:latin typeface="Century Gothic" panose="020B0502020202020204" pitchFamily="34" charset="0"/>
              </a:rPr>
              <a:t>02</a:t>
            </a:r>
            <a:endParaRPr lang="zh-CN" altLang="en-US" sz="2800" b="1" i="1" dirty="0">
              <a:latin typeface="Century Gothic" panose="020B0502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512951" y="209676"/>
            <a:ext cx="2780862" cy="46166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r"/>
            <a:r>
              <a:rPr lang="zh-CN" altLang="en-US" dirty="0">
                <a:latin typeface="康熙字典體" pitchFamily="2" charset="-120"/>
                <a:ea typeface="康熙字典體" pitchFamily="2" charset="-120"/>
              </a:rPr>
              <a:t>添加文本信息</a:t>
            </a:r>
            <a:endParaRPr lang="zh-CN" altLang="en-US" dirty="0">
              <a:latin typeface="康熙字典體" pitchFamily="2" charset="-120"/>
              <a:ea typeface="康熙字典體" pitchFamily="2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638664" y="620469"/>
            <a:ext cx="15967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填写副标题</a:t>
            </a:r>
            <a:endParaRPr lang="zh-CN" altLang="en-US" sz="1600" dirty="0"/>
          </a:p>
        </p:txBody>
      </p:sp>
      <p:pic>
        <p:nvPicPr>
          <p:cNvPr id="6" name="图片 5" descr="图片包含 鲜花, 花瓶&#10;&#10;已生成高可信度的说明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08"/>
          <a:stretch>
            <a:fillRect/>
          </a:stretch>
        </p:blipFill>
        <p:spPr>
          <a:xfrm>
            <a:off x="3727805" y="1310654"/>
            <a:ext cx="4094363" cy="4236690"/>
          </a:xfrm>
          <a:prstGeom prst="rect">
            <a:avLst/>
          </a:prstGeom>
          <a:effectLst>
            <a:reflection blurRad="6350" stA="28000" endPos="35000" dir="5400000" sy="-100000" algn="bl" rotWithShape="0"/>
          </a:effectLst>
        </p:spPr>
      </p:pic>
      <p:sp>
        <p:nvSpPr>
          <p:cNvPr id="7" name="矩形 6"/>
          <p:cNvSpPr/>
          <p:nvPr/>
        </p:nvSpPr>
        <p:spPr>
          <a:xfrm>
            <a:off x="7554091" y="2852034"/>
            <a:ext cx="3704364" cy="906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点击此处添加文本信息。标题数字等都可以通过点击和重新输入进行更改。建议正文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554091" y="2390369"/>
            <a:ext cx="2780862" cy="46166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l"/>
            <a:r>
              <a:rPr lang="zh-CN" altLang="en-US" dirty="0">
                <a:latin typeface="康熙字典體" pitchFamily="2" charset="-120"/>
                <a:ea typeface="康熙字典體" pitchFamily="2" charset="-120"/>
              </a:rPr>
              <a:t>添加文本信息</a:t>
            </a:r>
            <a:endParaRPr lang="zh-CN" altLang="en-US" dirty="0">
              <a:latin typeface="康熙字典體" pitchFamily="2" charset="-120"/>
              <a:ea typeface="康熙字典體" pitchFamily="2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56889" y="4680059"/>
            <a:ext cx="3704364" cy="906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点击此处添加文本信息。标题数字等都可以通过点击和重新输入进行更改。建议正文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680637" y="4178956"/>
            <a:ext cx="2780862" cy="46166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r"/>
            <a:r>
              <a:rPr lang="zh-CN" altLang="en-US" dirty="0">
                <a:latin typeface="康熙字典體" pitchFamily="2" charset="-120"/>
                <a:ea typeface="康熙字典體" pitchFamily="2" charset="-120"/>
              </a:rPr>
              <a:t>添加文本信息</a:t>
            </a:r>
            <a:endParaRPr lang="zh-CN" altLang="en-US" dirty="0">
              <a:latin typeface="康熙字典體" pitchFamily="2" charset="-120"/>
              <a:ea typeface="康熙字典體" pitchFamily="2" charset="-12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687852" y="4544990"/>
            <a:ext cx="2332454" cy="400110"/>
          </a:xfrm>
          <a:prstGeom prst="rect">
            <a:avLst/>
          </a:prstGeom>
          <a:solidFill>
            <a:srgbClr val="B3D487"/>
          </a:solidFill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l"/>
            <a:r>
              <a:rPr lang="zh-CN" altLang="en-US" sz="2000" dirty="0">
                <a:latin typeface="康熙字典體" pitchFamily="2" charset="-120"/>
                <a:ea typeface="康熙字典體" pitchFamily="2" charset="-120"/>
              </a:rPr>
              <a:t>添加文本信息</a:t>
            </a:r>
            <a:endParaRPr lang="zh-CN" altLang="en-US" sz="2000" dirty="0">
              <a:latin typeface="康熙字典體" pitchFamily="2" charset="-120"/>
              <a:ea typeface="康熙字典體" pitchFamily="2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549093" y="4998879"/>
            <a:ext cx="3704364" cy="626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标题数字等都可以通过点击和重新输入进行更改。建议正文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" t="813" r="21104" b="813"/>
          <a:stretch>
            <a:fillRect/>
          </a:stretch>
        </p:blipFill>
        <p:spPr>
          <a:xfrm rot="16200000">
            <a:off x="2667000" y="-2657270"/>
            <a:ext cx="6858001" cy="12172539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1303543" y="307085"/>
            <a:ext cx="888457" cy="626769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i="1" dirty="0">
                <a:latin typeface="Century Gothic" panose="020B0502020202020204" pitchFamily="34" charset="0"/>
              </a:rPr>
              <a:t>02</a:t>
            </a:r>
            <a:endParaRPr lang="zh-CN" altLang="en-US" sz="2800" b="1" i="1" dirty="0">
              <a:latin typeface="Century Gothic" panose="020B0502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512951" y="209676"/>
            <a:ext cx="2780862" cy="46166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r"/>
            <a:r>
              <a:rPr lang="zh-CN" altLang="en-US" dirty="0">
                <a:latin typeface="康熙字典體" pitchFamily="2" charset="-120"/>
                <a:ea typeface="康熙字典體" pitchFamily="2" charset="-120"/>
              </a:rPr>
              <a:t>添加文本信息</a:t>
            </a:r>
            <a:endParaRPr lang="zh-CN" altLang="en-US" dirty="0">
              <a:latin typeface="康熙字典體" pitchFamily="2" charset="-120"/>
              <a:ea typeface="康熙字典體" pitchFamily="2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638664" y="620469"/>
            <a:ext cx="15967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填写副标题</a:t>
            </a:r>
            <a:endParaRPr lang="zh-CN" altLang="en-US" sz="1600" dirty="0"/>
          </a:p>
        </p:txBody>
      </p:sp>
      <p:grpSp>
        <p:nvGrpSpPr>
          <p:cNvPr id="17" name="组合 16"/>
          <p:cNvGrpSpPr/>
          <p:nvPr/>
        </p:nvGrpSpPr>
        <p:grpSpPr>
          <a:xfrm>
            <a:off x="1091633" y="2759952"/>
            <a:ext cx="3004847" cy="1768949"/>
            <a:chOff x="918642" y="1953624"/>
            <a:chExt cx="2018224" cy="1266198"/>
          </a:xfrm>
        </p:grpSpPr>
        <p:sp>
          <p:nvSpPr>
            <p:cNvPr id="18" name="Freeform 276"/>
            <p:cNvSpPr>
              <a:spLocks noEditPoints="1"/>
            </p:cNvSpPr>
            <p:nvPr/>
          </p:nvSpPr>
          <p:spPr bwMode="auto">
            <a:xfrm>
              <a:off x="1772524" y="1953624"/>
              <a:ext cx="308459" cy="284857"/>
            </a:xfrm>
            <a:custGeom>
              <a:avLst/>
              <a:gdLst>
                <a:gd name="connsiteX0" fmla="*/ 186302 w 608697"/>
                <a:gd name="connsiteY0" fmla="*/ 63862 h 562124"/>
                <a:gd name="connsiteX1" fmla="*/ 204357 w 608697"/>
                <a:gd name="connsiteY1" fmla="*/ 81889 h 562124"/>
                <a:gd name="connsiteX2" fmla="*/ 186302 w 608697"/>
                <a:gd name="connsiteY2" fmla="*/ 99991 h 562124"/>
                <a:gd name="connsiteX3" fmla="*/ 99759 w 608697"/>
                <a:gd name="connsiteY3" fmla="*/ 186326 h 562124"/>
                <a:gd name="connsiteX4" fmla="*/ 81705 w 608697"/>
                <a:gd name="connsiteY4" fmla="*/ 204428 h 562124"/>
                <a:gd name="connsiteX5" fmla="*/ 63650 w 608697"/>
                <a:gd name="connsiteY5" fmla="*/ 186326 h 562124"/>
                <a:gd name="connsiteX6" fmla="*/ 186302 w 608697"/>
                <a:gd name="connsiteY6" fmla="*/ 63862 h 562124"/>
                <a:gd name="connsiteX7" fmla="*/ 175448 w 608697"/>
                <a:gd name="connsiteY7" fmla="*/ 36129 h 562124"/>
                <a:gd name="connsiteX8" fmla="*/ 36179 w 608697"/>
                <a:gd name="connsiteY8" fmla="*/ 175282 h 562124"/>
                <a:gd name="connsiteX9" fmla="*/ 276226 w 608697"/>
                <a:gd name="connsiteY9" fmla="*/ 490611 h 562124"/>
                <a:gd name="connsiteX10" fmla="*/ 276972 w 608697"/>
                <a:gd name="connsiteY10" fmla="*/ 491356 h 562124"/>
                <a:gd name="connsiteX11" fmla="*/ 304349 w 608697"/>
                <a:gd name="connsiteY11" fmla="*/ 518546 h 562124"/>
                <a:gd name="connsiteX12" fmla="*/ 331725 w 608697"/>
                <a:gd name="connsiteY12" fmla="*/ 491356 h 562124"/>
                <a:gd name="connsiteX13" fmla="*/ 332471 w 608697"/>
                <a:gd name="connsiteY13" fmla="*/ 490611 h 562124"/>
                <a:gd name="connsiteX14" fmla="*/ 572518 w 608697"/>
                <a:gd name="connsiteY14" fmla="*/ 175282 h 562124"/>
                <a:gd name="connsiteX15" fmla="*/ 433249 w 608697"/>
                <a:gd name="connsiteY15" fmla="*/ 36129 h 562124"/>
                <a:gd name="connsiteX16" fmla="*/ 318149 w 608697"/>
                <a:gd name="connsiteY16" fmla="*/ 89764 h 562124"/>
                <a:gd name="connsiteX17" fmla="*/ 304349 w 608697"/>
                <a:gd name="connsiteY17" fmla="*/ 96170 h 562124"/>
                <a:gd name="connsiteX18" fmla="*/ 290548 w 608697"/>
                <a:gd name="connsiteY18" fmla="*/ 89764 h 562124"/>
                <a:gd name="connsiteX19" fmla="*/ 175448 w 608697"/>
                <a:gd name="connsiteY19" fmla="*/ 36129 h 562124"/>
                <a:gd name="connsiteX20" fmla="*/ 175448 w 608697"/>
                <a:gd name="connsiteY20" fmla="*/ 0 h 562124"/>
                <a:gd name="connsiteX21" fmla="*/ 304349 w 608697"/>
                <a:gd name="connsiteY21" fmla="*/ 51847 h 562124"/>
                <a:gd name="connsiteX22" fmla="*/ 433249 w 608697"/>
                <a:gd name="connsiteY22" fmla="*/ 0 h 562124"/>
                <a:gd name="connsiteX23" fmla="*/ 608697 w 608697"/>
                <a:gd name="connsiteY23" fmla="*/ 175282 h 562124"/>
                <a:gd name="connsiteX24" fmla="*/ 537309 w 608697"/>
                <a:gd name="connsiteY24" fmla="*/ 342593 h 562124"/>
                <a:gd name="connsiteX25" fmla="*/ 356864 w 608697"/>
                <a:gd name="connsiteY25" fmla="*/ 517354 h 562124"/>
                <a:gd name="connsiteX26" fmla="*/ 317104 w 608697"/>
                <a:gd name="connsiteY26" fmla="*/ 556835 h 562124"/>
                <a:gd name="connsiteX27" fmla="*/ 304349 w 608697"/>
                <a:gd name="connsiteY27" fmla="*/ 562124 h 562124"/>
                <a:gd name="connsiteX28" fmla="*/ 291593 w 608697"/>
                <a:gd name="connsiteY28" fmla="*/ 556835 h 562124"/>
                <a:gd name="connsiteX29" fmla="*/ 251834 w 608697"/>
                <a:gd name="connsiteY29" fmla="*/ 517354 h 562124"/>
                <a:gd name="connsiteX30" fmla="*/ 71388 w 608697"/>
                <a:gd name="connsiteY30" fmla="*/ 342593 h 562124"/>
                <a:gd name="connsiteX31" fmla="*/ 0 w 608697"/>
                <a:gd name="connsiteY31" fmla="*/ 175282 h 562124"/>
                <a:gd name="connsiteX32" fmla="*/ 175448 w 608697"/>
                <a:gd name="connsiteY32" fmla="*/ 0 h 56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08697" h="562124">
                  <a:moveTo>
                    <a:pt x="186302" y="63862"/>
                  </a:moveTo>
                  <a:cubicBezTo>
                    <a:pt x="196225" y="63862"/>
                    <a:pt x="204357" y="71907"/>
                    <a:pt x="204357" y="81889"/>
                  </a:cubicBezTo>
                  <a:cubicBezTo>
                    <a:pt x="204357" y="91871"/>
                    <a:pt x="196300" y="99991"/>
                    <a:pt x="186302" y="99991"/>
                  </a:cubicBezTo>
                  <a:cubicBezTo>
                    <a:pt x="137808" y="99991"/>
                    <a:pt x="99759" y="137907"/>
                    <a:pt x="99759" y="186326"/>
                  </a:cubicBezTo>
                  <a:cubicBezTo>
                    <a:pt x="99759" y="196308"/>
                    <a:pt x="91702" y="204428"/>
                    <a:pt x="81705" y="204428"/>
                  </a:cubicBezTo>
                  <a:cubicBezTo>
                    <a:pt x="71708" y="204428"/>
                    <a:pt x="63650" y="196308"/>
                    <a:pt x="63650" y="186326"/>
                  </a:cubicBezTo>
                  <a:cubicBezTo>
                    <a:pt x="63650" y="117645"/>
                    <a:pt x="117516" y="63862"/>
                    <a:pt x="186302" y="63862"/>
                  </a:cubicBezTo>
                  <a:close/>
                  <a:moveTo>
                    <a:pt x="175448" y="36129"/>
                  </a:moveTo>
                  <a:cubicBezTo>
                    <a:pt x="97347" y="36129"/>
                    <a:pt x="36179" y="97213"/>
                    <a:pt x="36179" y="175282"/>
                  </a:cubicBezTo>
                  <a:cubicBezTo>
                    <a:pt x="36179" y="273687"/>
                    <a:pt x="122933" y="355182"/>
                    <a:pt x="276226" y="490611"/>
                  </a:cubicBezTo>
                  <a:cubicBezTo>
                    <a:pt x="276450" y="490834"/>
                    <a:pt x="276748" y="491132"/>
                    <a:pt x="276972" y="491356"/>
                  </a:cubicBezTo>
                  <a:lnTo>
                    <a:pt x="304349" y="518546"/>
                  </a:lnTo>
                  <a:lnTo>
                    <a:pt x="331725" y="491356"/>
                  </a:lnTo>
                  <a:cubicBezTo>
                    <a:pt x="331949" y="491132"/>
                    <a:pt x="332247" y="490834"/>
                    <a:pt x="332471" y="490611"/>
                  </a:cubicBezTo>
                  <a:cubicBezTo>
                    <a:pt x="485764" y="355182"/>
                    <a:pt x="572518" y="273762"/>
                    <a:pt x="572518" y="175282"/>
                  </a:cubicBezTo>
                  <a:cubicBezTo>
                    <a:pt x="572518" y="97213"/>
                    <a:pt x="511350" y="36129"/>
                    <a:pt x="433249" y="36129"/>
                  </a:cubicBezTo>
                  <a:cubicBezTo>
                    <a:pt x="390282" y="36129"/>
                    <a:pt x="346196" y="56689"/>
                    <a:pt x="318149" y="89764"/>
                  </a:cubicBezTo>
                  <a:cubicBezTo>
                    <a:pt x="314717" y="93861"/>
                    <a:pt x="309645" y="96170"/>
                    <a:pt x="304349" y="96170"/>
                  </a:cubicBezTo>
                  <a:cubicBezTo>
                    <a:pt x="299052" y="96170"/>
                    <a:pt x="293980" y="93861"/>
                    <a:pt x="290548" y="89764"/>
                  </a:cubicBezTo>
                  <a:cubicBezTo>
                    <a:pt x="262501" y="56689"/>
                    <a:pt x="218415" y="36129"/>
                    <a:pt x="175448" y="36129"/>
                  </a:cubicBezTo>
                  <a:close/>
                  <a:moveTo>
                    <a:pt x="175448" y="0"/>
                  </a:moveTo>
                  <a:cubicBezTo>
                    <a:pt x="222891" y="0"/>
                    <a:pt x="269736" y="19145"/>
                    <a:pt x="304349" y="51847"/>
                  </a:cubicBezTo>
                  <a:cubicBezTo>
                    <a:pt x="338961" y="19145"/>
                    <a:pt x="385807" y="0"/>
                    <a:pt x="433249" y="0"/>
                  </a:cubicBezTo>
                  <a:cubicBezTo>
                    <a:pt x="531640" y="0"/>
                    <a:pt x="608697" y="77026"/>
                    <a:pt x="608697" y="175282"/>
                  </a:cubicBezTo>
                  <a:cubicBezTo>
                    <a:pt x="608697" y="230258"/>
                    <a:pt x="586020" y="283446"/>
                    <a:pt x="537309" y="342593"/>
                  </a:cubicBezTo>
                  <a:cubicBezTo>
                    <a:pt x="494865" y="394291"/>
                    <a:pt x="435711" y="447628"/>
                    <a:pt x="356864" y="517354"/>
                  </a:cubicBezTo>
                  <a:lnTo>
                    <a:pt x="317104" y="556835"/>
                  </a:lnTo>
                  <a:cubicBezTo>
                    <a:pt x="313598" y="560336"/>
                    <a:pt x="308973" y="562124"/>
                    <a:pt x="304349" y="562124"/>
                  </a:cubicBezTo>
                  <a:cubicBezTo>
                    <a:pt x="299724" y="562124"/>
                    <a:pt x="295099" y="560336"/>
                    <a:pt x="291593" y="556835"/>
                  </a:cubicBezTo>
                  <a:lnTo>
                    <a:pt x="251834" y="517354"/>
                  </a:lnTo>
                  <a:cubicBezTo>
                    <a:pt x="172986" y="447628"/>
                    <a:pt x="113832" y="394291"/>
                    <a:pt x="71388" y="342593"/>
                  </a:cubicBezTo>
                  <a:cubicBezTo>
                    <a:pt x="22677" y="283446"/>
                    <a:pt x="0" y="230258"/>
                    <a:pt x="0" y="175282"/>
                  </a:cubicBezTo>
                  <a:cubicBezTo>
                    <a:pt x="0" y="77026"/>
                    <a:pt x="77057" y="0"/>
                    <a:pt x="175448" y="0"/>
                  </a:cubicBezTo>
                  <a:close/>
                </a:path>
              </a:pathLst>
            </a:custGeom>
            <a:solidFill>
              <a:srgbClr val="A0D3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918642" y="2139702"/>
              <a:ext cx="2018224" cy="1080120"/>
              <a:chOff x="918642" y="2139702"/>
              <a:chExt cx="2018224" cy="1080120"/>
            </a:xfrm>
          </p:grpSpPr>
          <p:cxnSp>
            <p:nvCxnSpPr>
              <p:cNvPr id="20" name="直接连接符 19"/>
              <p:cNvCxnSpPr/>
              <p:nvPr/>
            </p:nvCxnSpPr>
            <p:spPr>
              <a:xfrm flipH="1">
                <a:off x="918642" y="2139702"/>
                <a:ext cx="576064" cy="0"/>
              </a:xfrm>
              <a:prstGeom prst="line">
                <a:avLst/>
              </a:prstGeom>
              <a:ln w="3175">
                <a:solidFill>
                  <a:srgbClr val="A0D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 flipH="1">
                <a:off x="2358802" y="2139702"/>
                <a:ext cx="576064" cy="0"/>
              </a:xfrm>
              <a:prstGeom prst="line">
                <a:avLst/>
              </a:prstGeom>
              <a:ln w="3175">
                <a:solidFill>
                  <a:srgbClr val="A0D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>
                <a:off x="918642" y="2139702"/>
                <a:ext cx="0" cy="1080120"/>
              </a:xfrm>
              <a:prstGeom prst="line">
                <a:avLst/>
              </a:prstGeom>
              <a:ln w="3175">
                <a:solidFill>
                  <a:srgbClr val="A0D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918642" y="3219822"/>
                <a:ext cx="2018224" cy="0"/>
              </a:xfrm>
              <a:prstGeom prst="line">
                <a:avLst/>
              </a:prstGeom>
              <a:ln w="3175">
                <a:solidFill>
                  <a:srgbClr val="A0D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2934866" y="2139702"/>
                <a:ext cx="0" cy="1080120"/>
              </a:xfrm>
              <a:prstGeom prst="line">
                <a:avLst/>
              </a:prstGeom>
              <a:ln w="3175">
                <a:solidFill>
                  <a:srgbClr val="A0D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矩形 34"/>
              <p:cNvSpPr/>
              <p:nvPr/>
            </p:nvSpPr>
            <p:spPr>
              <a:xfrm>
                <a:off x="1019647" y="2249015"/>
                <a:ext cx="1814215" cy="864096"/>
              </a:xfrm>
              <a:custGeom>
                <a:avLst/>
                <a:gdLst/>
                <a:ahLst/>
                <a:cxnLst/>
                <a:rect l="l" t="t" r="r" b="b"/>
                <a:pathLst>
                  <a:path w="1872208" h="864096">
                    <a:moveTo>
                      <a:pt x="0" y="0"/>
                    </a:moveTo>
                    <a:lnTo>
                      <a:pt x="538419" y="0"/>
                    </a:lnTo>
                    <a:cubicBezTo>
                      <a:pt x="584683" y="179181"/>
                      <a:pt x="747807" y="310774"/>
                      <a:pt x="941667" y="310774"/>
                    </a:cubicBezTo>
                    <a:cubicBezTo>
                      <a:pt x="1135527" y="310774"/>
                      <a:pt x="1298651" y="179181"/>
                      <a:pt x="1344915" y="0"/>
                    </a:cubicBezTo>
                    <a:lnTo>
                      <a:pt x="1872208" y="0"/>
                    </a:lnTo>
                    <a:lnTo>
                      <a:pt x="1872208" y="864096"/>
                    </a:lnTo>
                    <a:lnTo>
                      <a:pt x="0" y="864096"/>
                    </a:lnTo>
                    <a:close/>
                  </a:path>
                </a:pathLst>
              </a:custGeom>
              <a:solidFill>
                <a:srgbClr val="A0D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</p:grpSp>
      <p:sp>
        <p:nvSpPr>
          <p:cNvPr id="27" name="文本框 26"/>
          <p:cNvSpPr txBox="1"/>
          <p:nvPr/>
        </p:nvSpPr>
        <p:spPr>
          <a:xfrm>
            <a:off x="1410091" y="3779489"/>
            <a:ext cx="2367931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dist"/>
            <a:r>
              <a:rPr lang="zh-CN" altLang="en-US" sz="2000" dirty="0">
                <a:solidFill>
                  <a:schemeClr val="bg1"/>
                </a:solidFill>
                <a:latin typeface="康熙字典體" pitchFamily="2" charset="-120"/>
                <a:ea typeface="康熙字典體" pitchFamily="2" charset="-120"/>
              </a:rPr>
              <a:t>添加文本信息</a:t>
            </a:r>
            <a:endParaRPr lang="zh-CN" altLang="en-US" sz="2000" dirty="0">
              <a:solidFill>
                <a:schemeClr val="bg1"/>
              </a:solidFill>
              <a:latin typeface="康熙字典體" pitchFamily="2" charset="-120"/>
              <a:ea typeface="康熙字典體" pitchFamily="2" charset="-12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158986" y="4781863"/>
            <a:ext cx="2786964" cy="90672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标题数字等都可以通过点击和重新输入进行更改。建议正文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4661116" y="2752109"/>
            <a:ext cx="3004848" cy="1784635"/>
            <a:chOff x="918642" y="1942396"/>
            <a:chExt cx="2018224" cy="1277426"/>
          </a:xfrm>
        </p:grpSpPr>
        <p:sp>
          <p:nvSpPr>
            <p:cNvPr id="52" name="Freeform 276"/>
            <p:cNvSpPr>
              <a:spLocks noEditPoints="1"/>
            </p:cNvSpPr>
            <p:nvPr/>
          </p:nvSpPr>
          <p:spPr bwMode="auto">
            <a:xfrm>
              <a:off x="1772524" y="1942396"/>
              <a:ext cx="308459" cy="307312"/>
            </a:xfrm>
            <a:custGeom>
              <a:avLst/>
              <a:gdLst>
                <a:gd name="connsiteX0" fmla="*/ 0 w 607639"/>
                <a:gd name="connsiteY0" fmla="*/ 547235 h 605381"/>
                <a:gd name="connsiteX1" fmla="*/ 23853 w 607639"/>
                <a:gd name="connsiteY1" fmla="*/ 547235 h 605381"/>
                <a:gd name="connsiteX2" fmla="*/ 36136 w 607639"/>
                <a:gd name="connsiteY2" fmla="*/ 547235 h 605381"/>
                <a:gd name="connsiteX3" fmla="*/ 190916 w 607639"/>
                <a:gd name="connsiteY3" fmla="*/ 547235 h 605381"/>
                <a:gd name="connsiteX4" fmla="*/ 212990 w 607639"/>
                <a:gd name="connsiteY4" fmla="*/ 547235 h 605381"/>
                <a:gd name="connsiteX5" fmla="*/ 394560 w 607639"/>
                <a:gd name="connsiteY5" fmla="*/ 547235 h 605381"/>
                <a:gd name="connsiteX6" fmla="*/ 416634 w 607639"/>
                <a:gd name="connsiteY6" fmla="*/ 547235 h 605381"/>
                <a:gd name="connsiteX7" fmla="*/ 571503 w 607639"/>
                <a:gd name="connsiteY7" fmla="*/ 547235 h 605381"/>
                <a:gd name="connsiteX8" fmla="*/ 583786 w 607639"/>
                <a:gd name="connsiteY8" fmla="*/ 547235 h 605381"/>
                <a:gd name="connsiteX9" fmla="*/ 607639 w 607639"/>
                <a:gd name="connsiteY9" fmla="*/ 547235 h 605381"/>
                <a:gd name="connsiteX10" fmla="*/ 607639 w 607639"/>
                <a:gd name="connsiteY10" fmla="*/ 605381 h 605381"/>
                <a:gd name="connsiteX11" fmla="*/ 0 w 607639"/>
                <a:gd name="connsiteY11" fmla="*/ 605381 h 605381"/>
                <a:gd name="connsiteX12" fmla="*/ 321849 w 607639"/>
                <a:gd name="connsiteY12" fmla="*/ 269278 h 605381"/>
                <a:gd name="connsiteX13" fmla="*/ 394531 w 607639"/>
                <a:gd name="connsiteY13" fmla="*/ 269278 h 605381"/>
                <a:gd name="connsiteX14" fmla="*/ 394531 w 607639"/>
                <a:gd name="connsiteY14" fmla="*/ 511247 h 605381"/>
                <a:gd name="connsiteX15" fmla="*/ 358501 w 607639"/>
                <a:gd name="connsiteY15" fmla="*/ 511247 h 605381"/>
                <a:gd name="connsiteX16" fmla="*/ 321849 w 607639"/>
                <a:gd name="connsiteY16" fmla="*/ 511247 h 605381"/>
                <a:gd name="connsiteX17" fmla="*/ 212966 w 607639"/>
                <a:gd name="connsiteY17" fmla="*/ 269278 h 605381"/>
                <a:gd name="connsiteX18" fmla="*/ 285790 w 607639"/>
                <a:gd name="connsiteY18" fmla="*/ 269278 h 605381"/>
                <a:gd name="connsiteX19" fmla="*/ 285790 w 607639"/>
                <a:gd name="connsiteY19" fmla="*/ 511247 h 605381"/>
                <a:gd name="connsiteX20" fmla="*/ 249111 w 607639"/>
                <a:gd name="connsiteY20" fmla="*/ 511247 h 605381"/>
                <a:gd name="connsiteX21" fmla="*/ 212966 w 607639"/>
                <a:gd name="connsiteY21" fmla="*/ 511247 h 605381"/>
                <a:gd name="connsiteX22" fmla="*/ 446972 w 607639"/>
                <a:gd name="connsiteY22" fmla="*/ 242181 h 605381"/>
                <a:gd name="connsiteX23" fmla="*/ 553523 w 607639"/>
                <a:gd name="connsiteY23" fmla="*/ 242181 h 605381"/>
                <a:gd name="connsiteX24" fmla="*/ 553523 w 607639"/>
                <a:gd name="connsiteY24" fmla="*/ 453133 h 605381"/>
                <a:gd name="connsiteX25" fmla="*/ 583788 w 607639"/>
                <a:gd name="connsiteY25" fmla="*/ 453133 h 605381"/>
                <a:gd name="connsiteX26" fmla="*/ 583788 w 607639"/>
                <a:gd name="connsiteY26" fmla="*/ 511247 h 605381"/>
                <a:gd name="connsiteX27" fmla="*/ 547648 w 607639"/>
                <a:gd name="connsiteY27" fmla="*/ 511247 h 605381"/>
                <a:gd name="connsiteX28" fmla="*/ 452758 w 607639"/>
                <a:gd name="connsiteY28" fmla="*/ 511247 h 605381"/>
                <a:gd name="connsiteX29" fmla="*/ 416618 w 607639"/>
                <a:gd name="connsiteY29" fmla="*/ 511247 h 605381"/>
                <a:gd name="connsiteX30" fmla="*/ 416618 w 607639"/>
                <a:gd name="connsiteY30" fmla="*/ 453133 h 605381"/>
                <a:gd name="connsiteX31" fmla="*/ 446972 w 607639"/>
                <a:gd name="connsiteY31" fmla="*/ 453133 h 605381"/>
                <a:gd name="connsiteX32" fmla="*/ 54106 w 607639"/>
                <a:gd name="connsiteY32" fmla="*/ 242181 h 605381"/>
                <a:gd name="connsiteX33" fmla="*/ 160624 w 607639"/>
                <a:gd name="connsiteY33" fmla="*/ 242181 h 605381"/>
                <a:gd name="connsiteX34" fmla="*/ 160624 w 607639"/>
                <a:gd name="connsiteY34" fmla="*/ 453133 h 605381"/>
                <a:gd name="connsiteX35" fmla="*/ 190879 w 607639"/>
                <a:gd name="connsiteY35" fmla="*/ 453133 h 605381"/>
                <a:gd name="connsiteX36" fmla="*/ 190879 w 607639"/>
                <a:gd name="connsiteY36" fmla="*/ 511247 h 605381"/>
                <a:gd name="connsiteX37" fmla="*/ 154839 w 607639"/>
                <a:gd name="connsiteY37" fmla="*/ 511247 h 605381"/>
                <a:gd name="connsiteX38" fmla="*/ 59891 w 607639"/>
                <a:gd name="connsiteY38" fmla="*/ 511247 h 605381"/>
                <a:gd name="connsiteX39" fmla="*/ 23851 w 607639"/>
                <a:gd name="connsiteY39" fmla="*/ 511247 h 605381"/>
                <a:gd name="connsiteX40" fmla="*/ 23851 w 607639"/>
                <a:gd name="connsiteY40" fmla="*/ 453133 h 605381"/>
                <a:gd name="connsiteX41" fmla="*/ 54106 w 607639"/>
                <a:gd name="connsiteY41" fmla="*/ 453133 h 605381"/>
                <a:gd name="connsiteX42" fmla="*/ 303820 w 607639"/>
                <a:gd name="connsiteY42" fmla="*/ 98933 h 605381"/>
                <a:gd name="connsiteX43" fmla="*/ 323120 w 607639"/>
                <a:gd name="connsiteY43" fmla="*/ 118162 h 605381"/>
                <a:gd name="connsiteX44" fmla="*/ 303820 w 607639"/>
                <a:gd name="connsiteY44" fmla="*/ 137391 h 605381"/>
                <a:gd name="connsiteX45" fmla="*/ 284520 w 607639"/>
                <a:gd name="connsiteY45" fmla="*/ 118162 h 605381"/>
                <a:gd name="connsiteX46" fmla="*/ 303820 w 607639"/>
                <a:gd name="connsiteY46" fmla="*/ 98933 h 605381"/>
                <a:gd name="connsiteX47" fmla="*/ 303749 w 607639"/>
                <a:gd name="connsiteY47" fmla="*/ 62835 h 605381"/>
                <a:gd name="connsiteX48" fmla="*/ 248388 w 607639"/>
                <a:gd name="connsiteY48" fmla="*/ 118116 h 605381"/>
                <a:gd name="connsiteX49" fmla="*/ 303749 w 607639"/>
                <a:gd name="connsiteY49" fmla="*/ 173397 h 605381"/>
                <a:gd name="connsiteX50" fmla="*/ 359111 w 607639"/>
                <a:gd name="connsiteY50" fmla="*/ 118116 h 605381"/>
                <a:gd name="connsiteX51" fmla="*/ 303749 w 607639"/>
                <a:gd name="connsiteY51" fmla="*/ 62835 h 605381"/>
                <a:gd name="connsiteX52" fmla="*/ 303749 w 607639"/>
                <a:gd name="connsiteY52" fmla="*/ 0 h 605381"/>
                <a:gd name="connsiteX53" fmla="*/ 586964 w 607639"/>
                <a:gd name="connsiteY53" fmla="*/ 141490 h 605381"/>
                <a:gd name="connsiteX54" fmla="*/ 586964 w 607639"/>
                <a:gd name="connsiteY54" fmla="*/ 206192 h 605381"/>
                <a:gd name="connsiteX55" fmla="*/ 20535 w 607639"/>
                <a:gd name="connsiteY55" fmla="*/ 206192 h 605381"/>
                <a:gd name="connsiteX56" fmla="*/ 20535 w 607639"/>
                <a:gd name="connsiteY56" fmla="*/ 141490 h 605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607639" h="605381">
                  <a:moveTo>
                    <a:pt x="0" y="547235"/>
                  </a:moveTo>
                  <a:lnTo>
                    <a:pt x="23853" y="547235"/>
                  </a:lnTo>
                  <a:lnTo>
                    <a:pt x="36136" y="547235"/>
                  </a:lnTo>
                  <a:lnTo>
                    <a:pt x="190916" y="547235"/>
                  </a:lnTo>
                  <a:lnTo>
                    <a:pt x="212990" y="547235"/>
                  </a:lnTo>
                  <a:lnTo>
                    <a:pt x="394560" y="547235"/>
                  </a:lnTo>
                  <a:lnTo>
                    <a:pt x="416634" y="547235"/>
                  </a:lnTo>
                  <a:lnTo>
                    <a:pt x="571503" y="547235"/>
                  </a:lnTo>
                  <a:lnTo>
                    <a:pt x="583786" y="547235"/>
                  </a:lnTo>
                  <a:lnTo>
                    <a:pt x="607639" y="547235"/>
                  </a:lnTo>
                  <a:lnTo>
                    <a:pt x="607639" y="605381"/>
                  </a:lnTo>
                  <a:lnTo>
                    <a:pt x="0" y="605381"/>
                  </a:lnTo>
                  <a:close/>
                  <a:moveTo>
                    <a:pt x="321849" y="269278"/>
                  </a:moveTo>
                  <a:lnTo>
                    <a:pt x="394531" y="269278"/>
                  </a:lnTo>
                  <a:lnTo>
                    <a:pt x="394531" y="511247"/>
                  </a:lnTo>
                  <a:lnTo>
                    <a:pt x="358501" y="511247"/>
                  </a:lnTo>
                  <a:lnTo>
                    <a:pt x="321849" y="511247"/>
                  </a:lnTo>
                  <a:close/>
                  <a:moveTo>
                    <a:pt x="212966" y="269278"/>
                  </a:moveTo>
                  <a:lnTo>
                    <a:pt x="285790" y="269278"/>
                  </a:lnTo>
                  <a:lnTo>
                    <a:pt x="285790" y="511247"/>
                  </a:lnTo>
                  <a:lnTo>
                    <a:pt x="249111" y="511247"/>
                  </a:lnTo>
                  <a:lnTo>
                    <a:pt x="212966" y="511247"/>
                  </a:lnTo>
                  <a:close/>
                  <a:moveTo>
                    <a:pt x="446972" y="242181"/>
                  </a:moveTo>
                  <a:lnTo>
                    <a:pt x="553523" y="242181"/>
                  </a:lnTo>
                  <a:lnTo>
                    <a:pt x="553523" y="453133"/>
                  </a:lnTo>
                  <a:lnTo>
                    <a:pt x="583788" y="453133"/>
                  </a:lnTo>
                  <a:lnTo>
                    <a:pt x="583788" y="511247"/>
                  </a:lnTo>
                  <a:lnTo>
                    <a:pt x="547648" y="511247"/>
                  </a:lnTo>
                  <a:lnTo>
                    <a:pt x="452758" y="511247"/>
                  </a:lnTo>
                  <a:lnTo>
                    <a:pt x="416618" y="511247"/>
                  </a:lnTo>
                  <a:lnTo>
                    <a:pt x="416618" y="453133"/>
                  </a:lnTo>
                  <a:lnTo>
                    <a:pt x="446972" y="453133"/>
                  </a:lnTo>
                  <a:close/>
                  <a:moveTo>
                    <a:pt x="54106" y="242181"/>
                  </a:moveTo>
                  <a:lnTo>
                    <a:pt x="160624" y="242181"/>
                  </a:lnTo>
                  <a:lnTo>
                    <a:pt x="160624" y="453133"/>
                  </a:lnTo>
                  <a:lnTo>
                    <a:pt x="190879" y="453133"/>
                  </a:lnTo>
                  <a:lnTo>
                    <a:pt x="190879" y="511247"/>
                  </a:lnTo>
                  <a:lnTo>
                    <a:pt x="154839" y="511247"/>
                  </a:lnTo>
                  <a:lnTo>
                    <a:pt x="59891" y="511247"/>
                  </a:lnTo>
                  <a:lnTo>
                    <a:pt x="23851" y="511247"/>
                  </a:lnTo>
                  <a:lnTo>
                    <a:pt x="23851" y="453133"/>
                  </a:lnTo>
                  <a:lnTo>
                    <a:pt x="54106" y="453133"/>
                  </a:lnTo>
                  <a:close/>
                  <a:moveTo>
                    <a:pt x="303820" y="98933"/>
                  </a:moveTo>
                  <a:cubicBezTo>
                    <a:pt x="314479" y="98933"/>
                    <a:pt x="323120" y="107542"/>
                    <a:pt x="323120" y="118162"/>
                  </a:cubicBezTo>
                  <a:cubicBezTo>
                    <a:pt x="323120" y="128782"/>
                    <a:pt x="314479" y="137391"/>
                    <a:pt x="303820" y="137391"/>
                  </a:cubicBezTo>
                  <a:cubicBezTo>
                    <a:pt x="293161" y="137391"/>
                    <a:pt x="284520" y="128782"/>
                    <a:pt x="284520" y="118162"/>
                  </a:cubicBezTo>
                  <a:cubicBezTo>
                    <a:pt x="284520" y="107542"/>
                    <a:pt x="293161" y="98933"/>
                    <a:pt x="303820" y="98933"/>
                  </a:cubicBezTo>
                  <a:close/>
                  <a:moveTo>
                    <a:pt x="303749" y="62835"/>
                  </a:moveTo>
                  <a:cubicBezTo>
                    <a:pt x="273221" y="62835"/>
                    <a:pt x="248388" y="87631"/>
                    <a:pt x="248388" y="118116"/>
                  </a:cubicBezTo>
                  <a:cubicBezTo>
                    <a:pt x="248388" y="148600"/>
                    <a:pt x="273221" y="173397"/>
                    <a:pt x="303749" y="173397"/>
                  </a:cubicBezTo>
                  <a:cubicBezTo>
                    <a:pt x="334278" y="173397"/>
                    <a:pt x="359111" y="148600"/>
                    <a:pt x="359111" y="118116"/>
                  </a:cubicBezTo>
                  <a:cubicBezTo>
                    <a:pt x="359111" y="87631"/>
                    <a:pt x="334278" y="62835"/>
                    <a:pt x="303749" y="62835"/>
                  </a:cubicBezTo>
                  <a:close/>
                  <a:moveTo>
                    <a:pt x="303749" y="0"/>
                  </a:moveTo>
                  <a:lnTo>
                    <a:pt x="586964" y="141490"/>
                  </a:lnTo>
                  <a:lnTo>
                    <a:pt x="586964" y="206192"/>
                  </a:lnTo>
                  <a:lnTo>
                    <a:pt x="20535" y="206192"/>
                  </a:lnTo>
                  <a:lnTo>
                    <a:pt x="20535" y="141490"/>
                  </a:lnTo>
                  <a:close/>
                </a:path>
              </a:pathLst>
            </a:custGeom>
            <a:solidFill>
              <a:srgbClr val="B3D4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grpSp>
          <p:nvGrpSpPr>
            <p:cNvPr id="53" name="组合 52"/>
            <p:cNvGrpSpPr/>
            <p:nvPr/>
          </p:nvGrpSpPr>
          <p:grpSpPr>
            <a:xfrm>
              <a:off x="918642" y="2139702"/>
              <a:ext cx="2018224" cy="1080120"/>
              <a:chOff x="918642" y="2139702"/>
              <a:chExt cx="2018224" cy="1080120"/>
            </a:xfrm>
          </p:grpSpPr>
          <p:cxnSp>
            <p:nvCxnSpPr>
              <p:cNvPr id="54" name="直接连接符 53"/>
              <p:cNvCxnSpPr/>
              <p:nvPr/>
            </p:nvCxnSpPr>
            <p:spPr>
              <a:xfrm flipH="1">
                <a:off x="918642" y="2139702"/>
                <a:ext cx="576064" cy="0"/>
              </a:xfrm>
              <a:prstGeom prst="line">
                <a:avLst/>
              </a:prstGeom>
              <a:ln w="3175">
                <a:solidFill>
                  <a:srgbClr val="B3D48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 flipH="1">
                <a:off x="2358802" y="2139702"/>
                <a:ext cx="576064" cy="0"/>
              </a:xfrm>
              <a:prstGeom prst="line">
                <a:avLst/>
              </a:prstGeom>
              <a:ln w="3175">
                <a:solidFill>
                  <a:srgbClr val="B3D48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918642" y="2139702"/>
                <a:ext cx="0" cy="1080120"/>
              </a:xfrm>
              <a:prstGeom prst="line">
                <a:avLst/>
              </a:prstGeom>
              <a:ln w="3175">
                <a:solidFill>
                  <a:srgbClr val="B3D48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918642" y="3219822"/>
                <a:ext cx="2018224" cy="0"/>
              </a:xfrm>
              <a:prstGeom prst="line">
                <a:avLst/>
              </a:prstGeom>
              <a:ln w="3175">
                <a:solidFill>
                  <a:srgbClr val="B3D48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2934866" y="2139702"/>
                <a:ext cx="0" cy="1080120"/>
              </a:xfrm>
              <a:prstGeom prst="line">
                <a:avLst/>
              </a:prstGeom>
              <a:ln w="3175">
                <a:solidFill>
                  <a:srgbClr val="B3D48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矩形 34"/>
              <p:cNvSpPr/>
              <p:nvPr/>
            </p:nvSpPr>
            <p:spPr>
              <a:xfrm>
                <a:off x="1019647" y="2249015"/>
                <a:ext cx="1814215" cy="864096"/>
              </a:xfrm>
              <a:custGeom>
                <a:avLst/>
                <a:gdLst/>
                <a:ahLst/>
                <a:cxnLst/>
                <a:rect l="l" t="t" r="r" b="b"/>
                <a:pathLst>
                  <a:path w="1872208" h="864096">
                    <a:moveTo>
                      <a:pt x="0" y="0"/>
                    </a:moveTo>
                    <a:lnTo>
                      <a:pt x="538419" y="0"/>
                    </a:lnTo>
                    <a:cubicBezTo>
                      <a:pt x="584683" y="179181"/>
                      <a:pt x="747807" y="310774"/>
                      <a:pt x="941667" y="310774"/>
                    </a:cubicBezTo>
                    <a:cubicBezTo>
                      <a:pt x="1135527" y="310774"/>
                      <a:pt x="1298651" y="179181"/>
                      <a:pt x="1344915" y="0"/>
                    </a:cubicBezTo>
                    <a:lnTo>
                      <a:pt x="1872208" y="0"/>
                    </a:lnTo>
                    <a:lnTo>
                      <a:pt x="1872208" y="864096"/>
                    </a:lnTo>
                    <a:lnTo>
                      <a:pt x="0" y="864096"/>
                    </a:lnTo>
                    <a:close/>
                  </a:path>
                </a:pathLst>
              </a:custGeom>
              <a:solidFill>
                <a:srgbClr val="B3D48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</p:grpSp>
      <p:sp>
        <p:nvSpPr>
          <p:cNvPr id="38" name="文本框 37"/>
          <p:cNvSpPr txBox="1"/>
          <p:nvPr/>
        </p:nvSpPr>
        <p:spPr>
          <a:xfrm>
            <a:off x="4979575" y="3779489"/>
            <a:ext cx="2367931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dist"/>
            <a:r>
              <a:rPr lang="zh-CN" altLang="en-US" sz="2000" dirty="0">
                <a:solidFill>
                  <a:schemeClr val="bg1"/>
                </a:solidFill>
                <a:latin typeface="康熙字典體" pitchFamily="2" charset="-120"/>
                <a:ea typeface="康熙字典體" pitchFamily="2" charset="-120"/>
              </a:rPr>
              <a:t>添加文本信息</a:t>
            </a:r>
            <a:endParaRPr lang="zh-CN" altLang="en-US" sz="2000" dirty="0">
              <a:solidFill>
                <a:schemeClr val="bg1"/>
              </a:solidFill>
              <a:latin typeface="康熙字典體" pitchFamily="2" charset="-120"/>
              <a:ea typeface="康熙字典體" pitchFamily="2" charset="-12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4728470" y="4781863"/>
            <a:ext cx="2786964" cy="90672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标题数字等都可以通过点击和重新输入进行更改。建议正文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8230600" y="2751709"/>
            <a:ext cx="3004849" cy="1785434"/>
            <a:chOff x="918642" y="1941823"/>
            <a:chExt cx="2018224" cy="1277999"/>
          </a:xfrm>
        </p:grpSpPr>
        <p:sp>
          <p:nvSpPr>
            <p:cNvPr id="61" name="Freeform 276"/>
            <p:cNvSpPr>
              <a:spLocks noEditPoints="1"/>
            </p:cNvSpPr>
            <p:nvPr/>
          </p:nvSpPr>
          <p:spPr bwMode="auto">
            <a:xfrm>
              <a:off x="1837179" y="1941823"/>
              <a:ext cx="179147" cy="308459"/>
            </a:xfrm>
            <a:custGeom>
              <a:avLst/>
              <a:gdLst>
                <a:gd name="T0" fmla="*/ 472622 w 604011"/>
                <a:gd name="T1" fmla="*/ 472622 w 604011"/>
                <a:gd name="T2" fmla="*/ 472622 w 604011"/>
                <a:gd name="T3" fmla="*/ 472622 w 604011"/>
                <a:gd name="T4" fmla="*/ 472622 w 604011"/>
                <a:gd name="T5" fmla="*/ 472622 w 604011"/>
                <a:gd name="T6" fmla="*/ 472622 w 604011"/>
                <a:gd name="T7" fmla="*/ 472622 w 604011"/>
                <a:gd name="T8" fmla="*/ 472622 w 604011"/>
                <a:gd name="T9" fmla="*/ 472622 w 604011"/>
                <a:gd name="T10" fmla="*/ 472622 w 604011"/>
                <a:gd name="T11" fmla="*/ 472622 w 604011"/>
                <a:gd name="T12" fmla="*/ 472622 w 604011"/>
                <a:gd name="T13" fmla="*/ 472622 w 604011"/>
                <a:gd name="T14" fmla="*/ 472622 w 604011"/>
                <a:gd name="T15" fmla="*/ 472622 w 604011"/>
                <a:gd name="T16" fmla="*/ 472622 w 604011"/>
                <a:gd name="T17" fmla="*/ 472622 w 604011"/>
                <a:gd name="T18" fmla="*/ 472622 w 604011"/>
                <a:gd name="T19" fmla="*/ 472622 w 604011"/>
                <a:gd name="T20" fmla="*/ 472622 w 604011"/>
                <a:gd name="T21" fmla="*/ 472622 w 604011"/>
                <a:gd name="T22" fmla="*/ 472622 w 604011"/>
                <a:gd name="T23" fmla="*/ 472622 w 604011"/>
                <a:gd name="T24" fmla="*/ 472622 w 604011"/>
                <a:gd name="T25" fmla="*/ 472622 w 604011"/>
                <a:gd name="T26" fmla="*/ 472622 w 604011"/>
                <a:gd name="T27" fmla="*/ 472622 w 604011"/>
                <a:gd name="T28" fmla="*/ 472622 w 604011"/>
                <a:gd name="T29" fmla="*/ 472622 w 604011"/>
                <a:gd name="T30" fmla="*/ 472622 w 604011"/>
                <a:gd name="T31" fmla="*/ 472622 w 604011"/>
                <a:gd name="T32" fmla="*/ 472622 w 604011"/>
                <a:gd name="T33" fmla="*/ 472622 w 604011"/>
                <a:gd name="T34" fmla="*/ 472622 w 604011"/>
                <a:gd name="T35" fmla="*/ 472622 w 604011"/>
                <a:gd name="T36" fmla="*/ 472622 w 604011"/>
                <a:gd name="T37" fmla="*/ 472622 w 604011"/>
                <a:gd name="T38" fmla="*/ 472622 w 604011"/>
                <a:gd name="T39" fmla="*/ 472622 w 604011"/>
                <a:gd name="T40" fmla="*/ 472622 w 604011"/>
                <a:gd name="T41" fmla="*/ 472622 w 604011"/>
                <a:gd name="T42" fmla="*/ 472622 w 604011"/>
                <a:gd name="T43" fmla="*/ 472622 w 604011"/>
                <a:gd name="T44" fmla="*/ 472622 w 604011"/>
                <a:gd name="T45" fmla="*/ 472622 w 604011"/>
                <a:gd name="T46" fmla="*/ 472622 w 604011"/>
                <a:gd name="T47" fmla="*/ 472622 w 604011"/>
                <a:gd name="T48" fmla="*/ 472622 w 604011"/>
                <a:gd name="T49" fmla="*/ 472622 w 604011"/>
                <a:gd name="T50" fmla="*/ 472622 w 604011"/>
                <a:gd name="T51" fmla="*/ 472622 w 604011"/>
                <a:gd name="T52" fmla="*/ 472622 w 604011"/>
                <a:gd name="T53" fmla="*/ 472622 w 604011"/>
                <a:gd name="T54" fmla="*/ 472622 w 604011"/>
                <a:gd name="T55" fmla="*/ 472622 w 604011"/>
                <a:gd name="T56" fmla="*/ 472622 w 604011"/>
                <a:gd name="T57" fmla="*/ 472622 w 604011"/>
                <a:gd name="T58" fmla="*/ 472622 w 604011"/>
                <a:gd name="T59" fmla="*/ 472622 w 604011"/>
                <a:gd name="T60" fmla="*/ 472622 w 604011"/>
                <a:gd name="T61" fmla="*/ 472622 w 604011"/>
                <a:gd name="T62" fmla="*/ 472622 w 604011"/>
                <a:gd name="T63" fmla="*/ 472622 w 604011"/>
                <a:gd name="T64" fmla="*/ 472622 w 604011"/>
                <a:gd name="T65" fmla="*/ 472622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414">
                  <a:moveTo>
                    <a:pt x="200" y="270"/>
                  </a:moveTo>
                  <a:lnTo>
                    <a:pt x="200" y="217"/>
                  </a:lnTo>
                  <a:cubicBezTo>
                    <a:pt x="200" y="100"/>
                    <a:pt x="151" y="29"/>
                    <a:pt x="130" y="4"/>
                  </a:cubicBezTo>
                  <a:cubicBezTo>
                    <a:pt x="128" y="2"/>
                    <a:pt x="124" y="0"/>
                    <a:pt x="121" y="0"/>
                  </a:cubicBezTo>
                  <a:cubicBezTo>
                    <a:pt x="117" y="0"/>
                    <a:pt x="114" y="1"/>
                    <a:pt x="112" y="4"/>
                  </a:cubicBezTo>
                  <a:cubicBezTo>
                    <a:pt x="91" y="29"/>
                    <a:pt x="40" y="100"/>
                    <a:pt x="40" y="217"/>
                  </a:cubicBezTo>
                  <a:lnTo>
                    <a:pt x="40" y="270"/>
                  </a:lnTo>
                  <a:lnTo>
                    <a:pt x="30" y="276"/>
                  </a:lnTo>
                  <a:cubicBezTo>
                    <a:pt x="12" y="289"/>
                    <a:pt x="0" y="310"/>
                    <a:pt x="0" y="333"/>
                  </a:cubicBezTo>
                  <a:lnTo>
                    <a:pt x="0" y="395"/>
                  </a:lnTo>
                  <a:cubicBezTo>
                    <a:pt x="0" y="399"/>
                    <a:pt x="2" y="403"/>
                    <a:pt x="6" y="404"/>
                  </a:cubicBezTo>
                  <a:cubicBezTo>
                    <a:pt x="9" y="406"/>
                    <a:pt x="13" y="406"/>
                    <a:pt x="16" y="404"/>
                  </a:cubicBezTo>
                  <a:lnTo>
                    <a:pt x="48" y="383"/>
                  </a:lnTo>
                  <a:cubicBezTo>
                    <a:pt x="56" y="377"/>
                    <a:pt x="67" y="374"/>
                    <a:pt x="78" y="374"/>
                  </a:cubicBezTo>
                  <a:lnTo>
                    <a:pt x="101" y="374"/>
                  </a:lnTo>
                  <a:lnTo>
                    <a:pt x="101" y="404"/>
                  </a:lnTo>
                  <a:cubicBezTo>
                    <a:pt x="101" y="410"/>
                    <a:pt x="105" y="414"/>
                    <a:pt x="111" y="414"/>
                  </a:cubicBezTo>
                  <a:lnTo>
                    <a:pt x="129" y="414"/>
                  </a:lnTo>
                  <a:cubicBezTo>
                    <a:pt x="135" y="414"/>
                    <a:pt x="140" y="410"/>
                    <a:pt x="140" y="404"/>
                  </a:cubicBezTo>
                  <a:lnTo>
                    <a:pt x="140" y="374"/>
                  </a:lnTo>
                  <a:lnTo>
                    <a:pt x="163" y="374"/>
                  </a:lnTo>
                  <a:cubicBezTo>
                    <a:pt x="173" y="374"/>
                    <a:pt x="184" y="377"/>
                    <a:pt x="193" y="383"/>
                  </a:cubicBezTo>
                  <a:lnTo>
                    <a:pt x="224" y="404"/>
                  </a:lnTo>
                  <a:cubicBezTo>
                    <a:pt x="227" y="406"/>
                    <a:pt x="231" y="406"/>
                    <a:pt x="235" y="404"/>
                  </a:cubicBezTo>
                  <a:cubicBezTo>
                    <a:pt x="238" y="403"/>
                    <a:pt x="240" y="399"/>
                    <a:pt x="240" y="395"/>
                  </a:cubicBezTo>
                  <a:lnTo>
                    <a:pt x="240" y="333"/>
                  </a:lnTo>
                  <a:cubicBezTo>
                    <a:pt x="240" y="310"/>
                    <a:pt x="229" y="289"/>
                    <a:pt x="210" y="276"/>
                  </a:cubicBezTo>
                  <a:lnTo>
                    <a:pt x="200" y="270"/>
                  </a:lnTo>
                  <a:close/>
                  <a:moveTo>
                    <a:pt x="120" y="187"/>
                  </a:moveTo>
                  <a:cubicBezTo>
                    <a:pt x="101" y="187"/>
                    <a:pt x="85" y="172"/>
                    <a:pt x="85" y="152"/>
                  </a:cubicBezTo>
                  <a:cubicBezTo>
                    <a:pt x="85" y="133"/>
                    <a:pt x="101" y="117"/>
                    <a:pt x="120" y="117"/>
                  </a:cubicBezTo>
                  <a:cubicBezTo>
                    <a:pt x="139" y="117"/>
                    <a:pt x="155" y="133"/>
                    <a:pt x="155" y="152"/>
                  </a:cubicBezTo>
                  <a:cubicBezTo>
                    <a:pt x="155" y="172"/>
                    <a:pt x="139" y="187"/>
                    <a:pt x="120" y="187"/>
                  </a:cubicBezTo>
                  <a:close/>
                </a:path>
              </a:pathLst>
            </a:custGeom>
            <a:solidFill>
              <a:srgbClr val="A0D3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grpSp>
          <p:nvGrpSpPr>
            <p:cNvPr id="62" name="组合 61"/>
            <p:cNvGrpSpPr/>
            <p:nvPr/>
          </p:nvGrpSpPr>
          <p:grpSpPr>
            <a:xfrm>
              <a:off x="918642" y="2139702"/>
              <a:ext cx="2018224" cy="1080120"/>
              <a:chOff x="918642" y="2139702"/>
              <a:chExt cx="2018224" cy="1080120"/>
            </a:xfrm>
          </p:grpSpPr>
          <p:cxnSp>
            <p:nvCxnSpPr>
              <p:cNvPr id="63" name="直接连接符 62"/>
              <p:cNvCxnSpPr/>
              <p:nvPr/>
            </p:nvCxnSpPr>
            <p:spPr>
              <a:xfrm flipH="1">
                <a:off x="918642" y="2139702"/>
                <a:ext cx="576064" cy="0"/>
              </a:xfrm>
              <a:prstGeom prst="line">
                <a:avLst/>
              </a:prstGeom>
              <a:ln w="3175">
                <a:solidFill>
                  <a:srgbClr val="A0D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/>
              <p:nvPr/>
            </p:nvCxnSpPr>
            <p:spPr>
              <a:xfrm flipH="1">
                <a:off x="2358802" y="2139702"/>
                <a:ext cx="576064" cy="0"/>
              </a:xfrm>
              <a:prstGeom prst="line">
                <a:avLst/>
              </a:prstGeom>
              <a:ln w="3175">
                <a:solidFill>
                  <a:srgbClr val="A0D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接连接符 64"/>
              <p:cNvCxnSpPr/>
              <p:nvPr/>
            </p:nvCxnSpPr>
            <p:spPr>
              <a:xfrm>
                <a:off x="918642" y="2139702"/>
                <a:ext cx="0" cy="1080120"/>
              </a:xfrm>
              <a:prstGeom prst="line">
                <a:avLst/>
              </a:prstGeom>
              <a:ln w="3175">
                <a:solidFill>
                  <a:srgbClr val="A0D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接连接符 65"/>
              <p:cNvCxnSpPr/>
              <p:nvPr/>
            </p:nvCxnSpPr>
            <p:spPr>
              <a:xfrm>
                <a:off x="918642" y="3219822"/>
                <a:ext cx="2018224" cy="0"/>
              </a:xfrm>
              <a:prstGeom prst="line">
                <a:avLst/>
              </a:prstGeom>
              <a:ln w="3175">
                <a:solidFill>
                  <a:srgbClr val="A0D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/>
              <p:cNvCxnSpPr/>
              <p:nvPr/>
            </p:nvCxnSpPr>
            <p:spPr>
              <a:xfrm>
                <a:off x="2934866" y="2139702"/>
                <a:ext cx="0" cy="1080120"/>
              </a:xfrm>
              <a:prstGeom prst="line">
                <a:avLst/>
              </a:prstGeom>
              <a:ln w="3175">
                <a:solidFill>
                  <a:srgbClr val="A0D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矩形 34"/>
              <p:cNvSpPr/>
              <p:nvPr/>
            </p:nvSpPr>
            <p:spPr>
              <a:xfrm>
                <a:off x="1019647" y="2249015"/>
                <a:ext cx="1814215" cy="864096"/>
              </a:xfrm>
              <a:custGeom>
                <a:avLst/>
                <a:gdLst/>
                <a:ahLst/>
                <a:cxnLst/>
                <a:rect l="l" t="t" r="r" b="b"/>
                <a:pathLst>
                  <a:path w="1872208" h="864096">
                    <a:moveTo>
                      <a:pt x="0" y="0"/>
                    </a:moveTo>
                    <a:lnTo>
                      <a:pt x="538419" y="0"/>
                    </a:lnTo>
                    <a:cubicBezTo>
                      <a:pt x="584683" y="179181"/>
                      <a:pt x="747807" y="310774"/>
                      <a:pt x="941667" y="310774"/>
                    </a:cubicBezTo>
                    <a:cubicBezTo>
                      <a:pt x="1135527" y="310774"/>
                      <a:pt x="1298651" y="179181"/>
                      <a:pt x="1344915" y="0"/>
                    </a:cubicBezTo>
                    <a:lnTo>
                      <a:pt x="1872208" y="0"/>
                    </a:lnTo>
                    <a:lnTo>
                      <a:pt x="1872208" y="864096"/>
                    </a:lnTo>
                    <a:lnTo>
                      <a:pt x="0" y="864096"/>
                    </a:lnTo>
                    <a:close/>
                  </a:path>
                </a:pathLst>
              </a:custGeom>
              <a:solidFill>
                <a:srgbClr val="A0D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</p:grpSp>
      <p:sp>
        <p:nvSpPr>
          <p:cNvPr id="49" name="文本框 48"/>
          <p:cNvSpPr txBox="1"/>
          <p:nvPr/>
        </p:nvSpPr>
        <p:spPr>
          <a:xfrm>
            <a:off x="8549059" y="3779489"/>
            <a:ext cx="2367931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dist"/>
            <a:r>
              <a:rPr lang="zh-CN" altLang="en-US" sz="2000" dirty="0">
                <a:solidFill>
                  <a:schemeClr val="bg1"/>
                </a:solidFill>
                <a:latin typeface="康熙字典體" pitchFamily="2" charset="-120"/>
                <a:ea typeface="康熙字典體" pitchFamily="2" charset="-120"/>
              </a:rPr>
              <a:t>添加文本信息</a:t>
            </a:r>
            <a:endParaRPr lang="zh-CN" altLang="en-US" sz="2000" dirty="0">
              <a:solidFill>
                <a:schemeClr val="bg1"/>
              </a:solidFill>
              <a:latin typeface="康熙字典體" pitchFamily="2" charset="-120"/>
              <a:ea typeface="康熙字典體" pitchFamily="2" charset="-120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8297954" y="4781863"/>
            <a:ext cx="2786964" cy="90672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标题数字等都可以通过点击和重新输入进行更改。建议正文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2518</Words>
  <Application>WPS 演示</Application>
  <PresentationFormat>宽屏</PresentationFormat>
  <Paragraphs>346</Paragraphs>
  <Slides>19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44" baseType="lpstr">
      <vt:lpstr>Arial</vt:lpstr>
      <vt:lpstr>宋体</vt:lpstr>
      <vt:lpstr>Wingdings</vt:lpstr>
      <vt:lpstr>方正仿宋简体</vt:lpstr>
      <vt:lpstr>微软雅黑</vt:lpstr>
      <vt:lpstr>苏新诗柳楷简</vt:lpstr>
      <vt:lpstr>汉仪小隶书简</vt:lpstr>
      <vt:lpstr>康熙字典體</vt:lpstr>
      <vt:lpstr>汉仪雪君体简</vt:lpstr>
      <vt:lpstr>方正大标宋简体</vt:lpstr>
      <vt:lpstr>MingLiU-ExtB</vt:lpstr>
      <vt:lpstr>微软雅黑 Light</vt:lpstr>
      <vt:lpstr>腾祥范笑歌楷书简</vt:lpstr>
      <vt:lpstr>Century Gothic</vt:lpstr>
      <vt:lpstr>Arial Unicode MS</vt:lpstr>
      <vt:lpstr>Calibri Light</vt:lpstr>
      <vt:lpstr>Calibri</vt:lpstr>
      <vt:lpstr>等线</vt:lpstr>
      <vt:lpstr>Gill Sans</vt:lpstr>
      <vt:lpstr>Meiryo</vt:lpstr>
      <vt:lpstr>Yu Gothic UI</vt:lpstr>
      <vt:lpstr>Arial Narrow</vt:lpstr>
      <vt:lpstr>Cordia New</vt:lpstr>
      <vt:lpstr>AMGDT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有痣青年</cp:lastModifiedBy>
  <cp:revision>5</cp:revision>
  <dcterms:created xsi:type="dcterms:W3CDTF">2018-05-23T08:42:00Z</dcterms:created>
  <dcterms:modified xsi:type="dcterms:W3CDTF">2025-04-19T08:01:47Z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384283B102CC495693557319B1C32A7B_12</vt:lpwstr>
  </property>
  <property fmtid="{D5CDD505-2E9C-101B-9397-08002B2CF9AE}" pid="3" name="KSOProductBuildVer">
    <vt:lpwstr>2052-12.1.0.20784</vt:lpwstr>
  </property>
</Properties>
</file>