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5" r:id="rId3"/>
    <p:sldId id="317" r:id="rId5"/>
    <p:sldId id="318" r:id="rId6"/>
    <p:sldId id="316" r:id="rId7"/>
    <p:sldId id="324" r:id="rId8"/>
    <p:sldId id="323" r:id="rId9"/>
    <p:sldId id="325" r:id="rId10"/>
    <p:sldId id="319" r:id="rId11"/>
    <p:sldId id="326" r:id="rId12"/>
    <p:sldId id="329" r:id="rId13"/>
    <p:sldId id="327" r:id="rId14"/>
    <p:sldId id="328" r:id="rId15"/>
    <p:sldId id="330" r:id="rId16"/>
    <p:sldId id="320" r:id="rId17"/>
    <p:sldId id="331" r:id="rId18"/>
    <p:sldId id="332" r:id="rId19"/>
    <p:sldId id="334" r:id="rId20"/>
    <p:sldId id="333" r:id="rId21"/>
    <p:sldId id="321" r:id="rId22"/>
    <p:sldId id="335" r:id="rId23"/>
    <p:sldId id="336" r:id="rId24"/>
    <p:sldId id="338" r:id="rId25"/>
    <p:sldId id="339" r:id="rId26"/>
    <p:sldId id="337" r:id="rId27"/>
    <p:sldId id="322"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1F2D"/>
    <a:srgbClr val="87082E"/>
    <a:srgbClr val="D9D9D9"/>
    <a:srgbClr val="DAACAB"/>
    <a:srgbClr val="ADDDEB"/>
    <a:srgbClr val="F6E2E3"/>
    <a:srgbClr val="526372"/>
    <a:srgbClr val="4D5D6B"/>
    <a:srgbClr val="5A6C7D"/>
    <a:srgbClr val="C7E9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96318" autoAdjust="0"/>
  </p:normalViewPr>
  <p:slideViewPr>
    <p:cSldViewPr snapToGrid="0">
      <p:cViewPr varScale="1">
        <p:scale>
          <a:sx n="108" d="100"/>
          <a:sy n="108" d="100"/>
        </p:scale>
        <p:origin x="93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75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72443" y="2182505"/>
            <a:ext cx="6847114" cy="1246495"/>
          </a:xfrm>
          <a:prstGeom prst="rect">
            <a:avLst/>
          </a:prstGeom>
          <a:noFill/>
        </p:spPr>
        <p:txBody>
          <a:bodyPr wrap="square" rtlCol="0">
            <a:spAutoFit/>
          </a:bodyPr>
          <a:lstStyle/>
          <a:p>
            <a:pPr algn="dist"/>
            <a:r>
              <a:rPr lang="zh-CN" altLang="en-US" sz="7500" b="1" dirty="0" smtClean="0">
                <a:gradFill>
                  <a:gsLst>
                    <a:gs pos="2655">
                      <a:srgbClr val="83062E"/>
                    </a:gs>
                    <a:gs pos="53000">
                      <a:srgbClr val="C51F2D"/>
                    </a:gs>
                    <a:gs pos="100000">
                      <a:srgbClr val="83062E"/>
                    </a:gs>
                  </a:gsLst>
                  <a:lin ang="5400000" scaled="1"/>
                </a:gradFill>
                <a:latin typeface="字魂59号-创粗黑" panose="00000500000000000000" pitchFamily="2" charset="-122"/>
                <a:ea typeface="字魂59号-创粗黑" panose="00000500000000000000" pitchFamily="2" charset="-122"/>
              </a:rPr>
              <a:t>工</a:t>
            </a:r>
            <a:r>
              <a:rPr lang="zh-CN" altLang="en-US" sz="7500" b="1" dirty="0">
                <a:gradFill>
                  <a:gsLst>
                    <a:gs pos="2655">
                      <a:srgbClr val="83062E"/>
                    </a:gs>
                    <a:gs pos="53000">
                      <a:srgbClr val="C51F2D"/>
                    </a:gs>
                    <a:gs pos="100000">
                      <a:srgbClr val="83062E"/>
                    </a:gs>
                  </a:gsLst>
                  <a:lin ang="5400000" scaled="1"/>
                </a:gradFill>
                <a:latin typeface="字魂59号-创粗黑" panose="00000500000000000000" pitchFamily="2" charset="-122"/>
                <a:ea typeface="字魂59号-创粗黑" panose="00000500000000000000" pitchFamily="2" charset="-122"/>
              </a:rPr>
              <a:t>作总</a:t>
            </a:r>
            <a:r>
              <a:rPr lang="zh-CN" altLang="en-US" sz="7500" b="1" dirty="0" smtClean="0">
                <a:gradFill>
                  <a:gsLst>
                    <a:gs pos="2655">
                      <a:srgbClr val="83062E"/>
                    </a:gs>
                    <a:gs pos="53000">
                      <a:srgbClr val="C51F2D"/>
                    </a:gs>
                    <a:gs pos="100000">
                      <a:srgbClr val="83062E"/>
                    </a:gs>
                  </a:gsLst>
                  <a:lin ang="5400000" scaled="1"/>
                </a:gradFill>
                <a:latin typeface="字魂59号-创粗黑" panose="00000500000000000000" pitchFamily="2" charset="-122"/>
                <a:ea typeface="字魂59号-创粗黑" panose="00000500000000000000" pitchFamily="2" charset="-122"/>
              </a:rPr>
              <a:t>结汇报</a:t>
            </a:r>
            <a:endParaRPr lang="zh-CN" altLang="en-US" sz="7500" b="1" dirty="0">
              <a:gradFill>
                <a:gsLst>
                  <a:gs pos="2655">
                    <a:srgbClr val="83062E"/>
                  </a:gs>
                  <a:gs pos="53000">
                    <a:srgbClr val="C51F2D"/>
                  </a:gs>
                  <a:gs pos="100000">
                    <a:srgbClr val="83062E"/>
                  </a:gs>
                </a:gsLst>
                <a:lin ang="5400000" scaled="1"/>
              </a:gradFill>
              <a:latin typeface="字魂59号-创粗黑" panose="00000500000000000000" pitchFamily="2" charset="-122"/>
              <a:ea typeface="字魂59号-创粗黑" panose="00000500000000000000" pitchFamily="2" charset="-122"/>
            </a:endParaRPr>
          </a:p>
        </p:txBody>
      </p:sp>
      <p:sp>
        <p:nvSpPr>
          <p:cNvPr id="4" name="文本框 3"/>
          <p:cNvSpPr txBox="1"/>
          <p:nvPr/>
        </p:nvSpPr>
        <p:spPr>
          <a:xfrm>
            <a:off x="2890837" y="1875431"/>
            <a:ext cx="6410326" cy="338554"/>
          </a:xfrm>
          <a:prstGeom prst="rect">
            <a:avLst/>
          </a:prstGeom>
          <a:noFill/>
          <a:ln>
            <a:solidFill>
              <a:schemeClr val="bg1">
                <a:lumMod val="50000"/>
              </a:schemeClr>
            </a:solidFill>
          </a:ln>
        </p:spPr>
        <p:txBody>
          <a:bodyPr wrap="square" rtlCol="0">
            <a:spAutoFit/>
          </a:bodyPr>
          <a:lstStyle/>
          <a:p>
            <a:pPr algn="dist"/>
            <a:r>
              <a:rPr lang="en-US" altLang="zh-CN" sz="1600" dirty="0">
                <a:latin typeface="字魂58号-创中黑" panose="00000500000000000000" pitchFamily="2" charset="-122"/>
                <a:ea typeface="字魂58号-创中黑" panose="00000500000000000000" pitchFamily="2" charset="-122"/>
              </a:rPr>
              <a:t>YEAR END WORK SUMMARY</a:t>
            </a:r>
            <a:endParaRPr lang="en-US" altLang="zh-CN" sz="1600" dirty="0">
              <a:latin typeface="字魂58号-创中黑" panose="00000500000000000000" pitchFamily="2" charset="-122"/>
              <a:ea typeface="字魂58号-创中黑" panose="00000500000000000000" pitchFamily="2" charset="-122"/>
            </a:endParaRPr>
          </a:p>
        </p:txBody>
      </p:sp>
      <p:sp>
        <p:nvSpPr>
          <p:cNvPr id="5" name="文本框 4"/>
          <p:cNvSpPr txBox="1"/>
          <p:nvPr/>
        </p:nvSpPr>
        <p:spPr>
          <a:xfrm>
            <a:off x="2557463" y="3305825"/>
            <a:ext cx="6847114" cy="659796"/>
          </a:xfrm>
          <a:prstGeom prst="rect">
            <a:avLst/>
          </a:prstGeom>
          <a:noFill/>
        </p:spPr>
        <p:txBody>
          <a:bodyPr wrap="square" rtlCol="0">
            <a:spAutoFit/>
          </a:bodyPr>
          <a:lstStyle/>
          <a:p>
            <a:pPr algn="ctr">
              <a:lnSpc>
                <a:spcPct val="150000"/>
              </a:lnSpc>
            </a:pPr>
            <a:r>
              <a:rPr lang="en-US" altLang="zh-CN" sz="1300" dirty="0">
                <a:solidFill>
                  <a:schemeClr val="tx1">
                    <a:lumMod val="75000"/>
                    <a:lumOff val="25000"/>
                  </a:schemeClr>
                </a:solidFill>
                <a:latin typeface="字魂58号-创中黑" panose="00000500000000000000" pitchFamily="2" charset="-122"/>
                <a:ea typeface="字魂58号-创中黑" panose="00000500000000000000" pitchFamily="2" charset="-122"/>
              </a:rPr>
              <a:t> Life isn't about waiting for the storm to pass. it's about learning to dance in the rain.   Life isn't about waiting for the storm to pass. it's about learning to dance in the rain.  </a:t>
            </a:r>
            <a:endParaRPr lang="en-US" altLang="zh-CN" sz="13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7" name="文本框 6"/>
          <p:cNvSpPr txBox="1"/>
          <p:nvPr/>
        </p:nvSpPr>
        <p:spPr>
          <a:xfrm>
            <a:off x="3598408" y="4182988"/>
            <a:ext cx="1958749" cy="368300"/>
          </a:xfrm>
          <a:prstGeom prst="rect">
            <a:avLst/>
          </a:prstGeom>
          <a:noFill/>
          <a:ln>
            <a:noFill/>
          </a:ln>
        </p:spPr>
        <p:txBody>
          <a:bodyPr wrap="square" rtlCol="0">
            <a:spAutoFit/>
          </a:bodyPr>
          <a:lstStyle/>
          <a:p>
            <a:r>
              <a:rPr lang="zh-CN" altLang="en-US" dirty="0">
                <a:latin typeface="字魂58号-创中黑" panose="00000500000000000000" pitchFamily="2" charset="-122"/>
                <a:ea typeface="字魂58号-创中黑" panose="00000500000000000000" pitchFamily="2" charset="-122"/>
              </a:rPr>
              <a:t>汇报人</a:t>
            </a:r>
            <a:r>
              <a:rPr lang="zh-CN" altLang="en-US" dirty="0" smtClean="0">
                <a:latin typeface="字魂58号-创中黑" panose="00000500000000000000" pitchFamily="2" charset="-122"/>
                <a:ea typeface="字魂58号-创中黑" panose="00000500000000000000" pitchFamily="2" charset="-122"/>
              </a:rPr>
              <a:t>：</a:t>
            </a:r>
            <a:r>
              <a:rPr lang="en-US" altLang="zh-CN" dirty="0" smtClean="0">
                <a:latin typeface="字魂58号-创中黑" panose="00000500000000000000" pitchFamily="2" charset="-122"/>
                <a:ea typeface="字魂58号-创中黑" panose="00000500000000000000" pitchFamily="2" charset="-122"/>
              </a:rPr>
              <a:t>PPT</a:t>
            </a:r>
            <a:r>
              <a:rPr lang="zh-CN" altLang="en-US" dirty="0" smtClean="0">
                <a:latin typeface="字魂58号-创中黑" panose="00000500000000000000" pitchFamily="2" charset="-122"/>
                <a:ea typeface="字魂58号-创中黑" panose="00000500000000000000" pitchFamily="2" charset="-122"/>
              </a:rPr>
              <a:t>宝库</a:t>
            </a:r>
            <a:endParaRPr lang="zh-CN" altLang="en-US" dirty="0" smtClean="0">
              <a:latin typeface="字魂58号-创中黑" panose="00000500000000000000" pitchFamily="2" charset="-122"/>
              <a:ea typeface="字魂58号-创中黑" panose="00000500000000000000" pitchFamily="2" charset="-122"/>
            </a:endParaRPr>
          </a:p>
        </p:txBody>
      </p:sp>
      <p:sp>
        <p:nvSpPr>
          <p:cNvPr id="8" name="文本框 7"/>
          <p:cNvSpPr txBox="1"/>
          <p:nvPr/>
        </p:nvSpPr>
        <p:spPr>
          <a:xfrm>
            <a:off x="5813992" y="4181688"/>
            <a:ext cx="2660538" cy="369332"/>
          </a:xfrm>
          <a:prstGeom prst="rect">
            <a:avLst/>
          </a:prstGeom>
          <a:noFill/>
          <a:ln>
            <a:noFill/>
          </a:ln>
        </p:spPr>
        <p:txBody>
          <a:bodyPr wrap="square" rtlCol="0">
            <a:spAutoFit/>
          </a:bodyPr>
          <a:lstStyle/>
          <a:p>
            <a:r>
              <a:rPr lang="zh-CN" altLang="en-US" dirty="0">
                <a:latin typeface="字魂58号-创中黑" panose="00000500000000000000" pitchFamily="2" charset="-122"/>
                <a:ea typeface="字魂58号-创中黑" panose="00000500000000000000" pitchFamily="2" charset="-122"/>
              </a:rPr>
              <a:t>汇报时间：</a:t>
            </a:r>
            <a:r>
              <a:rPr lang="en-US" altLang="zh-CN" smtClean="0">
                <a:latin typeface="字魂58号-创中黑" panose="00000500000000000000" pitchFamily="2" charset="-122"/>
                <a:ea typeface="字魂58号-创中黑" panose="00000500000000000000" pitchFamily="2" charset="-122"/>
              </a:rPr>
              <a:t>2021</a:t>
            </a:r>
            <a:r>
              <a:rPr lang="zh-CN" altLang="en-US" smtClean="0">
                <a:latin typeface="字魂58号-创中黑" panose="00000500000000000000" pitchFamily="2" charset="-122"/>
                <a:ea typeface="字魂58号-创中黑" panose="00000500000000000000" pitchFamily="2" charset="-122"/>
              </a:rPr>
              <a:t>年</a:t>
            </a:r>
            <a:r>
              <a:rPr lang="en-US" altLang="zh-CN" dirty="0">
                <a:latin typeface="字魂58号-创中黑" panose="00000500000000000000" pitchFamily="2" charset="-122"/>
                <a:ea typeface="字魂58号-创中黑" panose="00000500000000000000" pitchFamily="2" charset="-122"/>
              </a:rPr>
              <a:t>X</a:t>
            </a:r>
            <a:r>
              <a:rPr lang="zh-CN" altLang="en-US" dirty="0">
                <a:latin typeface="字魂58号-创中黑" panose="00000500000000000000" pitchFamily="2" charset="-122"/>
                <a:ea typeface="字魂58号-创中黑" panose="00000500000000000000" pitchFamily="2" charset="-122"/>
              </a:rPr>
              <a:t>月</a:t>
            </a:r>
            <a:endParaRPr lang="zh-CN" altLang="en-US" dirty="0">
              <a:latin typeface="字魂58号-创中黑" panose="00000500000000000000" pitchFamily="2" charset="-122"/>
              <a:ea typeface="字魂58号-创中黑" panose="00000500000000000000" pitchFamily="2" charset="-122"/>
            </a:endParaRPr>
          </a:p>
        </p:txBody>
      </p:sp>
      <p:sp>
        <p:nvSpPr>
          <p:cNvPr id="9" name="矩形: 圆角 8"/>
          <p:cNvSpPr/>
          <p:nvPr/>
        </p:nvSpPr>
        <p:spPr>
          <a:xfrm>
            <a:off x="5644243" y="4988576"/>
            <a:ext cx="903514" cy="423234"/>
          </a:xfrm>
          <a:prstGeom prst="roundRect">
            <a:avLst>
              <a:gd name="adj" fmla="val 32099"/>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V 形 10"/>
          <p:cNvSpPr/>
          <p:nvPr/>
        </p:nvSpPr>
        <p:spPr>
          <a:xfrm rot="5400000">
            <a:off x="6007132" y="5057183"/>
            <a:ext cx="177734" cy="288471"/>
          </a:xfrm>
          <a:prstGeom prst="chevron">
            <a:avLst>
              <a:gd name="adj" fmla="val 85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圆: 空心 11"/>
          <p:cNvSpPr/>
          <p:nvPr/>
        </p:nvSpPr>
        <p:spPr>
          <a:xfrm>
            <a:off x="-363454" y="4002900"/>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圆: 空心 12"/>
          <p:cNvSpPr/>
          <p:nvPr/>
        </p:nvSpPr>
        <p:spPr>
          <a:xfrm>
            <a:off x="3834319" y="1065603"/>
            <a:ext cx="264153" cy="264153"/>
          </a:xfrm>
          <a:prstGeom prst="donut">
            <a:avLst>
              <a:gd name="adj" fmla="val 170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圆: 空心 13"/>
          <p:cNvSpPr/>
          <p:nvPr/>
        </p:nvSpPr>
        <p:spPr>
          <a:xfrm>
            <a:off x="11838438" y="1855482"/>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圆: 空心 14"/>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圆: 空心 15"/>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圆: 空心 16"/>
          <p:cNvSpPr/>
          <p:nvPr/>
        </p:nvSpPr>
        <p:spPr>
          <a:xfrm>
            <a:off x="8369139" y="5440740"/>
            <a:ext cx="857535" cy="857535"/>
          </a:xfrm>
          <a:prstGeom prst="donut">
            <a:avLst>
              <a:gd name="adj" fmla="val 913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圆: 空心 17"/>
          <p:cNvSpPr/>
          <p:nvPr/>
        </p:nvSpPr>
        <p:spPr>
          <a:xfrm>
            <a:off x="3268510" y="6528102"/>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 空心 18"/>
          <p:cNvSpPr/>
          <p:nvPr/>
        </p:nvSpPr>
        <p:spPr>
          <a:xfrm>
            <a:off x="-189899" y="226192"/>
            <a:ext cx="459607" cy="459607"/>
          </a:xfrm>
          <a:prstGeom prst="donut">
            <a:avLst>
              <a:gd name="adj" fmla="val 42133"/>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圆: 空心 19"/>
          <p:cNvSpPr/>
          <p:nvPr/>
        </p:nvSpPr>
        <p:spPr>
          <a:xfrm>
            <a:off x="4523132" y="-324303"/>
            <a:ext cx="648606" cy="648606"/>
          </a:xfrm>
          <a:prstGeom prst="donut">
            <a:avLst>
              <a:gd name="adj" fmla="val 10620"/>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圆: 空心 20"/>
          <p:cNvSpPr/>
          <p:nvPr/>
        </p:nvSpPr>
        <p:spPr>
          <a:xfrm>
            <a:off x="5981020" y="723544"/>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圆: 空心 22"/>
          <p:cNvSpPr/>
          <p:nvPr/>
        </p:nvSpPr>
        <p:spPr>
          <a:xfrm>
            <a:off x="11794990" y="4366354"/>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圆: 空心 24"/>
          <p:cNvSpPr/>
          <p:nvPr/>
        </p:nvSpPr>
        <p:spPr>
          <a:xfrm>
            <a:off x="10101265" y="1659719"/>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圆: 空心 25"/>
          <p:cNvSpPr/>
          <p:nvPr/>
        </p:nvSpPr>
        <p:spPr>
          <a:xfrm>
            <a:off x="11794990" y="-324303"/>
            <a:ext cx="726908" cy="726908"/>
          </a:xfrm>
          <a:prstGeom prst="donut">
            <a:avLst>
              <a:gd name="adj" fmla="val 4595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圆: 空心 26"/>
          <p:cNvSpPr/>
          <p:nvPr/>
        </p:nvSpPr>
        <p:spPr>
          <a:xfrm>
            <a:off x="3004357" y="5500923"/>
            <a:ext cx="264153" cy="264153"/>
          </a:xfrm>
          <a:prstGeom prst="donut">
            <a:avLst>
              <a:gd name="adj" fmla="val 17036"/>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10564586" y="4140159"/>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779816" y="2180538"/>
            <a:ext cx="201080" cy="201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7" grpId="0"/>
      <p:bldP spid="8" grpId="0"/>
      <p:bldP spid="9"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P spid="23" grpId="0" animBg="1"/>
      <p:bldP spid="25" grpId="0" animBg="1"/>
      <p:bldP spid="26" grpId="0"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文本框 6"/>
          <p:cNvSpPr txBox="1"/>
          <p:nvPr/>
        </p:nvSpPr>
        <p:spPr>
          <a:xfrm>
            <a:off x="1024994" y="249580"/>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矩形: 圆角 7"/>
          <p:cNvSpPr/>
          <p:nvPr/>
        </p:nvSpPr>
        <p:spPr>
          <a:xfrm>
            <a:off x="1024994" y="3609306"/>
            <a:ext cx="9033406" cy="2430886"/>
          </a:xfrm>
          <a:prstGeom prst="roundRect">
            <a:avLst>
              <a:gd name="adj" fmla="val 0"/>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65841" y="1909109"/>
            <a:ext cx="5501165" cy="3667443"/>
          </a:xfrm>
          <a:prstGeom prst="rect">
            <a:avLst/>
          </a:prstGeom>
        </p:spPr>
      </p:pic>
      <p:sp>
        <p:nvSpPr>
          <p:cNvPr id="10" name="Freeform 84"/>
          <p:cNvSpPr>
            <a:spLocks noEditPoints="1"/>
          </p:cNvSpPr>
          <p:nvPr/>
        </p:nvSpPr>
        <p:spPr bwMode="auto">
          <a:xfrm>
            <a:off x="1710296" y="4082574"/>
            <a:ext cx="432953" cy="43295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字魂58号-创中黑" panose="00000500000000000000" pitchFamily="2" charset="-122"/>
              <a:ea typeface="字魂58号-创中黑" panose="00000500000000000000" pitchFamily="2" charset="-122"/>
            </a:endParaRPr>
          </a:p>
        </p:txBody>
      </p:sp>
      <p:sp>
        <p:nvSpPr>
          <p:cNvPr id="11" name="Freeform 84"/>
          <p:cNvSpPr>
            <a:spLocks noEditPoints="1"/>
          </p:cNvSpPr>
          <p:nvPr/>
        </p:nvSpPr>
        <p:spPr bwMode="auto">
          <a:xfrm>
            <a:off x="1698818" y="1949424"/>
            <a:ext cx="432953" cy="43295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gradFill>
            <a:gsLst>
              <a:gs pos="0">
                <a:srgbClr val="87082E"/>
              </a:gs>
              <a:gs pos="100000">
                <a:srgbClr val="C51F2D"/>
              </a:gs>
            </a:gsLst>
            <a:lin ang="5400000" scaled="1"/>
          </a:gradFill>
          <a:ln>
            <a:noFill/>
          </a:ln>
        </p:spPr>
        <p:txBody>
          <a:bodyPr vert="horz" wrap="square" lIns="91440" tIns="45720" rIns="91440" bIns="45720" numCol="1" anchor="t" anchorCtr="0" compatLnSpc="1"/>
          <a:lstStyle/>
          <a:p>
            <a:endParaRPr lang="zh-CN" altLang="en-US">
              <a:solidFill>
                <a:schemeClr val="bg1"/>
              </a:solidFill>
              <a:latin typeface="字魂58号-创中黑" panose="00000500000000000000" pitchFamily="2" charset="-122"/>
              <a:ea typeface="字魂58号-创中黑" panose="00000500000000000000" pitchFamily="2" charset="-122"/>
            </a:endParaRPr>
          </a:p>
        </p:txBody>
      </p:sp>
      <p:sp>
        <p:nvSpPr>
          <p:cNvPr id="12" name="文本框 11"/>
          <p:cNvSpPr txBox="1"/>
          <p:nvPr/>
        </p:nvSpPr>
        <p:spPr>
          <a:xfrm>
            <a:off x="2342123" y="2311124"/>
            <a:ext cx="2567430" cy="9220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sp>
        <p:nvSpPr>
          <p:cNvPr id="13" name="文本框 12"/>
          <p:cNvSpPr txBox="1"/>
          <p:nvPr/>
        </p:nvSpPr>
        <p:spPr>
          <a:xfrm>
            <a:off x="2342123" y="1819233"/>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2381695" y="4499561"/>
            <a:ext cx="2567430" cy="9220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bg1"/>
                </a:solidFill>
                <a:latin typeface="字魂58号-创中黑" panose="00000500000000000000" pitchFamily="2" charset="-122"/>
                <a:ea typeface="字魂58号-创中黑" panose="00000500000000000000" pitchFamily="2" charset="-122"/>
              </a:rPr>
              <a:t>Please enter text </a:t>
            </a:r>
            <a:r>
              <a:rPr lang="en-US" sz="1200" dirty="0" err="1">
                <a:solidFill>
                  <a:schemeClr val="bg1"/>
                </a:solidFill>
                <a:latin typeface="字魂58号-创中黑" panose="00000500000000000000" pitchFamily="2" charset="-122"/>
                <a:ea typeface="字魂58号-创中黑" panose="00000500000000000000" pitchFamily="2" charset="-122"/>
              </a:rPr>
              <a:t>here.</a:t>
            </a:r>
            <a:r>
              <a:rPr lang="en-US" sz="12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5" name="文本框 14"/>
          <p:cNvSpPr txBox="1"/>
          <p:nvPr/>
        </p:nvSpPr>
        <p:spPr>
          <a:xfrm>
            <a:off x="2381695" y="4007670"/>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bg1"/>
                </a:solidFill>
                <a:latin typeface="字魂58号-创中黑" panose="00000500000000000000" pitchFamily="2" charset="-122"/>
                <a:ea typeface="字魂58号-创中黑" panose="00000500000000000000" pitchFamily="2" charset="-122"/>
              </a:rPr>
              <a:t>输入标题</a:t>
            </a:r>
            <a:endParaRPr lang="zh-CN" altLang="en-US" sz="2400" dirty="0">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ppt_y</p:attrName>
                                        </p:attrNameLst>
                                      </p:cBhvr>
                                      <p:tavLst>
                                        <p:tav tm="0">
                                          <p:val>
                                            <p:strVal val="#ppt_y+#ppt_h*1.125000"/>
                                          </p:val>
                                        </p:tav>
                                        <p:tav tm="100000">
                                          <p:val>
                                            <p:strVal val="#ppt_y"/>
                                          </p:val>
                                        </p:tav>
                                      </p:tavLst>
                                    </p:anim>
                                    <p:animEffect transition="in" filter="wipe(up)">
                                      <p:cBhvr>
                                        <p:cTn id="14" dur="500"/>
                                        <p:tgtEl>
                                          <p:spTgt spid="12"/>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ppt_y</p:attrName>
                                        </p:attrNameLst>
                                      </p:cBhvr>
                                      <p:tavLst>
                                        <p:tav tm="0">
                                          <p:val>
                                            <p:strVal val="#ppt_y+#ppt_h*1.125000"/>
                                          </p:val>
                                        </p:tav>
                                        <p:tav tm="100000">
                                          <p:val>
                                            <p:strVal val="#ppt_y"/>
                                          </p:val>
                                        </p:tav>
                                      </p:tavLst>
                                    </p:anim>
                                    <p:animEffect transition="in" filter="wipe(up)">
                                      <p:cBhvr>
                                        <p:cTn id="19" dur="500"/>
                                        <p:tgtEl>
                                          <p:spTgt spid="13"/>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ppt_y</p:attrName>
                                        </p:attrNameLst>
                                      </p:cBhvr>
                                      <p:tavLst>
                                        <p:tav tm="0">
                                          <p:val>
                                            <p:strVal val="#ppt_y+#ppt_h*1.125000"/>
                                          </p:val>
                                        </p:tav>
                                        <p:tav tm="100000">
                                          <p:val>
                                            <p:strVal val="#ppt_y"/>
                                          </p:val>
                                        </p:tav>
                                      </p:tavLst>
                                    </p:anim>
                                    <p:animEffect transition="in" filter="wipe(up)">
                                      <p:cBhvr>
                                        <p:cTn id="24" dur="500"/>
                                        <p:tgtEl>
                                          <p:spTgt spid="14"/>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ppt_y</p:attrName>
                                        </p:attrNameLst>
                                      </p:cBhvr>
                                      <p:tavLst>
                                        <p:tav tm="0">
                                          <p:val>
                                            <p:strVal val="#ppt_y+#ppt_h*1.125000"/>
                                          </p:val>
                                        </p:tav>
                                        <p:tav tm="100000">
                                          <p:val>
                                            <p:strVal val="#ppt_y"/>
                                          </p:val>
                                        </p:tav>
                                      </p:tavLst>
                                    </p:anim>
                                    <p:animEffect transition="in" filter="wipe(up)">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ldLvl="0"/>
      <p:bldP spid="13" grpId="0" bldLvl="0"/>
      <p:bldP spid="14" grpId="0" bldLvl="0"/>
      <p:bldP spid="15"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文本框 6"/>
          <p:cNvSpPr txBox="1"/>
          <p:nvPr/>
        </p:nvSpPr>
        <p:spPr>
          <a:xfrm>
            <a:off x="1024994" y="249580"/>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nvGrpSpPr>
          <p:cNvPr id="23" name="Group 83"/>
          <p:cNvGrpSpPr/>
          <p:nvPr/>
        </p:nvGrpSpPr>
        <p:grpSpPr>
          <a:xfrm>
            <a:off x="6521382" y="2053253"/>
            <a:ext cx="657827" cy="638993"/>
            <a:chOff x="5205677" y="1309828"/>
            <a:chExt cx="493370" cy="479245"/>
          </a:xfrm>
        </p:grpSpPr>
        <p:sp>
          <p:nvSpPr>
            <p:cNvPr id="24" name="Rounded Rectangle 88"/>
            <p:cNvSpPr/>
            <p:nvPr/>
          </p:nvSpPr>
          <p:spPr>
            <a:xfrm>
              <a:off x="5205677" y="1309828"/>
              <a:ext cx="493370" cy="479245"/>
            </a:xfrm>
            <a:prstGeom prst="roundRect">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inpin heiti" charset="-122"/>
              </a:endParaRPr>
            </a:p>
          </p:txBody>
        </p:sp>
        <p:sp>
          <p:nvSpPr>
            <p:cNvPr id="25" name="Freeform 117"/>
            <p:cNvSpPr/>
            <p:nvPr/>
          </p:nvSpPr>
          <p:spPr bwMode="auto">
            <a:xfrm>
              <a:off x="5317181" y="1414269"/>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latin typeface="inpin heiti" charset="-122"/>
              </a:endParaRPr>
            </a:p>
          </p:txBody>
        </p:sp>
      </p:grpSp>
      <p:grpSp>
        <p:nvGrpSpPr>
          <p:cNvPr id="26" name="Group 93"/>
          <p:cNvGrpSpPr/>
          <p:nvPr/>
        </p:nvGrpSpPr>
        <p:grpSpPr>
          <a:xfrm>
            <a:off x="6521382" y="3015617"/>
            <a:ext cx="657827" cy="638993"/>
            <a:chOff x="5205677" y="2623268"/>
            <a:chExt cx="493370" cy="479245"/>
          </a:xfrm>
        </p:grpSpPr>
        <p:sp>
          <p:nvSpPr>
            <p:cNvPr id="27" name="Rounded Rectangle 94"/>
            <p:cNvSpPr/>
            <p:nvPr/>
          </p:nvSpPr>
          <p:spPr>
            <a:xfrm>
              <a:off x="5205677" y="2623268"/>
              <a:ext cx="493370" cy="479245"/>
            </a:xfrm>
            <a:prstGeom prst="roundRect">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inpin heiti" charset="-122"/>
              </a:endParaRPr>
            </a:p>
          </p:txBody>
        </p:sp>
        <p:sp>
          <p:nvSpPr>
            <p:cNvPr id="28" name="Freeform 13"/>
            <p:cNvSpPr>
              <a:spLocks noEditPoints="1"/>
            </p:cNvSpPr>
            <p:nvPr/>
          </p:nvSpPr>
          <p:spPr bwMode="auto">
            <a:xfrm>
              <a:off x="5301275" y="2711803"/>
              <a:ext cx="302175" cy="302175"/>
            </a:xfrm>
            <a:custGeom>
              <a:avLst/>
              <a:gdLst/>
              <a:ahLst/>
              <a:cxnLst>
                <a:cxn ang="0">
                  <a:pos x="60" y="40"/>
                </a:cxn>
                <a:cxn ang="0">
                  <a:pos x="40" y="60"/>
                </a:cxn>
                <a:cxn ang="0">
                  <a:pos x="36" y="61"/>
                </a:cxn>
                <a:cxn ang="0">
                  <a:pos x="33" y="60"/>
                </a:cxn>
                <a:cxn ang="0">
                  <a:pos x="4" y="31"/>
                </a:cxn>
                <a:cxn ang="0">
                  <a:pos x="0" y="22"/>
                </a:cxn>
                <a:cxn ang="0">
                  <a:pos x="0" y="6"/>
                </a:cxn>
                <a:cxn ang="0">
                  <a:pos x="6" y="0"/>
                </a:cxn>
                <a:cxn ang="0">
                  <a:pos x="22" y="0"/>
                </a:cxn>
                <a:cxn ang="0">
                  <a:pos x="31" y="4"/>
                </a:cxn>
                <a:cxn ang="0">
                  <a:pos x="60" y="33"/>
                </a:cxn>
                <a:cxn ang="0">
                  <a:pos x="61" y="36"/>
                </a:cxn>
                <a:cxn ang="0">
                  <a:pos x="60" y="40"/>
                </a:cxn>
                <a:cxn ang="0">
                  <a:pos x="13" y="8"/>
                </a:cxn>
                <a:cxn ang="0">
                  <a:pos x="8" y="13"/>
                </a:cxn>
                <a:cxn ang="0">
                  <a:pos x="13" y="18"/>
                </a:cxn>
                <a:cxn ang="0">
                  <a:pos x="18" y="13"/>
                </a:cxn>
                <a:cxn ang="0">
                  <a:pos x="13" y="8"/>
                </a:cxn>
              </a:cxnLst>
              <a:rect l="0" t="0" r="r" b="b"/>
              <a:pathLst>
                <a:path w="61" h="61">
                  <a:moveTo>
                    <a:pt x="60" y="40"/>
                  </a:moveTo>
                  <a:cubicBezTo>
                    <a:pt x="40" y="60"/>
                    <a:pt x="40" y="60"/>
                    <a:pt x="40" y="60"/>
                  </a:cubicBezTo>
                  <a:cubicBezTo>
                    <a:pt x="39" y="61"/>
                    <a:pt x="38" y="61"/>
                    <a:pt x="36" y="61"/>
                  </a:cubicBezTo>
                  <a:cubicBezTo>
                    <a:pt x="35" y="61"/>
                    <a:pt x="34" y="61"/>
                    <a:pt x="33" y="60"/>
                  </a:cubicBezTo>
                  <a:cubicBezTo>
                    <a:pt x="4" y="31"/>
                    <a:pt x="4" y="31"/>
                    <a:pt x="4" y="31"/>
                  </a:cubicBezTo>
                  <a:cubicBezTo>
                    <a:pt x="2" y="29"/>
                    <a:pt x="0" y="25"/>
                    <a:pt x="0" y="22"/>
                  </a:cubicBezTo>
                  <a:cubicBezTo>
                    <a:pt x="0" y="6"/>
                    <a:pt x="0" y="6"/>
                    <a:pt x="0" y="6"/>
                  </a:cubicBezTo>
                  <a:cubicBezTo>
                    <a:pt x="0" y="3"/>
                    <a:pt x="3" y="0"/>
                    <a:pt x="6" y="0"/>
                  </a:cubicBezTo>
                  <a:cubicBezTo>
                    <a:pt x="22" y="0"/>
                    <a:pt x="22" y="0"/>
                    <a:pt x="22" y="0"/>
                  </a:cubicBezTo>
                  <a:cubicBezTo>
                    <a:pt x="25" y="0"/>
                    <a:pt x="29" y="2"/>
                    <a:pt x="31" y="4"/>
                  </a:cubicBezTo>
                  <a:cubicBezTo>
                    <a:pt x="60" y="33"/>
                    <a:pt x="60" y="33"/>
                    <a:pt x="60" y="33"/>
                  </a:cubicBezTo>
                  <a:cubicBezTo>
                    <a:pt x="61" y="34"/>
                    <a:pt x="61" y="35"/>
                    <a:pt x="61" y="36"/>
                  </a:cubicBezTo>
                  <a:cubicBezTo>
                    <a:pt x="61" y="38"/>
                    <a:pt x="61" y="39"/>
                    <a:pt x="60" y="40"/>
                  </a:cubicBezTo>
                  <a:close/>
                  <a:moveTo>
                    <a:pt x="13" y="8"/>
                  </a:moveTo>
                  <a:cubicBezTo>
                    <a:pt x="10" y="8"/>
                    <a:pt x="8" y="10"/>
                    <a:pt x="8" y="13"/>
                  </a:cubicBezTo>
                  <a:cubicBezTo>
                    <a:pt x="8" y="16"/>
                    <a:pt x="10" y="18"/>
                    <a:pt x="13" y="18"/>
                  </a:cubicBezTo>
                  <a:cubicBezTo>
                    <a:pt x="16" y="18"/>
                    <a:pt x="18" y="16"/>
                    <a:pt x="18" y="13"/>
                  </a:cubicBezTo>
                  <a:cubicBezTo>
                    <a:pt x="18" y="10"/>
                    <a:pt x="16" y="8"/>
                    <a:pt x="13" y="8"/>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latin typeface="inpin heiti" charset="-122"/>
              </a:endParaRPr>
            </a:p>
          </p:txBody>
        </p:sp>
      </p:grpSp>
      <p:grpSp>
        <p:nvGrpSpPr>
          <p:cNvPr id="29" name="Group 96"/>
          <p:cNvGrpSpPr/>
          <p:nvPr/>
        </p:nvGrpSpPr>
        <p:grpSpPr>
          <a:xfrm>
            <a:off x="6521382" y="3927102"/>
            <a:ext cx="657827" cy="638993"/>
            <a:chOff x="5205677" y="3279988"/>
            <a:chExt cx="493370" cy="479245"/>
          </a:xfrm>
        </p:grpSpPr>
        <p:sp>
          <p:nvSpPr>
            <p:cNvPr id="30" name="Rounded Rectangle 98"/>
            <p:cNvSpPr/>
            <p:nvPr/>
          </p:nvSpPr>
          <p:spPr>
            <a:xfrm>
              <a:off x="5205677" y="3279988"/>
              <a:ext cx="493370" cy="479245"/>
            </a:xfrm>
            <a:prstGeom prst="roundRect">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inpin heiti" charset="-122"/>
              </a:endParaRPr>
            </a:p>
          </p:txBody>
        </p:sp>
        <p:sp>
          <p:nvSpPr>
            <p:cNvPr id="31" name="Freeform 171"/>
            <p:cNvSpPr>
              <a:spLocks noEditPoints="1"/>
            </p:cNvSpPr>
            <p:nvPr/>
          </p:nvSpPr>
          <p:spPr bwMode="auto">
            <a:xfrm>
              <a:off x="5300142" y="3369769"/>
              <a:ext cx="304440" cy="299683"/>
            </a:xfrm>
            <a:custGeom>
              <a:avLst/>
              <a:gdLst/>
              <a:ahLst/>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l="0" t="0" r="r" b="b"/>
              <a:pathLst>
                <a:path w="59" h="58">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latin typeface="inpin heiti" charset="-122"/>
              </a:endParaRPr>
            </a:p>
          </p:txBody>
        </p:sp>
      </p:grpSp>
      <p:grpSp>
        <p:nvGrpSpPr>
          <p:cNvPr id="32" name="Group 105"/>
          <p:cNvGrpSpPr/>
          <p:nvPr/>
        </p:nvGrpSpPr>
        <p:grpSpPr>
          <a:xfrm>
            <a:off x="6521382" y="4874445"/>
            <a:ext cx="657827" cy="638993"/>
            <a:chOff x="5205677" y="3936708"/>
            <a:chExt cx="493370" cy="479245"/>
          </a:xfrm>
        </p:grpSpPr>
        <p:sp>
          <p:nvSpPr>
            <p:cNvPr id="33" name="Rounded Rectangle 115"/>
            <p:cNvSpPr/>
            <p:nvPr/>
          </p:nvSpPr>
          <p:spPr>
            <a:xfrm>
              <a:off x="5205677" y="3936708"/>
              <a:ext cx="493370" cy="479245"/>
            </a:xfrm>
            <a:prstGeom prst="roundRect">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inpin heiti" charset="-122"/>
              </a:endParaRPr>
            </a:p>
          </p:txBody>
        </p:sp>
        <p:sp>
          <p:nvSpPr>
            <p:cNvPr id="34" name="Freeform 135"/>
            <p:cNvSpPr>
              <a:spLocks noEditPoints="1"/>
            </p:cNvSpPr>
            <p:nvPr/>
          </p:nvSpPr>
          <p:spPr bwMode="auto">
            <a:xfrm>
              <a:off x="5326950" y="4058855"/>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latin typeface="inpin heiti" charset="-122"/>
              </a:endParaRPr>
            </a:p>
          </p:txBody>
        </p:sp>
      </p:grpSp>
      <p:sp>
        <p:nvSpPr>
          <p:cNvPr id="35" name="文本框 34"/>
          <p:cNvSpPr txBox="1"/>
          <p:nvPr/>
        </p:nvSpPr>
        <p:spPr>
          <a:xfrm>
            <a:off x="7476442" y="2353098"/>
            <a:ext cx="3699341"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6" name="文本框 35"/>
          <p:cNvSpPr txBox="1"/>
          <p:nvPr/>
        </p:nvSpPr>
        <p:spPr>
          <a:xfrm>
            <a:off x="7444057" y="1935903"/>
            <a:ext cx="369934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7" name="文本框 36"/>
          <p:cNvSpPr txBox="1"/>
          <p:nvPr/>
        </p:nvSpPr>
        <p:spPr>
          <a:xfrm>
            <a:off x="7508827" y="3320671"/>
            <a:ext cx="3699341"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8" name="文本框 37"/>
          <p:cNvSpPr txBox="1"/>
          <p:nvPr/>
        </p:nvSpPr>
        <p:spPr>
          <a:xfrm>
            <a:off x="7476442" y="2903476"/>
            <a:ext cx="369934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9" name="文本框 38"/>
          <p:cNvSpPr txBox="1"/>
          <p:nvPr/>
        </p:nvSpPr>
        <p:spPr>
          <a:xfrm>
            <a:off x="7541212" y="4286954"/>
            <a:ext cx="3699341"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0" name="文本框 39"/>
          <p:cNvSpPr txBox="1"/>
          <p:nvPr/>
        </p:nvSpPr>
        <p:spPr>
          <a:xfrm>
            <a:off x="7508827" y="3869759"/>
            <a:ext cx="369934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1" name="文本框 40"/>
          <p:cNvSpPr txBox="1"/>
          <p:nvPr/>
        </p:nvSpPr>
        <p:spPr>
          <a:xfrm>
            <a:off x="7573597" y="5224315"/>
            <a:ext cx="3699341"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2" name="文本框 41"/>
          <p:cNvSpPr txBox="1"/>
          <p:nvPr/>
        </p:nvSpPr>
        <p:spPr>
          <a:xfrm>
            <a:off x="7541212" y="4807120"/>
            <a:ext cx="3699341"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3" name="Freeform 171"/>
          <p:cNvSpPr>
            <a:spLocks noEditPoints="1"/>
          </p:cNvSpPr>
          <p:nvPr/>
        </p:nvSpPr>
        <p:spPr bwMode="auto">
          <a:xfrm>
            <a:off x="1501898" y="2564344"/>
            <a:ext cx="774072" cy="761976"/>
          </a:xfrm>
          <a:custGeom>
            <a:avLst/>
            <a:gdLst/>
            <a:ahLst/>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l="0" t="0" r="r" b="b"/>
            <a:pathLst>
              <a:path w="59" h="58">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gradFill>
            <a:gsLst>
              <a:gs pos="0">
                <a:srgbClr val="C51F2D"/>
              </a:gs>
              <a:gs pos="100000">
                <a:srgbClr val="83062E"/>
              </a:gs>
            </a:gsLst>
            <a:lin ang="2700000" scaled="0"/>
          </a:gradFill>
          <a:ln w="9525">
            <a:noFill/>
            <a:round/>
          </a:ln>
        </p:spPr>
        <p:txBody>
          <a:bodyPr vert="horz" wrap="square" lIns="121920" tIns="60960" rIns="121920" bIns="60960" numCol="1" anchor="t" anchorCtr="0" compatLnSpc="1"/>
          <a:lstStyle/>
          <a:p>
            <a:endParaRPr lang="en-US" sz="2400" dirty="0">
              <a:latin typeface="inpin heiti" charset="-122"/>
            </a:endParaRPr>
          </a:p>
        </p:txBody>
      </p:sp>
      <p:sp>
        <p:nvSpPr>
          <p:cNvPr id="44" name="Freeform 135"/>
          <p:cNvSpPr>
            <a:spLocks noEditPoints="1"/>
          </p:cNvSpPr>
          <p:nvPr/>
        </p:nvSpPr>
        <p:spPr bwMode="auto">
          <a:xfrm>
            <a:off x="4432076" y="2682101"/>
            <a:ext cx="637751" cy="59738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gradFill>
            <a:gsLst>
              <a:gs pos="0">
                <a:srgbClr val="C51F2D"/>
              </a:gs>
              <a:gs pos="100000">
                <a:srgbClr val="83062E"/>
              </a:gs>
            </a:gsLst>
            <a:lin ang="2700000" scaled="0"/>
          </a:gradFill>
          <a:ln w="9525">
            <a:noFill/>
            <a:round/>
          </a:ln>
        </p:spPr>
        <p:txBody>
          <a:bodyPr vert="horz" wrap="square" lIns="121920" tIns="60960" rIns="121920" bIns="60960" numCol="1" anchor="t" anchorCtr="0" compatLnSpc="1"/>
          <a:lstStyle/>
          <a:p>
            <a:endParaRPr lang="en-US" sz="2400" dirty="0">
              <a:latin typeface="inpin heiti" charset="-122"/>
            </a:endParaRPr>
          </a:p>
        </p:txBody>
      </p:sp>
      <p:sp>
        <p:nvSpPr>
          <p:cNvPr id="45" name="文本框 44"/>
          <p:cNvSpPr txBox="1"/>
          <p:nvPr/>
        </p:nvSpPr>
        <p:spPr>
          <a:xfrm>
            <a:off x="572512" y="4089041"/>
            <a:ext cx="2558772" cy="95410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a:t>
            </a:r>
            <a:endPar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6" name="文本框 45"/>
          <p:cNvSpPr txBox="1"/>
          <p:nvPr/>
        </p:nvSpPr>
        <p:spPr>
          <a:xfrm>
            <a:off x="927692" y="3671846"/>
            <a:ext cx="1783642"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7" name="文本框 46"/>
          <p:cNvSpPr txBox="1"/>
          <p:nvPr/>
        </p:nvSpPr>
        <p:spPr>
          <a:xfrm>
            <a:off x="3503951" y="4089041"/>
            <a:ext cx="2558772" cy="95410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a:t>
            </a:r>
            <a:endPar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8" name="文本框 47"/>
          <p:cNvSpPr txBox="1"/>
          <p:nvPr/>
        </p:nvSpPr>
        <p:spPr>
          <a:xfrm>
            <a:off x="3859131" y="3671846"/>
            <a:ext cx="1783642"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p:tgtEl>
                                          <p:spTgt spid="35"/>
                                        </p:tgtEl>
                                        <p:attrNameLst>
                                          <p:attrName>ppt_y</p:attrName>
                                        </p:attrNameLst>
                                      </p:cBhvr>
                                      <p:tavLst>
                                        <p:tav tm="0">
                                          <p:val>
                                            <p:strVal val="#ppt_y+#ppt_h*1.125000"/>
                                          </p:val>
                                        </p:tav>
                                        <p:tav tm="100000">
                                          <p:val>
                                            <p:strVal val="#ppt_y"/>
                                          </p:val>
                                        </p:tav>
                                      </p:tavLst>
                                    </p:anim>
                                    <p:animEffect transition="in" filter="wipe(up)">
                                      <p:cBhvr>
                                        <p:cTn id="32" dur="500"/>
                                        <p:tgtEl>
                                          <p:spTgt spid="35"/>
                                        </p:tgtEl>
                                      </p:cBhvr>
                                    </p:animEffect>
                                  </p:childTnLst>
                                </p:cTn>
                              </p:par>
                            </p:childTnLst>
                          </p:cTn>
                        </p:par>
                        <p:par>
                          <p:cTn id="33" fill="hold">
                            <p:stCondLst>
                              <p:cond delay="2500"/>
                            </p:stCondLst>
                            <p:childTnLst>
                              <p:par>
                                <p:cTn id="34" presetID="12" presetClass="entr" presetSubtype="4"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p:tgtEl>
                                          <p:spTgt spid="36"/>
                                        </p:tgtEl>
                                        <p:attrNameLst>
                                          <p:attrName>ppt_y</p:attrName>
                                        </p:attrNameLst>
                                      </p:cBhvr>
                                      <p:tavLst>
                                        <p:tav tm="0">
                                          <p:val>
                                            <p:strVal val="#ppt_y+#ppt_h*1.125000"/>
                                          </p:val>
                                        </p:tav>
                                        <p:tav tm="100000">
                                          <p:val>
                                            <p:strVal val="#ppt_y"/>
                                          </p:val>
                                        </p:tav>
                                      </p:tavLst>
                                    </p:anim>
                                    <p:animEffect transition="in" filter="wipe(up)">
                                      <p:cBhvr>
                                        <p:cTn id="37" dur="500"/>
                                        <p:tgtEl>
                                          <p:spTgt spid="36"/>
                                        </p:tgtEl>
                                      </p:cBhvr>
                                    </p:animEffect>
                                  </p:childTnLst>
                                </p:cTn>
                              </p:par>
                            </p:childTnLst>
                          </p:cTn>
                        </p:par>
                        <p:par>
                          <p:cTn id="38" fill="hold">
                            <p:stCondLst>
                              <p:cond delay="3000"/>
                            </p:stCondLst>
                            <p:childTnLst>
                              <p:par>
                                <p:cTn id="39" presetID="1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p:tgtEl>
                                          <p:spTgt spid="37"/>
                                        </p:tgtEl>
                                        <p:attrNameLst>
                                          <p:attrName>ppt_y</p:attrName>
                                        </p:attrNameLst>
                                      </p:cBhvr>
                                      <p:tavLst>
                                        <p:tav tm="0">
                                          <p:val>
                                            <p:strVal val="#ppt_y+#ppt_h*1.125000"/>
                                          </p:val>
                                        </p:tav>
                                        <p:tav tm="100000">
                                          <p:val>
                                            <p:strVal val="#ppt_y"/>
                                          </p:val>
                                        </p:tav>
                                      </p:tavLst>
                                    </p:anim>
                                    <p:animEffect transition="in" filter="wipe(up)">
                                      <p:cBhvr>
                                        <p:cTn id="42" dur="500"/>
                                        <p:tgtEl>
                                          <p:spTgt spid="37"/>
                                        </p:tgtEl>
                                      </p:cBhvr>
                                    </p:animEffect>
                                  </p:childTnLst>
                                </p:cTn>
                              </p:par>
                            </p:childTnLst>
                          </p:cTn>
                        </p:par>
                        <p:par>
                          <p:cTn id="43" fill="hold">
                            <p:stCondLst>
                              <p:cond delay="3500"/>
                            </p:stCondLst>
                            <p:childTnLst>
                              <p:par>
                                <p:cTn id="44" presetID="1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ppt_y</p:attrName>
                                        </p:attrNameLst>
                                      </p:cBhvr>
                                      <p:tavLst>
                                        <p:tav tm="0">
                                          <p:val>
                                            <p:strVal val="#ppt_y+#ppt_h*1.125000"/>
                                          </p:val>
                                        </p:tav>
                                        <p:tav tm="100000">
                                          <p:val>
                                            <p:strVal val="#ppt_y"/>
                                          </p:val>
                                        </p:tav>
                                      </p:tavLst>
                                    </p:anim>
                                    <p:animEffect transition="in" filter="wipe(up)">
                                      <p:cBhvr>
                                        <p:cTn id="47" dur="500"/>
                                        <p:tgtEl>
                                          <p:spTgt spid="38"/>
                                        </p:tgtEl>
                                      </p:cBhvr>
                                    </p:animEffect>
                                  </p:childTnLst>
                                </p:cTn>
                              </p:par>
                            </p:childTnLst>
                          </p:cTn>
                        </p:par>
                        <p:par>
                          <p:cTn id="48" fill="hold">
                            <p:stCondLst>
                              <p:cond delay="4000"/>
                            </p:stCondLst>
                            <p:childTnLst>
                              <p:par>
                                <p:cTn id="49" presetID="12" presetClass="entr" presetSubtype="4"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p:tgtEl>
                                          <p:spTgt spid="39"/>
                                        </p:tgtEl>
                                        <p:attrNameLst>
                                          <p:attrName>ppt_y</p:attrName>
                                        </p:attrNameLst>
                                      </p:cBhvr>
                                      <p:tavLst>
                                        <p:tav tm="0">
                                          <p:val>
                                            <p:strVal val="#ppt_y+#ppt_h*1.125000"/>
                                          </p:val>
                                        </p:tav>
                                        <p:tav tm="100000">
                                          <p:val>
                                            <p:strVal val="#ppt_y"/>
                                          </p:val>
                                        </p:tav>
                                      </p:tavLst>
                                    </p:anim>
                                    <p:animEffect transition="in" filter="wipe(up)">
                                      <p:cBhvr>
                                        <p:cTn id="52" dur="500"/>
                                        <p:tgtEl>
                                          <p:spTgt spid="39"/>
                                        </p:tgtEl>
                                      </p:cBhvr>
                                    </p:animEffect>
                                  </p:childTnLst>
                                </p:cTn>
                              </p:par>
                            </p:childTnLst>
                          </p:cTn>
                        </p:par>
                        <p:par>
                          <p:cTn id="53" fill="hold">
                            <p:stCondLst>
                              <p:cond delay="4500"/>
                            </p:stCondLst>
                            <p:childTnLst>
                              <p:par>
                                <p:cTn id="54" presetID="12" presetClass="entr" presetSubtype="4"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p:tgtEl>
                                          <p:spTgt spid="40"/>
                                        </p:tgtEl>
                                        <p:attrNameLst>
                                          <p:attrName>ppt_y</p:attrName>
                                        </p:attrNameLst>
                                      </p:cBhvr>
                                      <p:tavLst>
                                        <p:tav tm="0">
                                          <p:val>
                                            <p:strVal val="#ppt_y+#ppt_h*1.125000"/>
                                          </p:val>
                                        </p:tav>
                                        <p:tav tm="100000">
                                          <p:val>
                                            <p:strVal val="#ppt_y"/>
                                          </p:val>
                                        </p:tav>
                                      </p:tavLst>
                                    </p:anim>
                                    <p:animEffect transition="in" filter="wipe(up)">
                                      <p:cBhvr>
                                        <p:cTn id="57" dur="500"/>
                                        <p:tgtEl>
                                          <p:spTgt spid="40"/>
                                        </p:tgtEl>
                                      </p:cBhvr>
                                    </p:animEffect>
                                  </p:childTnLst>
                                </p:cTn>
                              </p:par>
                            </p:childTnLst>
                          </p:cTn>
                        </p:par>
                        <p:par>
                          <p:cTn id="58" fill="hold">
                            <p:stCondLst>
                              <p:cond delay="5000"/>
                            </p:stCondLst>
                            <p:childTnLst>
                              <p:par>
                                <p:cTn id="59" presetID="1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p:tgtEl>
                                          <p:spTgt spid="41"/>
                                        </p:tgtEl>
                                        <p:attrNameLst>
                                          <p:attrName>ppt_y</p:attrName>
                                        </p:attrNameLst>
                                      </p:cBhvr>
                                      <p:tavLst>
                                        <p:tav tm="0">
                                          <p:val>
                                            <p:strVal val="#ppt_y+#ppt_h*1.125000"/>
                                          </p:val>
                                        </p:tav>
                                        <p:tav tm="100000">
                                          <p:val>
                                            <p:strVal val="#ppt_y"/>
                                          </p:val>
                                        </p:tav>
                                      </p:tavLst>
                                    </p:anim>
                                    <p:animEffect transition="in" filter="wipe(up)">
                                      <p:cBhvr>
                                        <p:cTn id="62" dur="500"/>
                                        <p:tgtEl>
                                          <p:spTgt spid="41"/>
                                        </p:tgtEl>
                                      </p:cBhvr>
                                    </p:animEffect>
                                  </p:childTnLst>
                                </p:cTn>
                              </p:par>
                            </p:childTnLst>
                          </p:cTn>
                        </p:par>
                        <p:par>
                          <p:cTn id="63" fill="hold">
                            <p:stCondLst>
                              <p:cond delay="5500"/>
                            </p:stCondLst>
                            <p:childTnLst>
                              <p:par>
                                <p:cTn id="64" presetID="12" presetClass="entr" presetSubtype="4"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ppt_y</p:attrName>
                                        </p:attrNameLst>
                                      </p:cBhvr>
                                      <p:tavLst>
                                        <p:tav tm="0">
                                          <p:val>
                                            <p:strVal val="#ppt_y+#ppt_h*1.125000"/>
                                          </p:val>
                                        </p:tav>
                                        <p:tav tm="100000">
                                          <p:val>
                                            <p:strVal val="#ppt_y"/>
                                          </p:val>
                                        </p:tav>
                                      </p:tavLst>
                                    </p:anim>
                                    <p:animEffect transition="in" filter="wipe(up)">
                                      <p:cBhvr>
                                        <p:cTn id="67" dur="500"/>
                                        <p:tgtEl>
                                          <p:spTgt spid="42"/>
                                        </p:tgtEl>
                                      </p:cBhvr>
                                    </p:animEffect>
                                  </p:childTnLst>
                                </p:cTn>
                              </p:par>
                            </p:childTnLst>
                          </p:cTn>
                        </p:par>
                        <p:par>
                          <p:cTn id="68" fill="hold">
                            <p:stCondLst>
                              <p:cond delay="6000"/>
                            </p:stCondLst>
                            <p:childTnLst>
                              <p:par>
                                <p:cTn id="69" presetID="12" presetClass="entr" presetSubtype="4"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p:tgtEl>
                                          <p:spTgt spid="45"/>
                                        </p:tgtEl>
                                        <p:attrNameLst>
                                          <p:attrName>ppt_y</p:attrName>
                                        </p:attrNameLst>
                                      </p:cBhvr>
                                      <p:tavLst>
                                        <p:tav tm="0">
                                          <p:val>
                                            <p:strVal val="#ppt_y+#ppt_h*1.125000"/>
                                          </p:val>
                                        </p:tav>
                                        <p:tav tm="100000">
                                          <p:val>
                                            <p:strVal val="#ppt_y"/>
                                          </p:val>
                                        </p:tav>
                                      </p:tavLst>
                                    </p:anim>
                                    <p:animEffect transition="in" filter="wipe(up)">
                                      <p:cBhvr>
                                        <p:cTn id="72" dur="500"/>
                                        <p:tgtEl>
                                          <p:spTgt spid="45"/>
                                        </p:tgtEl>
                                      </p:cBhvr>
                                    </p:animEffect>
                                  </p:childTnLst>
                                </p:cTn>
                              </p:par>
                            </p:childTnLst>
                          </p:cTn>
                        </p:par>
                        <p:par>
                          <p:cTn id="73" fill="hold">
                            <p:stCondLst>
                              <p:cond delay="6500"/>
                            </p:stCondLst>
                            <p:childTnLst>
                              <p:par>
                                <p:cTn id="74" presetID="12" presetClass="entr" presetSubtype="4"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additive="base">
                                        <p:cTn id="76" dur="500"/>
                                        <p:tgtEl>
                                          <p:spTgt spid="46"/>
                                        </p:tgtEl>
                                        <p:attrNameLst>
                                          <p:attrName>ppt_y</p:attrName>
                                        </p:attrNameLst>
                                      </p:cBhvr>
                                      <p:tavLst>
                                        <p:tav tm="0">
                                          <p:val>
                                            <p:strVal val="#ppt_y+#ppt_h*1.125000"/>
                                          </p:val>
                                        </p:tav>
                                        <p:tav tm="100000">
                                          <p:val>
                                            <p:strVal val="#ppt_y"/>
                                          </p:val>
                                        </p:tav>
                                      </p:tavLst>
                                    </p:anim>
                                    <p:animEffect transition="in" filter="wipe(up)">
                                      <p:cBhvr>
                                        <p:cTn id="77" dur="500"/>
                                        <p:tgtEl>
                                          <p:spTgt spid="46"/>
                                        </p:tgtEl>
                                      </p:cBhvr>
                                    </p:animEffect>
                                  </p:childTnLst>
                                </p:cTn>
                              </p:par>
                            </p:childTnLst>
                          </p:cTn>
                        </p:par>
                        <p:par>
                          <p:cTn id="78" fill="hold">
                            <p:stCondLst>
                              <p:cond delay="7000"/>
                            </p:stCondLst>
                            <p:childTnLst>
                              <p:par>
                                <p:cTn id="79" presetID="12" presetClass="entr" presetSubtype="4"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p:tgtEl>
                                          <p:spTgt spid="47"/>
                                        </p:tgtEl>
                                        <p:attrNameLst>
                                          <p:attrName>ppt_y</p:attrName>
                                        </p:attrNameLst>
                                      </p:cBhvr>
                                      <p:tavLst>
                                        <p:tav tm="0">
                                          <p:val>
                                            <p:strVal val="#ppt_y+#ppt_h*1.125000"/>
                                          </p:val>
                                        </p:tav>
                                        <p:tav tm="100000">
                                          <p:val>
                                            <p:strVal val="#ppt_y"/>
                                          </p:val>
                                        </p:tav>
                                      </p:tavLst>
                                    </p:anim>
                                    <p:animEffect transition="in" filter="wipe(up)">
                                      <p:cBhvr>
                                        <p:cTn id="82" dur="500"/>
                                        <p:tgtEl>
                                          <p:spTgt spid="47"/>
                                        </p:tgtEl>
                                      </p:cBhvr>
                                    </p:animEffect>
                                  </p:childTnLst>
                                </p:cTn>
                              </p:par>
                            </p:childTnLst>
                          </p:cTn>
                        </p:par>
                        <p:par>
                          <p:cTn id="83" fill="hold">
                            <p:stCondLst>
                              <p:cond delay="7500"/>
                            </p:stCondLst>
                            <p:childTnLst>
                              <p:par>
                                <p:cTn id="84" presetID="12" presetClass="entr" presetSubtype="4" fill="hold" grpId="0" nodeType="after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p:tgtEl>
                                          <p:spTgt spid="48"/>
                                        </p:tgtEl>
                                        <p:attrNameLst>
                                          <p:attrName>ppt_y</p:attrName>
                                        </p:attrNameLst>
                                      </p:cBhvr>
                                      <p:tavLst>
                                        <p:tav tm="0">
                                          <p:val>
                                            <p:strVal val="#ppt_y+#ppt_h*1.125000"/>
                                          </p:val>
                                        </p:tav>
                                        <p:tav tm="100000">
                                          <p:val>
                                            <p:strVal val="#ppt_y"/>
                                          </p:val>
                                        </p:tav>
                                      </p:tavLst>
                                    </p:anim>
                                    <p:animEffect transition="in" filter="wipe(up)">
                                      <p:cBhvr>
                                        <p:cTn id="8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p:bldP spid="36" grpId="0" bldLvl="0"/>
      <p:bldP spid="37" grpId="0" bldLvl="0"/>
      <p:bldP spid="38" grpId="0" bldLvl="0"/>
      <p:bldP spid="39" grpId="0" bldLvl="0"/>
      <p:bldP spid="40" grpId="0" bldLvl="0"/>
      <p:bldP spid="41" grpId="0" bldLvl="0"/>
      <p:bldP spid="42" grpId="0" bldLvl="0"/>
      <p:bldP spid="45" grpId="0" bldLvl="0"/>
      <p:bldP spid="46" grpId="0" bldLvl="0"/>
      <p:bldP spid="47" grpId="0" bldLvl="0"/>
      <p:bldP spid="48"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文本框 6"/>
          <p:cNvSpPr txBox="1"/>
          <p:nvPr/>
        </p:nvSpPr>
        <p:spPr>
          <a:xfrm>
            <a:off x="1024994" y="249580"/>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7" name="Rectangle 27"/>
          <p:cNvSpPr/>
          <p:nvPr/>
        </p:nvSpPr>
        <p:spPr>
          <a:xfrm>
            <a:off x="1960398" y="2190715"/>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endParaRPr>
          </a:p>
        </p:txBody>
      </p:sp>
      <p:sp>
        <p:nvSpPr>
          <p:cNvPr id="28" name="Rectangle 28"/>
          <p:cNvSpPr/>
          <p:nvPr/>
        </p:nvSpPr>
        <p:spPr>
          <a:xfrm>
            <a:off x="1960398" y="2655535"/>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endParaRPr>
          </a:p>
        </p:txBody>
      </p:sp>
      <p:sp>
        <p:nvSpPr>
          <p:cNvPr id="29" name="Shape"/>
          <p:cNvSpPr/>
          <p:nvPr/>
        </p:nvSpPr>
        <p:spPr>
          <a:xfrm>
            <a:off x="1122198" y="2523455"/>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gradFill>
            <a:gsLst>
              <a:gs pos="0">
                <a:srgbClr val="C51F2D"/>
              </a:gs>
              <a:gs pos="100000">
                <a:srgbClr val="83062E"/>
              </a:gs>
            </a:gsLst>
            <a:lin ang="2700000" scaled="0"/>
          </a:gra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Gill Sans"/>
              <a:sym typeface="Gill Sans"/>
            </a:endParaRPr>
          </a:p>
        </p:txBody>
      </p:sp>
      <p:sp>
        <p:nvSpPr>
          <p:cNvPr id="30" name="Shape"/>
          <p:cNvSpPr/>
          <p:nvPr/>
        </p:nvSpPr>
        <p:spPr>
          <a:xfrm>
            <a:off x="1122198" y="4408617"/>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gradFill>
            <a:gsLst>
              <a:gs pos="0">
                <a:srgbClr val="C51F2D"/>
              </a:gs>
              <a:gs pos="100000">
                <a:srgbClr val="83062E"/>
              </a:gs>
            </a:gsLst>
            <a:lin ang="2700000" scaled="0"/>
          </a:gra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Gill Sans"/>
              <a:sym typeface="Gill Sans"/>
            </a:endParaRPr>
          </a:p>
        </p:txBody>
      </p:sp>
      <p:sp>
        <p:nvSpPr>
          <p:cNvPr id="31" name="Rectangle 27"/>
          <p:cNvSpPr/>
          <p:nvPr/>
        </p:nvSpPr>
        <p:spPr>
          <a:xfrm>
            <a:off x="1960398" y="4131122"/>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endParaRPr>
          </a:p>
        </p:txBody>
      </p:sp>
      <p:sp>
        <p:nvSpPr>
          <p:cNvPr id="32" name="Rectangle 28"/>
          <p:cNvSpPr/>
          <p:nvPr/>
        </p:nvSpPr>
        <p:spPr>
          <a:xfrm>
            <a:off x="1960398" y="4595942"/>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endParaRPr>
          </a:p>
        </p:txBody>
      </p:sp>
      <p:sp>
        <p:nvSpPr>
          <p:cNvPr id="33" name="Rectangle 27"/>
          <p:cNvSpPr/>
          <p:nvPr/>
        </p:nvSpPr>
        <p:spPr>
          <a:xfrm>
            <a:off x="7434728" y="2150525"/>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endParaRPr>
          </a:p>
        </p:txBody>
      </p:sp>
      <p:sp>
        <p:nvSpPr>
          <p:cNvPr id="34" name="Rectangle 28"/>
          <p:cNvSpPr/>
          <p:nvPr/>
        </p:nvSpPr>
        <p:spPr>
          <a:xfrm>
            <a:off x="7434728" y="2615345"/>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endParaRPr>
          </a:p>
        </p:txBody>
      </p:sp>
      <p:sp>
        <p:nvSpPr>
          <p:cNvPr id="35" name="Shape"/>
          <p:cNvSpPr/>
          <p:nvPr/>
        </p:nvSpPr>
        <p:spPr>
          <a:xfrm>
            <a:off x="6596528" y="2483265"/>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gradFill>
            <a:gsLst>
              <a:gs pos="0">
                <a:srgbClr val="C51F2D"/>
              </a:gs>
              <a:gs pos="100000">
                <a:srgbClr val="83062E"/>
              </a:gs>
            </a:gsLst>
            <a:lin ang="2700000" scaled="0"/>
          </a:gra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Gill Sans"/>
              <a:sym typeface="Gill Sans"/>
            </a:endParaRPr>
          </a:p>
        </p:txBody>
      </p:sp>
      <p:sp>
        <p:nvSpPr>
          <p:cNvPr id="36" name="Shape"/>
          <p:cNvSpPr/>
          <p:nvPr/>
        </p:nvSpPr>
        <p:spPr>
          <a:xfrm>
            <a:off x="6596528" y="4368427"/>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gradFill>
            <a:gsLst>
              <a:gs pos="0">
                <a:srgbClr val="C51F2D"/>
              </a:gs>
              <a:gs pos="100000">
                <a:srgbClr val="83062E"/>
              </a:gs>
            </a:gsLst>
            <a:lin ang="2700000" scaled="0"/>
          </a:gra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Gill Sans"/>
              <a:sym typeface="Gill Sans"/>
            </a:endParaRPr>
          </a:p>
        </p:txBody>
      </p:sp>
      <p:sp>
        <p:nvSpPr>
          <p:cNvPr id="37" name="Rectangle 27"/>
          <p:cNvSpPr/>
          <p:nvPr/>
        </p:nvSpPr>
        <p:spPr>
          <a:xfrm>
            <a:off x="7434728" y="4090932"/>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endParaRPr>
          </a:p>
        </p:txBody>
      </p:sp>
      <p:sp>
        <p:nvSpPr>
          <p:cNvPr id="38" name="Rectangle 28"/>
          <p:cNvSpPr/>
          <p:nvPr/>
        </p:nvSpPr>
        <p:spPr>
          <a:xfrm>
            <a:off x="7434728" y="4555752"/>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ppt_x"/>
                                          </p:val>
                                        </p:tav>
                                        <p:tav tm="100000">
                                          <p:val>
                                            <p:strVal val="#ppt_x"/>
                                          </p:val>
                                        </p:tav>
                                      </p:tavLst>
                                    </p:anim>
                                    <p:anim calcmode="lin" valueType="num">
                                      <p:cBhvr additive="base">
                                        <p:cTn id="29" dur="500" fill="hold"/>
                                        <p:tgtEl>
                                          <p:spTgt spid="32"/>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childTnLst>
                          </p:cTn>
                        </p:par>
                        <p:par>
                          <p:cTn id="43" fill="hold">
                            <p:stCondLst>
                              <p:cond delay="1500"/>
                            </p:stCondLst>
                            <p:childTnLst>
                              <p:par>
                                <p:cTn id="44" presetID="2" presetClass="entr" presetSubtype="4"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500" fill="hold"/>
                                        <p:tgtEl>
                                          <p:spTgt spid="36"/>
                                        </p:tgtEl>
                                        <p:attrNameLst>
                                          <p:attrName>ppt_x</p:attrName>
                                        </p:attrNameLst>
                                      </p:cBhvr>
                                      <p:tavLst>
                                        <p:tav tm="0">
                                          <p:val>
                                            <p:strVal val="#ppt_x"/>
                                          </p:val>
                                        </p:tav>
                                        <p:tav tm="100000">
                                          <p:val>
                                            <p:strVal val="#ppt_x"/>
                                          </p:val>
                                        </p:tav>
                                      </p:tavLst>
                                    </p:anim>
                                    <p:anim calcmode="lin" valueType="num">
                                      <p:cBhvr additive="base">
                                        <p:cTn id="47" dur="500" fill="hold"/>
                                        <p:tgtEl>
                                          <p:spTgt spid="3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fill="hold"/>
                                        <p:tgtEl>
                                          <p:spTgt spid="37"/>
                                        </p:tgtEl>
                                        <p:attrNameLst>
                                          <p:attrName>ppt_x</p:attrName>
                                        </p:attrNameLst>
                                      </p:cBhvr>
                                      <p:tavLst>
                                        <p:tav tm="0">
                                          <p:val>
                                            <p:strVal val="#ppt_x"/>
                                          </p:val>
                                        </p:tav>
                                        <p:tav tm="100000">
                                          <p:val>
                                            <p:strVal val="#ppt_x"/>
                                          </p:val>
                                        </p:tav>
                                      </p:tavLst>
                                    </p:anim>
                                    <p:anim calcmode="lin" valueType="num">
                                      <p:cBhvr additive="base">
                                        <p:cTn id="51" dur="500" fill="hold"/>
                                        <p:tgtEl>
                                          <p:spTgt spid="37"/>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ppt_x"/>
                                          </p:val>
                                        </p:tav>
                                        <p:tav tm="100000">
                                          <p:val>
                                            <p:strVal val="#ppt_x"/>
                                          </p:val>
                                        </p:tav>
                                      </p:tavLst>
                                    </p:anim>
                                    <p:anim calcmode="lin" valueType="num">
                                      <p:cBhvr additive="base">
                                        <p:cTn id="5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animBg="1"/>
      <p:bldP spid="30" grpId="0" animBg="1"/>
      <p:bldP spid="31" grpId="0"/>
      <p:bldP spid="32" grpId="0"/>
      <p:bldP spid="33" grpId="0"/>
      <p:bldP spid="34" grpId="0"/>
      <p:bldP spid="35" grpId="0" animBg="1"/>
      <p:bldP spid="36" grpId="0" animBg="1"/>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文本框 6"/>
          <p:cNvSpPr txBox="1"/>
          <p:nvPr/>
        </p:nvSpPr>
        <p:spPr>
          <a:xfrm>
            <a:off x="1024994" y="249580"/>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 name="矩形 1"/>
          <p:cNvSpPr/>
          <p:nvPr/>
        </p:nvSpPr>
        <p:spPr>
          <a:xfrm>
            <a:off x="1000258" y="1544966"/>
            <a:ext cx="10191484" cy="4598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5522749" y="1544966"/>
            <a:ext cx="5668994" cy="4598756"/>
          </a:xfrm>
          <a:prstGeom prst="roundRect">
            <a:avLst>
              <a:gd name="adj" fmla="val 0"/>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26800" y="2016617"/>
            <a:ext cx="3669407" cy="3669407"/>
          </a:xfrm>
          <a:prstGeom prst="rect">
            <a:avLst/>
          </a:prstGeom>
        </p:spPr>
      </p:pic>
      <p:sp>
        <p:nvSpPr>
          <p:cNvPr id="10" name="TextBox 7"/>
          <p:cNvSpPr txBox="1"/>
          <p:nvPr/>
        </p:nvSpPr>
        <p:spPr>
          <a:xfrm>
            <a:off x="5954019" y="2921037"/>
            <a:ext cx="3467616" cy="584775"/>
          </a:xfrm>
          <a:prstGeom prst="rect">
            <a:avLst/>
          </a:prstGeom>
          <a:noFill/>
        </p:spPr>
        <p:txBody>
          <a:bodyPr wrap="none" rtlCol="0">
            <a:spAutoFit/>
          </a:bodyPr>
          <a:lstStyle/>
          <a:p>
            <a:r>
              <a:rPr lang="zh-CN" altLang="en-US" sz="32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添加页面标题内容</a:t>
            </a:r>
            <a:endParaRPr lang="zh-CN" altLang="en-US" sz="32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1" name="Google Shape;86;p19"/>
          <p:cNvSpPr txBox="1"/>
          <p:nvPr/>
        </p:nvSpPr>
        <p:spPr>
          <a:xfrm>
            <a:off x="6096000" y="2480716"/>
            <a:ext cx="3183654" cy="333705"/>
          </a:xfrm>
          <a:prstGeom prst="rect">
            <a:avLst/>
          </a:prstGeom>
          <a:noFill/>
          <a:ln>
            <a:solidFill>
              <a:schemeClr val="bg1"/>
            </a:solid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b="0" i="0" u="none" strike="noStrike" cap="none">
                <a:solidFill>
                  <a:schemeClr val="bg1"/>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b="0" i="0" u="none" strike="noStrike" cap="none">
              <a:solidFill>
                <a:schemeClr val="bg1"/>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12" name="TextBox 24"/>
          <p:cNvSpPr txBox="1"/>
          <p:nvPr/>
        </p:nvSpPr>
        <p:spPr>
          <a:xfrm>
            <a:off x="5954019" y="3692918"/>
            <a:ext cx="4822109" cy="1350995"/>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11906" y="2514975"/>
            <a:ext cx="4342614" cy="1246495"/>
          </a:xfrm>
          <a:prstGeom prst="rect">
            <a:avLst/>
          </a:prstGeom>
          <a:noFill/>
        </p:spPr>
        <p:txBody>
          <a:bodyPr wrap="square" rtlCol="0">
            <a:spAutoFit/>
          </a:bodyPr>
          <a:lstStyle/>
          <a:p>
            <a:pPr algn="dist"/>
            <a:r>
              <a:rPr lang="zh-CN" altLang="en-US" sz="7500" b="1" dirty="0">
                <a:gradFill>
                  <a:gsLst>
                    <a:gs pos="2655">
                      <a:srgbClr val="83062E"/>
                    </a:gs>
                    <a:gs pos="53000">
                      <a:srgbClr val="C51F2D"/>
                    </a:gs>
                    <a:gs pos="100000">
                      <a:srgbClr val="83062E"/>
                    </a:gs>
                  </a:gsLst>
                  <a:lin ang="5400000" scaled="1"/>
                </a:gradFill>
                <a:latin typeface="字魂59号-创粗黑" panose="00000500000000000000" pitchFamily="2" charset="-122"/>
                <a:ea typeface="字魂59号-创粗黑" panose="00000500000000000000" pitchFamily="2" charset="-122"/>
              </a:rPr>
              <a:t>成果展示</a:t>
            </a:r>
            <a:endParaRPr lang="zh-CN" altLang="en-US" sz="7500" b="1" dirty="0">
              <a:gradFill>
                <a:gsLst>
                  <a:gs pos="2655">
                    <a:srgbClr val="83062E"/>
                  </a:gs>
                  <a:gs pos="53000">
                    <a:srgbClr val="C51F2D"/>
                  </a:gs>
                  <a:gs pos="100000">
                    <a:srgbClr val="83062E"/>
                  </a:gs>
                </a:gsLst>
                <a:lin ang="5400000" scaled="1"/>
              </a:gradFill>
              <a:latin typeface="字魂59号-创粗黑" panose="00000500000000000000" pitchFamily="2" charset="-122"/>
              <a:ea typeface="字魂59号-创粗黑" panose="00000500000000000000" pitchFamily="2" charset="-122"/>
            </a:endParaRPr>
          </a:p>
        </p:txBody>
      </p:sp>
      <p:sp>
        <p:nvSpPr>
          <p:cNvPr id="4" name="文本框 3"/>
          <p:cNvSpPr txBox="1"/>
          <p:nvPr/>
        </p:nvSpPr>
        <p:spPr>
          <a:xfrm>
            <a:off x="5379076" y="1820743"/>
            <a:ext cx="1433848" cy="523220"/>
          </a:xfrm>
          <a:prstGeom prst="rect">
            <a:avLst/>
          </a:prstGeom>
          <a:noFill/>
          <a:ln>
            <a:solidFill>
              <a:schemeClr val="bg1">
                <a:lumMod val="50000"/>
              </a:schemeClr>
            </a:solidFill>
          </a:ln>
        </p:spPr>
        <p:txBody>
          <a:bodyPr wrap="square" rtlCol="0">
            <a:spAutoFit/>
          </a:bodyPr>
          <a:lstStyle/>
          <a:p>
            <a:pPr algn="ctr"/>
            <a:r>
              <a:rPr lang="en-US" altLang="zh-CN" sz="2800" dirty="0">
                <a:latin typeface="字魂58号-创中黑" panose="00000500000000000000" pitchFamily="2" charset="-122"/>
                <a:ea typeface="字魂58号-创中黑" panose="00000500000000000000" pitchFamily="2" charset="-122"/>
              </a:rPr>
              <a:t>  Part 03  </a:t>
            </a:r>
            <a:endParaRPr lang="en-US" altLang="zh-CN" sz="2800" dirty="0">
              <a:latin typeface="字魂58号-创中黑" panose="00000500000000000000" pitchFamily="2" charset="-122"/>
              <a:ea typeface="字魂58号-创中黑" panose="00000500000000000000" pitchFamily="2" charset="-122"/>
            </a:endParaRPr>
          </a:p>
        </p:txBody>
      </p:sp>
      <p:sp>
        <p:nvSpPr>
          <p:cNvPr id="12" name="圆: 空心 11"/>
          <p:cNvSpPr/>
          <p:nvPr/>
        </p:nvSpPr>
        <p:spPr>
          <a:xfrm>
            <a:off x="-363454" y="4002900"/>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圆: 空心 12"/>
          <p:cNvSpPr/>
          <p:nvPr/>
        </p:nvSpPr>
        <p:spPr>
          <a:xfrm>
            <a:off x="3834319" y="1065603"/>
            <a:ext cx="264153" cy="264153"/>
          </a:xfrm>
          <a:prstGeom prst="donut">
            <a:avLst>
              <a:gd name="adj" fmla="val 170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圆: 空心 13"/>
          <p:cNvSpPr/>
          <p:nvPr/>
        </p:nvSpPr>
        <p:spPr>
          <a:xfrm>
            <a:off x="11838438" y="1855482"/>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圆: 空心 14"/>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圆: 空心 15"/>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圆: 空心 16"/>
          <p:cNvSpPr/>
          <p:nvPr/>
        </p:nvSpPr>
        <p:spPr>
          <a:xfrm>
            <a:off x="8369139" y="5440740"/>
            <a:ext cx="857535" cy="857535"/>
          </a:xfrm>
          <a:prstGeom prst="donut">
            <a:avLst>
              <a:gd name="adj" fmla="val 913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圆: 空心 17"/>
          <p:cNvSpPr/>
          <p:nvPr/>
        </p:nvSpPr>
        <p:spPr>
          <a:xfrm>
            <a:off x="3268510" y="6528102"/>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 空心 18"/>
          <p:cNvSpPr/>
          <p:nvPr/>
        </p:nvSpPr>
        <p:spPr>
          <a:xfrm>
            <a:off x="-189899" y="226192"/>
            <a:ext cx="459607" cy="459607"/>
          </a:xfrm>
          <a:prstGeom prst="donut">
            <a:avLst>
              <a:gd name="adj" fmla="val 42133"/>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圆: 空心 19"/>
          <p:cNvSpPr/>
          <p:nvPr/>
        </p:nvSpPr>
        <p:spPr>
          <a:xfrm>
            <a:off x="4523132" y="-324303"/>
            <a:ext cx="648606" cy="648606"/>
          </a:xfrm>
          <a:prstGeom prst="donut">
            <a:avLst>
              <a:gd name="adj" fmla="val 10620"/>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圆: 空心 20"/>
          <p:cNvSpPr/>
          <p:nvPr/>
        </p:nvSpPr>
        <p:spPr>
          <a:xfrm>
            <a:off x="5981020" y="723544"/>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圆: 空心 22"/>
          <p:cNvSpPr/>
          <p:nvPr/>
        </p:nvSpPr>
        <p:spPr>
          <a:xfrm>
            <a:off x="11794990" y="4366354"/>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圆: 空心 24"/>
          <p:cNvSpPr/>
          <p:nvPr/>
        </p:nvSpPr>
        <p:spPr>
          <a:xfrm>
            <a:off x="10101265" y="1659719"/>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圆: 空心 25"/>
          <p:cNvSpPr/>
          <p:nvPr/>
        </p:nvSpPr>
        <p:spPr>
          <a:xfrm>
            <a:off x="11794990" y="-324303"/>
            <a:ext cx="726908" cy="726908"/>
          </a:xfrm>
          <a:prstGeom prst="donut">
            <a:avLst>
              <a:gd name="adj" fmla="val 4595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圆: 空心 26"/>
          <p:cNvSpPr/>
          <p:nvPr/>
        </p:nvSpPr>
        <p:spPr>
          <a:xfrm>
            <a:off x="3004357" y="5500923"/>
            <a:ext cx="264153" cy="264153"/>
          </a:xfrm>
          <a:prstGeom prst="donut">
            <a:avLst>
              <a:gd name="adj" fmla="val 17036"/>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10564586" y="4140159"/>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779816" y="2180538"/>
            <a:ext cx="201080" cy="201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3951526" y="3867411"/>
            <a:ext cx="4187922" cy="703398"/>
          </a:xfrm>
          <a:prstGeom prst="rect">
            <a:avLst/>
          </a:prstGeom>
          <a:noFill/>
        </p:spPr>
        <p:txBody>
          <a:bodyPr wrap="square" rtlCol="0">
            <a:spAutoFit/>
          </a:bodyPr>
          <a:lstStyle/>
          <a:p>
            <a:pPr algn="ctr">
              <a:lnSpc>
                <a:spcPct val="150000"/>
              </a:lnSpc>
            </a:pP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endPar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1" name="矩形: 圆角 30"/>
          <p:cNvSpPr/>
          <p:nvPr/>
        </p:nvSpPr>
        <p:spPr>
          <a:xfrm>
            <a:off x="5644243" y="4988576"/>
            <a:ext cx="903514" cy="423234"/>
          </a:xfrm>
          <a:prstGeom prst="roundRect">
            <a:avLst>
              <a:gd name="adj" fmla="val 32099"/>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6007132" y="5057183"/>
            <a:ext cx="177734" cy="288471"/>
          </a:xfrm>
          <a:prstGeom prst="chevron">
            <a:avLst>
              <a:gd name="adj" fmla="val 85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2" grpId="0" animBg="1"/>
      <p:bldP spid="13" grpId="0" animBg="1"/>
      <p:bldP spid="15" grpId="0" animBg="1"/>
      <p:bldP spid="16" grpId="0" animBg="1"/>
      <p:bldP spid="17" grpId="0" animBg="1"/>
      <p:bldP spid="18" grpId="0" animBg="1"/>
      <p:bldP spid="19" grpId="0" animBg="1"/>
      <p:bldP spid="20" grpId="0" animBg="1"/>
      <p:bldP spid="21" grpId="0" animBg="1"/>
      <p:bldP spid="23" grpId="0" animBg="1"/>
      <p:bldP spid="25" grpId="0" animBg="1"/>
      <p:bldP spid="26" grpId="0" animBg="1"/>
      <p:bldP spid="27" grpId="0" animBg="1"/>
      <p:bldP spid="30" grpId="0"/>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文本框 6"/>
          <p:cNvSpPr txBox="1"/>
          <p:nvPr/>
        </p:nvSpPr>
        <p:spPr>
          <a:xfrm>
            <a:off x="1024994" y="249580"/>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Rectangle 27"/>
          <p:cNvSpPr/>
          <p:nvPr/>
        </p:nvSpPr>
        <p:spPr>
          <a:xfrm>
            <a:off x="942982" y="2124742"/>
            <a:ext cx="3021812"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endParaRPr>
          </a:p>
        </p:txBody>
      </p:sp>
      <p:sp>
        <p:nvSpPr>
          <p:cNvPr id="9" name="Rectangle 28"/>
          <p:cNvSpPr/>
          <p:nvPr/>
        </p:nvSpPr>
        <p:spPr>
          <a:xfrm>
            <a:off x="942982" y="2589562"/>
            <a:ext cx="3021812" cy="963469"/>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endParaRPr>
          </a:p>
        </p:txBody>
      </p:sp>
      <p:sp>
        <p:nvSpPr>
          <p:cNvPr id="10" name="Rectangle 27"/>
          <p:cNvSpPr/>
          <p:nvPr/>
        </p:nvSpPr>
        <p:spPr>
          <a:xfrm>
            <a:off x="942982" y="4065149"/>
            <a:ext cx="3021812"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endParaRPr>
          </a:p>
        </p:txBody>
      </p:sp>
      <p:sp>
        <p:nvSpPr>
          <p:cNvPr id="11" name="Rectangle 28"/>
          <p:cNvSpPr/>
          <p:nvPr/>
        </p:nvSpPr>
        <p:spPr>
          <a:xfrm>
            <a:off x="942982" y="4529969"/>
            <a:ext cx="3021812" cy="963469"/>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endParaRPr>
          </a:p>
        </p:txBody>
      </p:sp>
      <p:sp>
        <p:nvSpPr>
          <p:cNvPr id="12" name="Rectangle 27"/>
          <p:cNvSpPr/>
          <p:nvPr/>
        </p:nvSpPr>
        <p:spPr>
          <a:xfrm>
            <a:off x="8645503" y="2124742"/>
            <a:ext cx="3021812"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endParaRPr>
          </a:p>
        </p:txBody>
      </p:sp>
      <p:sp>
        <p:nvSpPr>
          <p:cNvPr id="13" name="Rectangle 28"/>
          <p:cNvSpPr/>
          <p:nvPr/>
        </p:nvSpPr>
        <p:spPr>
          <a:xfrm>
            <a:off x="8645503" y="2589562"/>
            <a:ext cx="3021812" cy="963469"/>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endParaRPr>
          </a:p>
        </p:txBody>
      </p:sp>
      <p:sp>
        <p:nvSpPr>
          <p:cNvPr id="14" name="Rectangle 27"/>
          <p:cNvSpPr/>
          <p:nvPr/>
        </p:nvSpPr>
        <p:spPr>
          <a:xfrm>
            <a:off x="8645503" y="4065149"/>
            <a:ext cx="3021812"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endParaRPr>
          </a:p>
        </p:txBody>
      </p:sp>
      <p:sp>
        <p:nvSpPr>
          <p:cNvPr id="15" name="Rectangle 28"/>
          <p:cNvSpPr/>
          <p:nvPr/>
        </p:nvSpPr>
        <p:spPr>
          <a:xfrm>
            <a:off x="8645503" y="4529969"/>
            <a:ext cx="3021812" cy="963469"/>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endParaRPr>
          </a:p>
        </p:txBody>
      </p:sp>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l="16667" r="16667"/>
          <a:stretch>
            <a:fillRect/>
          </a:stretch>
        </p:blipFill>
        <p:spPr>
          <a:xfrm>
            <a:off x="4526256" y="2368703"/>
            <a:ext cx="3114408" cy="3114408"/>
          </a:xfrm>
          <a:prstGeom prst="ellipse">
            <a:avLst/>
          </a:prstGeom>
        </p:spPr>
      </p:pic>
      <p:sp>
        <p:nvSpPr>
          <p:cNvPr id="17" name="椭圆 16"/>
          <p:cNvSpPr/>
          <p:nvPr/>
        </p:nvSpPr>
        <p:spPr>
          <a:xfrm flipH="1">
            <a:off x="4616408" y="2183924"/>
            <a:ext cx="891656" cy="89165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flipH="1">
            <a:off x="6407141" y="5222062"/>
            <a:ext cx="445828" cy="44582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文本框 6"/>
          <p:cNvSpPr txBox="1"/>
          <p:nvPr/>
        </p:nvSpPr>
        <p:spPr>
          <a:xfrm>
            <a:off x="1024994" y="249580"/>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nvGrpSpPr>
          <p:cNvPr id="8" name="组合 7"/>
          <p:cNvGrpSpPr/>
          <p:nvPr/>
        </p:nvGrpSpPr>
        <p:grpSpPr>
          <a:xfrm>
            <a:off x="1451667" y="1686826"/>
            <a:ext cx="9052632" cy="2200921"/>
            <a:chOff x="2734046" y="4852153"/>
            <a:chExt cx="15044112" cy="3657600"/>
          </a:xfrm>
        </p:grpSpPr>
        <p:sp>
          <p:nvSpPr>
            <p:cNvPr id="9" name="Shape 711"/>
            <p:cNvSpPr/>
            <p:nvPr/>
          </p:nvSpPr>
          <p:spPr>
            <a:xfrm rot="-5400000">
              <a:off x="2541903" y="5044296"/>
              <a:ext cx="3657600" cy="3273313"/>
            </a:xfrm>
            <a:prstGeom prst="hexagon">
              <a:avLst>
                <a:gd name="adj" fmla="val 25000"/>
                <a:gd name="vf" fmla="val 115470"/>
              </a:avLst>
            </a:prstGeom>
            <a:noFill/>
            <a:ln w="28575" cap="flat" cmpd="sng">
              <a:solidFill>
                <a:srgbClr val="C51F2D"/>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3600">
                <a:solidFill>
                  <a:srgbClr val="0E0E0E"/>
                </a:solidFill>
                <a:latin typeface="Montserrat" panose="02000505000000020004"/>
                <a:ea typeface="Montserrat" panose="02000505000000020004"/>
                <a:cs typeface="Montserrat" panose="02000505000000020004"/>
                <a:sym typeface="Montserrat" panose="02000505000000020004"/>
              </a:endParaRPr>
            </a:p>
          </p:txBody>
        </p:sp>
        <p:sp>
          <p:nvSpPr>
            <p:cNvPr id="10" name="Shape 712"/>
            <p:cNvSpPr/>
            <p:nvPr/>
          </p:nvSpPr>
          <p:spPr>
            <a:xfrm rot="-5400000">
              <a:off x="6465503" y="5044296"/>
              <a:ext cx="3657600" cy="3273313"/>
            </a:xfrm>
            <a:prstGeom prst="hexagon">
              <a:avLst>
                <a:gd name="adj" fmla="val 25000"/>
                <a:gd name="vf" fmla="val 115470"/>
              </a:avLst>
            </a:prstGeom>
            <a:noFill/>
            <a:ln w="28575" cap="flat" cmpd="sng">
              <a:solidFill>
                <a:srgbClr val="C51F2D"/>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3600">
                <a:solidFill>
                  <a:srgbClr val="0E0E0E"/>
                </a:solidFill>
                <a:latin typeface="Montserrat" panose="02000505000000020004"/>
                <a:ea typeface="Montserrat" panose="02000505000000020004"/>
                <a:cs typeface="Montserrat" panose="02000505000000020004"/>
                <a:sym typeface="Montserrat" panose="02000505000000020004"/>
              </a:endParaRPr>
            </a:p>
          </p:txBody>
        </p:sp>
        <p:sp>
          <p:nvSpPr>
            <p:cNvPr id="11" name="Shape 713"/>
            <p:cNvSpPr/>
            <p:nvPr/>
          </p:nvSpPr>
          <p:spPr>
            <a:xfrm rot="-5400000">
              <a:off x="10389103" y="5044296"/>
              <a:ext cx="3657600" cy="3273313"/>
            </a:xfrm>
            <a:prstGeom prst="hexagon">
              <a:avLst>
                <a:gd name="adj" fmla="val 25000"/>
                <a:gd name="vf" fmla="val 115470"/>
              </a:avLst>
            </a:prstGeom>
            <a:noFill/>
            <a:ln w="28575" cap="flat" cmpd="sng">
              <a:solidFill>
                <a:srgbClr val="C51F2D"/>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3600">
                <a:solidFill>
                  <a:srgbClr val="0E0E0E"/>
                </a:solidFill>
                <a:latin typeface="Montserrat" panose="02000505000000020004"/>
                <a:ea typeface="Montserrat" panose="02000505000000020004"/>
                <a:cs typeface="Montserrat" panose="02000505000000020004"/>
                <a:sym typeface="Montserrat" panose="02000505000000020004"/>
              </a:endParaRPr>
            </a:p>
          </p:txBody>
        </p:sp>
        <p:sp>
          <p:nvSpPr>
            <p:cNvPr id="12" name="Shape 714"/>
            <p:cNvSpPr/>
            <p:nvPr/>
          </p:nvSpPr>
          <p:spPr>
            <a:xfrm rot="-5400000">
              <a:off x="14312702" y="5044296"/>
              <a:ext cx="3657600" cy="3273313"/>
            </a:xfrm>
            <a:prstGeom prst="hexagon">
              <a:avLst>
                <a:gd name="adj" fmla="val 25000"/>
                <a:gd name="vf" fmla="val 115470"/>
              </a:avLst>
            </a:prstGeom>
            <a:noFill/>
            <a:ln w="28575" cap="flat" cmpd="sng">
              <a:solidFill>
                <a:srgbClr val="C51F2D"/>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3600">
                <a:solidFill>
                  <a:srgbClr val="0E0E0E"/>
                </a:solidFill>
                <a:latin typeface="Montserrat" panose="02000505000000020004"/>
                <a:ea typeface="Montserrat" panose="02000505000000020004"/>
                <a:cs typeface="Montserrat" panose="02000505000000020004"/>
                <a:sym typeface="Montserrat" panose="02000505000000020004"/>
              </a:endParaRPr>
            </a:p>
          </p:txBody>
        </p:sp>
        <p:sp>
          <p:nvSpPr>
            <p:cNvPr id="13" name="Shape 729"/>
            <p:cNvSpPr/>
            <p:nvPr/>
          </p:nvSpPr>
          <p:spPr>
            <a:xfrm>
              <a:off x="3945917" y="6202389"/>
              <a:ext cx="924298" cy="924299"/>
            </a:xfrm>
            <a:custGeom>
              <a:avLst/>
              <a:gdLst/>
              <a:ahLst/>
              <a:cxnLst/>
              <a:rect l="0" t="0" r="0" b="0"/>
              <a:pathLst>
                <a:path w="120000" h="120000" extrusionOk="0">
                  <a:moveTo>
                    <a:pt x="114544" y="98183"/>
                  </a:moveTo>
                  <a:cubicBezTo>
                    <a:pt x="114544" y="101194"/>
                    <a:pt x="112100" y="103638"/>
                    <a:pt x="109088" y="103638"/>
                  </a:cubicBezTo>
                  <a:lnTo>
                    <a:pt x="10911" y="103638"/>
                  </a:lnTo>
                  <a:cubicBezTo>
                    <a:pt x="7900" y="103638"/>
                    <a:pt x="5455" y="101194"/>
                    <a:pt x="5455" y="98183"/>
                  </a:cubicBezTo>
                  <a:lnTo>
                    <a:pt x="5455" y="32727"/>
                  </a:lnTo>
                  <a:cubicBezTo>
                    <a:pt x="5455" y="29716"/>
                    <a:pt x="7900" y="27272"/>
                    <a:pt x="10911" y="27272"/>
                  </a:cubicBezTo>
                  <a:lnTo>
                    <a:pt x="109088" y="27272"/>
                  </a:lnTo>
                  <a:cubicBezTo>
                    <a:pt x="112100" y="27272"/>
                    <a:pt x="114544" y="29716"/>
                    <a:pt x="114544" y="32727"/>
                  </a:cubicBezTo>
                  <a:cubicBezTo>
                    <a:pt x="114544" y="32727"/>
                    <a:pt x="114544" y="98183"/>
                    <a:pt x="114544" y="98183"/>
                  </a:cubicBezTo>
                  <a:close/>
                  <a:moveTo>
                    <a:pt x="109088" y="21816"/>
                  </a:moveTo>
                  <a:lnTo>
                    <a:pt x="69311" y="21816"/>
                  </a:lnTo>
                  <a:lnTo>
                    <a:pt x="80422" y="10705"/>
                  </a:lnTo>
                  <a:cubicBezTo>
                    <a:pt x="80872" y="10827"/>
                    <a:pt x="81333" y="10911"/>
                    <a:pt x="81816" y="10911"/>
                  </a:cubicBezTo>
                  <a:cubicBezTo>
                    <a:pt x="84827" y="10911"/>
                    <a:pt x="87272" y="8466"/>
                    <a:pt x="87272" y="5455"/>
                  </a:cubicBezTo>
                  <a:cubicBezTo>
                    <a:pt x="87272" y="2444"/>
                    <a:pt x="84827" y="0"/>
                    <a:pt x="81816" y="0"/>
                  </a:cubicBezTo>
                  <a:cubicBezTo>
                    <a:pt x="78805" y="0"/>
                    <a:pt x="76361" y="2444"/>
                    <a:pt x="76361" y="5455"/>
                  </a:cubicBezTo>
                  <a:cubicBezTo>
                    <a:pt x="76361" y="5938"/>
                    <a:pt x="76450" y="6405"/>
                    <a:pt x="76566" y="6850"/>
                  </a:cubicBezTo>
                  <a:lnTo>
                    <a:pt x="61600" y="21816"/>
                  </a:lnTo>
                  <a:lnTo>
                    <a:pt x="58405" y="21816"/>
                  </a:lnTo>
                  <a:lnTo>
                    <a:pt x="43433" y="6850"/>
                  </a:lnTo>
                  <a:cubicBezTo>
                    <a:pt x="43550" y="6405"/>
                    <a:pt x="43638" y="5938"/>
                    <a:pt x="43638" y="5455"/>
                  </a:cubicBezTo>
                  <a:cubicBezTo>
                    <a:pt x="43638" y="2444"/>
                    <a:pt x="41194" y="0"/>
                    <a:pt x="38183" y="0"/>
                  </a:cubicBezTo>
                  <a:cubicBezTo>
                    <a:pt x="35172" y="0"/>
                    <a:pt x="32727" y="2444"/>
                    <a:pt x="32727" y="5455"/>
                  </a:cubicBezTo>
                  <a:cubicBezTo>
                    <a:pt x="32727" y="8466"/>
                    <a:pt x="35172" y="10911"/>
                    <a:pt x="38183" y="10911"/>
                  </a:cubicBezTo>
                  <a:cubicBezTo>
                    <a:pt x="38666" y="10911"/>
                    <a:pt x="39127" y="10827"/>
                    <a:pt x="39577" y="10705"/>
                  </a:cubicBezTo>
                  <a:lnTo>
                    <a:pt x="50688" y="21816"/>
                  </a:lnTo>
                  <a:lnTo>
                    <a:pt x="10911" y="21816"/>
                  </a:lnTo>
                  <a:cubicBezTo>
                    <a:pt x="4883" y="21816"/>
                    <a:pt x="0" y="26700"/>
                    <a:pt x="0" y="32727"/>
                  </a:cubicBezTo>
                  <a:lnTo>
                    <a:pt x="0" y="98183"/>
                  </a:lnTo>
                  <a:cubicBezTo>
                    <a:pt x="0" y="104205"/>
                    <a:pt x="4883" y="109094"/>
                    <a:pt x="10911" y="109094"/>
                  </a:cubicBezTo>
                  <a:lnTo>
                    <a:pt x="21816" y="109094"/>
                  </a:lnTo>
                  <a:lnTo>
                    <a:pt x="21816" y="117272"/>
                  </a:lnTo>
                  <a:cubicBezTo>
                    <a:pt x="21816" y="118783"/>
                    <a:pt x="23038" y="120000"/>
                    <a:pt x="24544" y="120000"/>
                  </a:cubicBezTo>
                  <a:cubicBezTo>
                    <a:pt x="26050" y="120000"/>
                    <a:pt x="27272" y="118783"/>
                    <a:pt x="27272" y="117272"/>
                  </a:cubicBezTo>
                  <a:lnTo>
                    <a:pt x="27272" y="114544"/>
                  </a:lnTo>
                  <a:lnTo>
                    <a:pt x="92727" y="114544"/>
                  </a:lnTo>
                  <a:lnTo>
                    <a:pt x="92727" y="117272"/>
                  </a:lnTo>
                  <a:cubicBezTo>
                    <a:pt x="92727" y="118783"/>
                    <a:pt x="93950" y="120000"/>
                    <a:pt x="95455" y="120000"/>
                  </a:cubicBezTo>
                  <a:cubicBezTo>
                    <a:pt x="96961" y="120000"/>
                    <a:pt x="98183" y="118783"/>
                    <a:pt x="98183" y="117272"/>
                  </a:cubicBezTo>
                  <a:lnTo>
                    <a:pt x="98183" y="109094"/>
                  </a:lnTo>
                  <a:lnTo>
                    <a:pt x="109088" y="109094"/>
                  </a:lnTo>
                  <a:cubicBezTo>
                    <a:pt x="115116" y="109094"/>
                    <a:pt x="120000" y="104205"/>
                    <a:pt x="120000" y="98183"/>
                  </a:cubicBezTo>
                  <a:lnTo>
                    <a:pt x="120000" y="32727"/>
                  </a:lnTo>
                  <a:cubicBezTo>
                    <a:pt x="120000" y="26700"/>
                    <a:pt x="115116" y="21816"/>
                    <a:pt x="109088" y="21816"/>
                  </a:cubicBezTo>
                </a:path>
              </a:pathLst>
            </a:custGeom>
            <a:gradFill>
              <a:gsLst>
                <a:gs pos="0">
                  <a:srgbClr val="C51F2D"/>
                </a:gs>
                <a:gs pos="100000">
                  <a:srgbClr val="83062E"/>
                </a:gs>
              </a:gsLst>
              <a:lin ang="2700000" scaled="0"/>
            </a:gradFill>
            <a:ln>
              <a:solidFill>
                <a:srgbClr val="C51F2D"/>
              </a:solidFill>
            </a:ln>
          </p:spPr>
          <p:txBody>
            <a:bodyPr lIns="38075" tIns="38075" rIns="38075" bIns="38075" anchor="ctr" anchorCtr="0">
              <a:noAutofit/>
            </a:bodyPr>
            <a:lstStyle/>
            <a:p>
              <a:pPr marL="0" marR="0" lvl="0" indent="0" algn="l" rtl="0">
                <a:spcBef>
                  <a:spcPts val="0"/>
                </a:spcBef>
                <a:buNone/>
              </a:pPr>
              <a:endParaRPr sz="3000">
                <a:solidFill>
                  <a:srgbClr val="0E0E0E"/>
                </a:solidFill>
                <a:latin typeface="Lato"/>
                <a:ea typeface="Lato"/>
                <a:cs typeface="Lato"/>
                <a:sym typeface="Lato"/>
              </a:endParaRPr>
            </a:p>
          </p:txBody>
        </p:sp>
        <p:sp>
          <p:nvSpPr>
            <p:cNvPr id="14" name="Shape 730"/>
            <p:cNvSpPr/>
            <p:nvPr/>
          </p:nvSpPr>
          <p:spPr>
            <a:xfrm>
              <a:off x="7837886" y="6373064"/>
              <a:ext cx="924298" cy="504164"/>
            </a:xfrm>
            <a:custGeom>
              <a:avLst/>
              <a:gdLst/>
              <a:ahLst/>
              <a:cxnLst/>
              <a:rect l="0" t="0" r="0" b="0"/>
              <a:pathLst>
                <a:path w="120000" h="120000" extrusionOk="0">
                  <a:moveTo>
                    <a:pt x="109088" y="100000"/>
                  </a:moveTo>
                  <a:cubicBezTo>
                    <a:pt x="109088" y="105527"/>
                    <a:pt x="106644" y="110000"/>
                    <a:pt x="103638" y="110000"/>
                  </a:cubicBezTo>
                  <a:lnTo>
                    <a:pt x="10911" y="110000"/>
                  </a:lnTo>
                  <a:cubicBezTo>
                    <a:pt x="7900" y="110000"/>
                    <a:pt x="5455" y="105527"/>
                    <a:pt x="5455" y="100000"/>
                  </a:cubicBezTo>
                  <a:lnTo>
                    <a:pt x="5455" y="20000"/>
                  </a:lnTo>
                  <a:cubicBezTo>
                    <a:pt x="5455" y="14483"/>
                    <a:pt x="7900" y="10000"/>
                    <a:pt x="10911" y="10000"/>
                  </a:cubicBezTo>
                  <a:lnTo>
                    <a:pt x="103638" y="10000"/>
                  </a:lnTo>
                  <a:cubicBezTo>
                    <a:pt x="106644" y="10000"/>
                    <a:pt x="109088" y="14483"/>
                    <a:pt x="109088" y="20000"/>
                  </a:cubicBezTo>
                  <a:cubicBezTo>
                    <a:pt x="109088" y="20000"/>
                    <a:pt x="109088" y="100000"/>
                    <a:pt x="109088" y="100000"/>
                  </a:cubicBezTo>
                  <a:close/>
                  <a:moveTo>
                    <a:pt x="114544" y="40000"/>
                  </a:moveTo>
                  <a:lnTo>
                    <a:pt x="114544" y="20000"/>
                  </a:lnTo>
                  <a:cubicBezTo>
                    <a:pt x="114544" y="8955"/>
                    <a:pt x="109661" y="0"/>
                    <a:pt x="103638" y="0"/>
                  </a:cubicBezTo>
                  <a:lnTo>
                    <a:pt x="10911" y="0"/>
                  </a:lnTo>
                  <a:cubicBezTo>
                    <a:pt x="4883" y="0"/>
                    <a:pt x="0" y="8955"/>
                    <a:pt x="0" y="20000"/>
                  </a:cubicBezTo>
                  <a:lnTo>
                    <a:pt x="0" y="100000"/>
                  </a:lnTo>
                  <a:cubicBezTo>
                    <a:pt x="0" y="111050"/>
                    <a:pt x="4883" y="120000"/>
                    <a:pt x="10911" y="120000"/>
                  </a:cubicBezTo>
                  <a:lnTo>
                    <a:pt x="103638" y="120000"/>
                  </a:lnTo>
                  <a:cubicBezTo>
                    <a:pt x="109661" y="120000"/>
                    <a:pt x="114544" y="111050"/>
                    <a:pt x="114544" y="100000"/>
                  </a:cubicBezTo>
                  <a:lnTo>
                    <a:pt x="114544" y="80000"/>
                  </a:lnTo>
                  <a:cubicBezTo>
                    <a:pt x="117555" y="80000"/>
                    <a:pt x="120000" y="75527"/>
                    <a:pt x="120000" y="70000"/>
                  </a:cubicBezTo>
                  <a:lnTo>
                    <a:pt x="120000" y="50000"/>
                  </a:lnTo>
                  <a:cubicBezTo>
                    <a:pt x="120000" y="44483"/>
                    <a:pt x="117555" y="40000"/>
                    <a:pt x="114544" y="40000"/>
                  </a:cubicBezTo>
                  <a:moveTo>
                    <a:pt x="10911" y="100000"/>
                  </a:moveTo>
                  <a:lnTo>
                    <a:pt x="38183" y="100000"/>
                  </a:lnTo>
                  <a:lnTo>
                    <a:pt x="38183" y="20000"/>
                  </a:lnTo>
                  <a:lnTo>
                    <a:pt x="10911" y="20000"/>
                  </a:lnTo>
                  <a:cubicBezTo>
                    <a:pt x="10911" y="20000"/>
                    <a:pt x="10911" y="100000"/>
                    <a:pt x="10911" y="100000"/>
                  </a:cubicBezTo>
                  <a:close/>
                </a:path>
              </a:pathLst>
            </a:custGeom>
            <a:gradFill>
              <a:gsLst>
                <a:gs pos="0">
                  <a:srgbClr val="C51F2D"/>
                </a:gs>
                <a:gs pos="100000">
                  <a:srgbClr val="83062E"/>
                </a:gs>
              </a:gsLst>
              <a:lin ang="2700000" scaled="0"/>
            </a:gradFill>
            <a:ln>
              <a:solidFill>
                <a:srgbClr val="C51F2D"/>
              </a:solidFill>
            </a:ln>
          </p:spPr>
          <p:txBody>
            <a:bodyPr lIns="38075" tIns="38075" rIns="38075" bIns="38075" anchor="ctr" anchorCtr="0">
              <a:noAutofit/>
            </a:bodyPr>
            <a:lstStyle/>
            <a:p>
              <a:pPr marL="0" marR="0" lvl="0" indent="0" algn="l" rtl="0">
                <a:spcBef>
                  <a:spcPts val="0"/>
                </a:spcBef>
                <a:buNone/>
              </a:pPr>
              <a:endParaRPr sz="3000">
                <a:solidFill>
                  <a:srgbClr val="0E0E0E"/>
                </a:solidFill>
                <a:latin typeface="Lato"/>
                <a:ea typeface="Lato"/>
                <a:cs typeface="Lato"/>
                <a:sym typeface="Lato"/>
              </a:endParaRPr>
            </a:p>
          </p:txBody>
        </p:sp>
        <p:sp>
          <p:nvSpPr>
            <p:cNvPr id="15" name="Shape 731"/>
            <p:cNvSpPr/>
            <p:nvPr/>
          </p:nvSpPr>
          <p:spPr>
            <a:xfrm>
              <a:off x="11839114" y="6165017"/>
              <a:ext cx="672218" cy="924299"/>
            </a:xfrm>
            <a:custGeom>
              <a:avLst/>
              <a:gdLst/>
              <a:ahLst/>
              <a:cxnLst/>
              <a:rect l="0" t="0" r="0" b="0"/>
              <a:pathLst>
                <a:path w="120000" h="120000" extrusionOk="0">
                  <a:moveTo>
                    <a:pt x="82500" y="111783"/>
                  </a:moveTo>
                  <a:cubicBezTo>
                    <a:pt x="82500" y="113294"/>
                    <a:pt x="80811" y="114511"/>
                    <a:pt x="78727" y="114511"/>
                  </a:cubicBezTo>
                  <a:cubicBezTo>
                    <a:pt x="77650" y="114511"/>
                    <a:pt x="76688" y="114177"/>
                    <a:pt x="76000" y="113650"/>
                  </a:cubicBezTo>
                  <a:lnTo>
                    <a:pt x="75983" y="113661"/>
                  </a:lnTo>
                  <a:lnTo>
                    <a:pt x="75000" y="113011"/>
                  </a:lnTo>
                  <a:lnTo>
                    <a:pt x="75000" y="6977"/>
                  </a:lnTo>
                  <a:lnTo>
                    <a:pt x="76100" y="6255"/>
                  </a:lnTo>
                  <a:lnTo>
                    <a:pt x="76111" y="6261"/>
                  </a:lnTo>
                  <a:cubicBezTo>
                    <a:pt x="76788" y="5788"/>
                    <a:pt x="77711" y="5483"/>
                    <a:pt x="78727" y="5483"/>
                  </a:cubicBezTo>
                  <a:cubicBezTo>
                    <a:pt x="80811" y="5483"/>
                    <a:pt x="82500" y="6711"/>
                    <a:pt x="82500" y="8216"/>
                  </a:cubicBezTo>
                  <a:cubicBezTo>
                    <a:pt x="82500" y="8216"/>
                    <a:pt x="82500" y="111783"/>
                    <a:pt x="82500" y="111783"/>
                  </a:cubicBezTo>
                  <a:close/>
                  <a:moveTo>
                    <a:pt x="67500" y="108044"/>
                  </a:moveTo>
                  <a:lnTo>
                    <a:pt x="30000" y="83211"/>
                  </a:lnTo>
                  <a:lnTo>
                    <a:pt x="30000" y="36705"/>
                  </a:lnTo>
                  <a:lnTo>
                    <a:pt x="31677" y="35594"/>
                  </a:lnTo>
                  <a:lnTo>
                    <a:pt x="31661" y="35588"/>
                  </a:lnTo>
                  <a:lnTo>
                    <a:pt x="67500" y="11927"/>
                  </a:lnTo>
                  <a:cubicBezTo>
                    <a:pt x="67500" y="11927"/>
                    <a:pt x="67500" y="108044"/>
                    <a:pt x="67500" y="108044"/>
                  </a:cubicBezTo>
                  <a:close/>
                  <a:moveTo>
                    <a:pt x="22500" y="81377"/>
                  </a:moveTo>
                  <a:cubicBezTo>
                    <a:pt x="13938" y="79355"/>
                    <a:pt x="7500" y="70555"/>
                    <a:pt x="7500" y="60000"/>
                  </a:cubicBezTo>
                  <a:cubicBezTo>
                    <a:pt x="7500" y="49444"/>
                    <a:pt x="13938" y="40638"/>
                    <a:pt x="22500" y="38622"/>
                  </a:cubicBezTo>
                  <a:cubicBezTo>
                    <a:pt x="22500" y="38622"/>
                    <a:pt x="22500" y="81377"/>
                    <a:pt x="22500" y="81377"/>
                  </a:cubicBezTo>
                  <a:close/>
                  <a:moveTo>
                    <a:pt x="90044" y="8177"/>
                  </a:moveTo>
                  <a:cubicBezTo>
                    <a:pt x="90044" y="3655"/>
                    <a:pt x="84983" y="0"/>
                    <a:pt x="78744" y="0"/>
                  </a:cubicBezTo>
                  <a:cubicBezTo>
                    <a:pt x="75550" y="0"/>
                    <a:pt x="72683" y="966"/>
                    <a:pt x="70627" y="2505"/>
                  </a:cubicBezTo>
                  <a:lnTo>
                    <a:pt x="24755" y="32805"/>
                  </a:lnTo>
                  <a:cubicBezTo>
                    <a:pt x="10955" y="33611"/>
                    <a:pt x="0" y="45461"/>
                    <a:pt x="0" y="60000"/>
                  </a:cubicBezTo>
                  <a:cubicBezTo>
                    <a:pt x="0" y="74583"/>
                    <a:pt x="11027" y="86461"/>
                    <a:pt x="24894" y="87200"/>
                  </a:cubicBezTo>
                  <a:lnTo>
                    <a:pt x="70627" y="117488"/>
                  </a:lnTo>
                  <a:cubicBezTo>
                    <a:pt x="72683" y="119033"/>
                    <a:pt x="75550" y="120000"/>
                    <a:pt x="78744" y="120000"/>
                  </a:cubicBezTo>
                  <a:cubicBezTo>
                    <a:pt x="84983" y="120000"/>
                    <a:pt x="90044" y="116338"/>
                    <a:pt x="90044" y="111827"/>
                  </a:cubicBezTo>
                  <a:cubicBezTo>
                    <a:pt x="90044" y="111722"/>
                    <a:pt x="90005" y="111622"/>
                    <a:pt x="90000" y="111516"/>
                  </a:cubicBezTo>
                  <a:lnTo>
                    <a:pt x="90000" y="8483"/>
                  </a:lnTo>
                  <a:cubicBezTo>
                    <a:pt x="90005" y="8377"/>
                    <a:pt x="90044" y="8277"/>
                    <a:pt x="90044" y="8177"/>
                  </a:cubicBezTo>
                  <a:moveTo>
                    <a:pt x="101250" y="43638"/>
                  </a:moveTo>
                  <a:cubicBezTo>
                    <a:pt x="99177" y="43638"/>
                    <a:pt x="97500" y="44855"/>
                    <a:pt x="97500" y="46361"/>
                  </a:cubicBezTo>
                  <a:cubicBezTo>
                    <a:pt x="97500" y="47872"/>
                    <a:pt x="99177" y="49088"/>
                    <a:pt x="101250" y="49088"/>
                  </a:cubicBezTo>
                  <a:cubicBezTo>
                    <a:pt x="107466" y="49088"/>
                    <a:pt x="112500" y="53977"/>
                    <a:pt x="112500" y="60000"/>
                  </a:cubicBezTo>
                  <a:cubicBezTo>
                    <a:pt x="112500" y="66022"/>
                    <a:pt x="107466" y="70911"/>
                    <a:pt x="101250" y="70911"/>
                  </a:cubicBezTo>
                  <a:cubicBezTo>
                    <a:pt x="99177" y="70911"/>
                    <a:pt x="97500" y="72127"/>
                    <a:pt x="97500" y="73638"/>
                  </a:cubicBezTo>
                  <a:cubicBezTo>
                    <a:pt x="97500" y="75144"/>
                    <a:pt x="99177" y="76361"/>
                    <a:pt x="101250" y="76361"/>
                  </a:cubicBezTo>
                  <a:cubicBezTo>
                    <a:pt x="111605" y="76361"/>
                    <a:pt x="120000" y="69033"/>
                    <a:pt x="120000" y="60000"/>
                  </a:cubicBezTo>
                  <a:cubicBezTo>
                    <a:pt x="120000" y="50961"/>
                    <a:pt x="111605" y="43638"/>
                    <a:pt x="101250" y="43638"/>
                  </a:cubicBezTo>
                </a:path>
              </a:pathLst>
            </a:custGeom>
            <a:gradFill>
              <a:gsLst>
                <a:gs pos="0">
                  <a:srgbClr val="C51F2D"/>
                </a:gs>
                <a:gs pos="100000">
                  <a:srgbClr val="83062E"/>
                </a:gs>
              </a:gsLst>
              <a:lin ang="2700000" scaled="0"/>
            </a:gradFill>
            <a:ln>
              <a:solidFill>
                <a:srgbClr val="C51F2D"/>
              </a:solidFill>
            </a:ln>
          </p:spPr>
          <p:txBody>
            <a:bodyPr lIns="38075" tIns="38075" rIns="38075" bIns="38075" anchor="ctr" anchorCtr="0">
              <a:noAutofit/>
            </a:bodyPr>
            <a:lstStyle/>
            <a:p>
              <a:pPr marL="0" marR="0" lvl="0" indent="0" algn="l" rtl="0">
                <a:spcBef>
                  <a:spcPts val="0"/>
                </a:spcBef>
                <a:buNone/>
              </a:pPr>
              <a:endParaRPr sz="3000">
                <a:solidFill>
                  <a:srgbClr val="0E0E0E"/>
                </a:solidFill>
                <a:latin typeface="Lato"/>
                <a:ea typeface="Lato"/>
                <a:cs typeface="Lato"/>
                <a:sym typeface="Lato"/>
              </a:endParaRPr>
            </a:p>
          </p:txBody>
        </p:sp>
        <p:sp>
          <p:nvSpPr>
            <p:cNvPr id="16" name="Shape 732"/>
            <p:cNvSpPr/>
            <p:nvPr/>
          </p:nvSpPr>
          <p:spPr>
            <a:xfrm>
              <a:off x="15645850" y="6254935"/>
              <a:ext cx="924298" cy="756245"/>
            </a:xfrm>
            <a:custGeom>
              <a:avLst/>
              <a:gdLst/>
              <a:ahLst/>
              <a:cxnLst/>
              <a:rect l="0" t="0" r="0" b="0"/>
              <a:pathLst>
                <a:path w="120000" h="120000" extrusionOk="0">
                  <a:moveTo>
                    <a:pt x="33200" y="113333"/>
                  </a:moveTo>
                  <a:lnTo>
                    <a:pt x="60000" y="75122"/>
                  </a:lnTo>
                  <a:lnTo>
                    <a:pt x="86794" y="113333"/>
                  </a:lnTo>
                  <a:cubicBezTo>
                    <a:pt x="86794" y="113333"/>
                    <a:pt x="33200" y="113333"/>
                    <a:pt x="33200" y="113333"/>
                  </a:cubicBezTo>
                  <a:close/>
                  <a:moveTo>
                    <a:pt x="94794" y="114500"/>
                  </a:moveTo>
                  <a:lnTo>
                    <a:pt x="62066" y="67833"/>
                  </a:lnTo>
                  <a:lnTo>
                    <a:pt x="62044" y="67855"/>
                  </a:lnTo>
                  <a:cubicBezTo>
                    <a:pt x="61544" y="67144"/>
                    <a:pt x="60827" y="66666"/>
                    <a:pt x="60000" y="66666"/>
                  </a:cubicBezTo>
                  <a:cubicBezTo>
                    <a:pt x="59172" y="66666"/>
                    <a:pt x="58450" y="67144"/>
                    <a:pt x="57955" y="67855"/>
                  </a:cubicBezTo>
                  <a:lnTo>
                    <a:pt x="57927" y="67833"/>
                  </a:lnTo>
                  <a:lnTo>
                    <a:pt x="25200" y="114500"/>
                  </a:lnTo>
                  <a:lnTo>
                    <a:pt x="25222" y="114522"/>
                  </a:lnTo>
                  <a:cubicBezTo>
                    <a:pt x="24816" y="115105"/>
                    <a:pt x="24544" y="115838"/>
                    <a:pt x="24544" y="116666"/>
                  </a:cubicBezTo>
                  <a:cubicBezTo>
                    <a:pt x="24544" y="118511"/>
                    <a:pt x="25766" y="120000"/>
                    <a:pt x="27272" y="120000"/>
                  </a:cubicBezTo>
                  <a:lnTo>
                    <a:pt x="92727" y="120000"/>
                  </a:lnTo>
                  <a:cubicBezTo>
                    <a:pt x="94233" y="120000"/>
                    <a:pt x="95455" y="118511"/>
                    <a:pt x="95455" y="116666"/>
                  </a:cubicBezTo>
                  <a:cubicBezTo>
                    <a:pt x="95455" y="115838"/>
                    <a:pt x="95183" y="115105"/>
                    <a:pt x="94772" y="114522"/>
                  </a:cubicBezTo>
                  <a:cubicBezTo>
                    <a:pt x="94772" y="114522"/>
                    <a:pt x="94794" y="114500"/>
                    <a:pt x="94794" y="114500"/>
                  </a:cubicBezTo>
                  <a:close/>
                  <a:moveTo>
                    <a:pt x="117272" y="0"/>
                  </a:moveTo>
                  <a:lnTo>
                    <a:pt x="2727" y="0"/>
                  </a:lnTo>
                  <a:cubicBezTo>
                    <a:pt x="1222" y="0"/>
                    <a:pt x="0" y="1494"/>
                    <a:pt x="0" y="3333"/>
                  </a:cubicBezTo>
                  <a:lnTo>
                    <a:pt x="0" y="96666"/>
                  </a:lnTo>
                  <a:cubicBezTo>
                    <a:pt x="0" y="98511"/>
                    <a:pt x="1222" y="100000"/>
                    <a:pt x="2727" y="100000"/>
                  </a:cubicBezTo>
                  <a:lnTo>
                    <a:pt x="24544" y="100000"/>
                  </a:lnTo>
                  <a:cubicBezTo>
                    <a:pt x="26050" y="100000"/>
                    <a:pt x="27272" y="98511"/>
                    <a:pt x="27272" y="96666"/>
                  </a:cubicBezTo>
                  <a:cubicBezTo>
                    <a:pt x="27272" y="94822"/>
                    <a:pt x="26050" y="93333"/>
                    <a:pt x="24544" y="93333"/>
                  </a:cubicBezTo>
                  <a:lnTo>
                    <a:pt x="5455" y="93333"/>
                  </a:lnTo>
                  <a:lnTo>
                    <a:pt x="5455" y="6666"/>
                  </a:lnTo>
                  <a:lnTo>
                    <a:pt x="114544" y="6666"/>
                  </a:lnTo>
                  <a:lnTo>
                    <a:pt x="114544" y="93333"/>
                  </a:lnTo>
                  <a:lnTo>
                    <a:pt x="95455" y="93333"/>
                  </a:lnTo>
                  <a:cubicBezTo>
                    <a:pt x="93950" y="93333"/>
                    <a:pt x="92727" y="94822"/>
                    <a:pt x="92727" y="96666"/>
                  </a:cubicBezTo>
                  <a:cubicBezTo>
                    <a:pt x="92727" y="98511"/>
                    <a:pt x="93950" y="100000"/>
                    <a:pt x="95455" y="100000"/>
                  </a:cubicBezTo>
                  <a:lnTo>
                    <a:pt x="117272" y="100000"/>
                  </a:lnTo>
                  <a:cubicBezTo>
                    <a:pt x="118777" y="100000"/>
                    <a:pt x="120000" y="98511"/>
                    <a:pt x="120000" y="96666"/>
                  </a:cubicBezTo>
                  <a:lnTo>
                    <a:pt x="120000" y="3333"/>
                  </a:lnTo>
                  <a:cubicBezTo>
                    <a:pt x="120000" y="1494"/>
                    <a:pt x="118777" y="0"/>
                    <a:pt x="117272" y="0"/>
                  </a:cubicBezTo>
                </a:path>
              </a:pathLst>
            </a:custGeom>
            <a:gradFill>
              <a:gsLst>
                <a:gs pos="0">
                  <a:srgbClr val="C51F2D"/>
                </a:gs>
                <a:gs pos="100000">
                  <a:srgbClr val="83062E"/>
                </a:gs>
              </a:gsLst>
              <a:lin ang="2700000" scaled="0"/>
            </a:gradFill>
            <a:ln>
              <a:solidFill>
                <a:srgbClr val="C51F2D"/>
              </a:solidFill>
            </a:ln>
          </p:spPr>
          <p:txBody>
            <a:bodyPr lIns="38075" tIns="38075" rIns="38075" bIns="38075" anchor="ctr" anchorCtr="0">
              <a:noAutofit/>
            </a:bodyPr>
            <a:lstStyle/>
            <a:p>
              <a:pPr marL="0" marR="0" lvl="0" indent="0" algn="l" rtl="0">
                <a:spcBef>
                  <a:spcPts val="0"/>
                </a:spcBef>
                <a:buNone/>
              </a:pPr>
              <a:endParaRPr sz="3000">
                <a:solidFill>
                  <a:srgbClr val="0E0E0E"/>
                </a:solidFill>
                <a:latin typeface="Lato"/>
                <a:ea typeface="Lato"/>
                <a:cs typeface="Lato"/>
                <a:sym typeface="Lato"/>
              </a:endParaRPr>
            </a:p>
          </p:txBody>
        </p:sp>
      </p:grpSp>
      <p:sp>
        <p:nvSpPr>
          <p:cNvPr id="17" name="Shape 69"/>
          <p:cNvSpPr txBox="1"/>
          <p:nvPr/>
        </p:nvSpPr>
        <p:spPr>
          <a:xfrm>
            <a:off x="1204207" y="4621442"/>
            <a:ext cx="2402573" cy="616732"/>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US" sz="1400">
                <a:solidFill>
                  <a:schemeClr val="dk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rPr>
              <a:t>A company is an association or collection of individuals, whether natural persons, legal persons, or a</a:t>
            </a:r>
            <a:endParaRPr lang="en-US" sz="1400">
              <a:solidFill>
                <a:schemeClr val="dk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sp>
        <p:nvSpPr>
          <p:cNvPr id="18" name="Shape 70"/>
          <p:cNvSpPr txBox="1"/>
          <p:nvPr/>
        </p:nvSpPr>
        <p:spPr>
          <a:xfrm>
            <a:off x="1152641" y="4263431"/>
            <a:ext cx="2504738" cy="255477"/>
          </a:xfrm>
          <a:prstGeom prst="rect">
            <a:avLst/>
          </a:prstGeom>
          <a:noFill/>
          <a:ln>
            <a:noFill/>
          </a:ln>
        </p:spPr>
        <p:txBody>
          <a:bodyPr lIns="91425" tIns="45700" rIns="91425" bIns="45700" anchor="t" anchorCtr="0">
            <a:noAutofit/>
          </a:bodyPr>
          <a:lstStyle/>
          <a:p>
            <a:pPr lvl="0" algn="ctr">
              <a:buSzPct val="25000"/>
            </a:pPr>
            <a:r>
              <a:rPr lang="zh-CN" altLang="en-US" sz="2400" dirty="0">
                <a:solidFill>
                  <a:schemeClr val="dk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rPr>
              <a:t>输入标题</a:t>
            </a:r>
            <a:endParaRPr lang="en-US" altLang="zh-CN" sz="2400" dirty="0">
              <a:solidFill>
                <a:schemeClr val="dk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sp>
        <p:nvSpPr>
          <p:cNvPr id="19" name="Shape 69"/>
          <p:cNvSpPr txBox="1"/>
          <p:nvPr/>
        </p:nvSpPr>
        <p:spPr>
          <a:xfrm>
            <a:off x="3472914" y="4621442"/>
            <a:ext cx="2402573" cy="616732"/>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US" sz="1400">
                <a:solidFill>
                  <a:schemeClr val="dk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rPr>
              <a:t>A company is an association or collection of individuals, whether natural persons, legal persons, or a</a:t>
            </a:r>
            <a:endParaRPr lang="en-US" sz="1400">
              <a:solidFill>
                <a:schemeClr val="dk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sp>
        <p:nvSpPr>
          <p:cNvPr id="20" name="Shape 70"/>
          <p:cNvSpPr txBox="1"/>
          <p:nvPr/>
        </p:nvSpPr>
        <p:spPr>
          <a:xfrm>
            <a:off x="3421348" y="4263431"/>
            <a:ext cx="2504738" cy="255477"/>
          </a:xfrm>
          <a:prstGeom prst="rect">
            <a:avLst/>
          </a:prstGeom>
          <a:noFill/>
          <a:ln>
            <a:noFill/>
          </a:ln>
        </p:spPr>
        <p:txBody>
          <a:bodyPr lIns="91425" tIns="45700" rIns="91425" bIns="45700" anchor="t" anchorCtr="0">
            <a:noAutofit/>
          </a:bodyPr>
          <a:lstStyle/>
          <a:p>
            <a:pPr lvl="0" algn="ctr">
              <a:buSzPct val="25000"/>
            </a:pPr>
            <a:r>
              <a:rPr lang="zh-CN" altLang="en-US" sz="2400" dirty="0">
                <a:solidFill>
                  <a:schemeClr val="dk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rPr>
              <a:t>输入标题</a:t>
            </a:r>
            <a:endParaRPr lang="en-US" altLang="zh-CN" sz="2400" dirty="0">
              <a:solidFill>
                <a:schemeClr val="dk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sp>
        <p:nvSpPr>
          <p:cNvPr id="21" name="Shape 69"/>
          <p:cNvSpPr txBox="1"/>
          <p:nvPr/>
        </p:nvSpPr>
        <p:spPr>
          <a:xfrm>
            <a:off x="5952661" y="4621442"/>
            <a:ext cx="2402573" cy="616732"/>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US" sz="1400">
                <a:solidFill>
                  <a:schemeClr val="dk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rPr>
              <a:t>A company is an association or collection of individuals, whether natural persons, legal persons, or a</a:t>
            </a:r>
            <a:endParaRPr lang="en-US" sz="1400">
              <a:solidFill>
                <a:schemeClr val="dk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sp>
        <p:nvSpPr>
          <p:cNvPr id="22" name="Shape 70"/>
          <p:cNvSpPr txBox="1"/>
          <p:nvPr/>
        </p:nvSpPr>
        <p:spPr>
          <a:xfrm>
            <a:off x="5901095" y="4263431"/>
            <a:ext cx="2504738" cy="255477"/>
          </a:xfrm>
          <a:prstGeom prst="rect">
            <a:avLst/>
          </a:prstGeom>
          <a:noFill/>
          <a:ln>
            <a:noFill/>
          </a:ln>
        </p:spPr>
        <p:txBody>
          <a:bodyPr lIns="91425" tIns="45700" rIns="91425" bIns="45700" anchor="t" anchorCtr="0">
            <a:noAutofit/>
          </a:bodyPr>
          <a:lstStyle/>
          <a:p>
            <a:pPr lvl="0" algn="ctr">
              <a:buSzPct val="25000"/>
            </a:pPr>
            <a:r>
              <a:rPr lang="zh-CN" altLang="en-US" sz="2400" dirty="0">
                <a:solidFill>
                  <a:schemeClr val="dk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rPr>
              <a:t>输入标题</a:t>
            </a:r>
            <a:endParaRPr lang="en-US" altLang="zh-CN" sz="2400" dirty="0">
              <a:solidFill>
                <a:schemeClr val="dk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sp>
        <p:nvSpPr>
          <p:cNvPr id="23" name="Shape 69"/>
          <p:cNvSpPr txBox="1"/>
          <p:nvPr/>
        </p:nvSpPr>
        <p:spPr>
          <a:xfrm>
            <a:off x="8446652" y="4621442"/>
            <a:ext cx="2402573" cy="616732"/>
          </a:xfrm>
          <a:prstGeom prst="rect">
            <a:avLst/>
          </a:prstGeom>
          <a:no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US" sz="1400">
                <a:solidFill>
                  <a:schemeClr val="dk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rPr>
              <a:t>A company is an association or collection of individuals, whether natural persons, legal persons, or a</a:t>
            </a:r>
            <a:endParaRPr lang="en-US" sz="1400">
              <a:solidFill>
                <a:schemeClr val="dk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sp>
        <p:nvSpPr>
          <p:cNvPr id="24" name="Shape 70"/>
          <p:cNvSpPr txBox="1"/>
          <p:nvPr/>
        </p:nvSpPr>
        <p:spPr>
          <a:xfrm>
            <a:off x="8395086" y="4263431"/>
            <a:ext cx="2504738" cy="255477"/>
          </a:xfrm>
          <a:prstGeom prst="rect">
            <a:avLst/>
          </a:prstGeom>
          <a:noFill/>
          <a:ln>
            <a:noFill/>
          </a:ln>
        </p:spPr>
        <p:txBody>
          <a:bodyPr lIns="91425" tIns="45700" rIns="91425" bIns="45700" anchor="t" anchorCtr="0">
            <a:noAutofit/>
          </a:bodyPr>
          <a:lstStyle/>
          <a:p>
            <a:pPr lvl="0" algn="ctr">
              <a:buSzPct val="25000"/>
            </a:pPr>
            <a:r>
              <a:rPr lang="zh-CN" altLang="en-US" sz="2400" dirty="0">
                <a:solidFill>
                  <a:schemeClr val="dk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rPr>
              <a:t>输入标题</a:t>
            </a:r>
            <a:endParaRPr lang="en-US" altLang="zh-CN" sz="2400" dirty="0">
              <a:solidFill>
                <a:schemeClr val="dk1"/>
              </a:solidFill>
              <a:latin typeface="字魂58号-创中黑" panose="00000500000000000000" pitchFamily="2" charset="-122"/>
              <a:ea typeface="字魂58号-创中黑" panose="00000500000000000000" pitchFamily="2" charset="-122"/>
              <a:cs typeface="Montserrat" panose="02000505000000020004"/>
              <a:sym typeface="Montserrat" panose="02000505000000020004"/>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文本框 6"/>
          <p:cNvSpPr txBox="1"/>
          <p:nvPr/>
        </p:nvSpPr>
        <p:spPr>
          <a:xfrm>
            <a:off x="1024994" y="249580"/>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矩形: 圆角 17"/>
          <p:cNvSpPr/>
          <p:nvPr/>
        </p:nvSpPr>
        <p:spPr>
          <a:xfrm>
            <a:off x="1633329" y="1803040"/>
            <a:ext cx="2655336" cy="1625959"/>
          </a:xfrm>
          <a:prstGeom prst="roundRect">
            <a:avLst>
              <a:gd name="adj" fmla="val 0"/>
            </a:avLst>
          </a:prstGeom>
          <a:gradFill>
            <a:gsLst>
              <a:gs pos="0">
                <a:srgbClr val="C51F2D"/>
              </a:gs>
              <a:gs pos="100000">
                <a:srgbClr val="83062E"/>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p:nvSpPr>
        <p:spPr>
          <a:xfrm>
            <a:off x="4827289" y="1803040"/>
            <a:ext cx="2655336" cy="1625959"/>
          </a:xfrm>
          <a:prstGeom prst="roundRect">
            <a:avLst>
              <a:gd name="adj" fmla="val 0"/>
            </a:avLst>
          </a:prstGeom>
          <a:gradFill>
            <a:gsLst>
              <a:gs pos="0">
                <a:srgbClr val="C51F2D"/>
              </a:gs>
              <a:gs pos="100000">
                <a:srgbClr val="83062E"/>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p:nvSpPr>
        <p:spPr>
          <a:xfrm>
            <a:off x="8021249" y="1803040"/>
            <a:ext cx="2655336" cy="1625959"/>
          </a:xfrm>
          <a:prstGeom prst="roundRect">
            <a:avLst>
              <a:gd name="adj" fmla="val 0"/>
            </a:avLst>
          </a:prstGeom>
          <a:gradFill>
            <a:gsLst>
              <a:gs pos="0">
                <a:srgbClr val="C51F2D"/>
              </a:gs>
              <a:gs pos="100000">
                <a:srgbClr val="83062E"/>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633329" y="3429000"/>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827289" y="3429000"/>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021249" y="3429000"/>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5"/>
          <p:cNvSpPr txBox="1"/>
          <p:nvPr/>
        </p:nvSpPr>
        <p:spPr>
          <a:xfrm>
            <a:off x="2127170" y="1946632"/>
            <a:ext cx="2268667" cy="923330"/>
          </a:xfrm>
          <a:prstGeom prst="rect">
            <a:avLst/>
          </a:prstGeom>
          <a:noFill/>
        </p:spPr>
        <p:txBody>
          <a:bodyPr wrap="square" rtlCol="0">
            <a:spAutoFit/>
          </a:bodyPr>
          <a:lstStyle/>
          <a:p>
            <a:r>
              <a:rPr lang="en-US"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4</a:t>
            </a:r>
            <a:r>
              <a:rPr lang="en-US" altLang="zh-CN"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8</a:t>
            </a:r>
            <a:r>
              <a:rPr lang="en-US" sz="36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7" name="Rectangle 6"/>
          <p:cNvSpPr/>
          <p:nvPr/>
        </p:nvSpPr>
        <p:spPr>
          <a:xfrm>
            <a:off x="2127170" y="2889607"/>
            <a:ext cx="2122795" cy="369332"/>
          </a:xfrm>
          <a:prstGeom prst="rect">
            <a:avLst/>
          </a:prstGeom>
        </p:spPr>
        <p:txBody>
          <a:bodyPr wrap="square">
            <a:spAutoFit/>
          </a:bodyPr>
          <a:lstStyle/>
          <a:p>
            <a:r>
              <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endPar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8" name="TextBox 5"/>
          <p:cNvSpPr txBox="1"/>
          <p:nvPr/>
        </p:nvSpPr>
        <p:spPr>
          <a:xfrm>
            <a:off x="5272915" y="1966277"/>
            <a:ext cx="2268667" cy="923330"/>
          </a:xfrm>
          <a:prstGeom prst="rect">
            <a:avLst/>
          </a:prstGeom>
          <a:noFill/>
        </p:spPr>
        <p:txBody>
          <a:bodyPr wrap="square" rtlCol="0">
            <a:spAutoFit/>
          </a:bodyPr>
          <a:lstStyle/>
          <a:p>
            <a:r>
              <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52</a:t>
            </a:r>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9" name="Rectangle 6"/>
          <p:cNvSpPr/>
          <p:nvPr/>
        </p:nvSpPr>
        <p:spPr>
          <a:xfrm>
            <a:off x="5272915" y="2909252"/>
            <a:ext cx="2122795" cy="369332"/>
          </a:xfrm>
          <a:prstGeom prst="rect">
            <a:avLst/>
          </a:prstGeom>
        </p:spPr>
        <p:txBody>
          <a:bodyPr wrap="square">
            <a:spAutoFit/>
          </a:bodyPr>
          <a:lstStyle/>
          <a:p>
            <a:r>
              <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endPar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0" name="TextBox 5"/>
          <p:cNvSpPr txBox="1"/>
          <p:nvPr/>
        </p:nvSpPr>
        <p:spPr>
          <a:xfrm>
            <a:off x="8407918" y="1966277"/>
            <a:ext cx="2268667" cy="923330"/>
          </a:xfrm>
          <a:prstGeom prst="rect">
            <a:avLst/>
          </a:prstGeom>
          <a:noFill/>
        </p:spPr>
        <p:txBody>
          <a:bodyPr wrap="square" rtlCol="0">
            <a:spAutoFit/>
          </a:bodyPr>
          <a:lstStyle/>
          <a:p>
            <a:r>
              <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76</a:t>
            </a:r>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1" name="Rectangle 6"/>
          <p:cNvSpPr/>
          <p:nvPr/>
        </p:nvSpPr>
        <p:spPr>
          <a:xfrm>
            <a:off x="8407918" y="2909252"/>
            <a:ext cx="2122795" cy="369332"/>
          </a:xfrm>
          <a:prstGeom prst="rect">
            <a:avLst/>
          </a:prstGeom>
        </p:spPr>
        <p:txBody>
          <a:bodyPr wrap="square">
            <a:spAutoFit/>
          </a:bodyPr>
          <a:lstStyle/>
          <a:p>
            <a:r>
              <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endPar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2" name="矩形 31"/>
          <p:cNvSpPr/>
          <p:nvPr/>
        </p:nvSpPr>
        <p:spPr>
          <a:xfrm>
            <a:off x="1849620" y="3572591"/>
            <a:ext cx="2222754" cy="2222754"/>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043580" y="3572591"/>
            <a:ext cx="2222754" cy="222275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237540" y="3534854"/>
            <a:ext cx="2222754" cy="222275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文本框 6"/>
          <p:cNvSpPr txBox="1"/>
          <p:nvPr/>
        </p:nvSpPr>
        <p:spPr>
          <a:xfrm>
            <a:off x="1024994" y="249580"/>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nvGrpSpPr>
          <p:cNvPr id="8" name="Group 82"/>
          <p:cNvGrpSpPr/>
          <p:nvPr/>
        </p:nvGrpSpPr>
        <p:grpSpPr>
          <a:xfrm>
            <a:off x="1362352" y="2163351"/>
            <a:ext cx="282575" cy="389890"/>
            <a:chOff x="1654392" y="4219619"/>
            <a:chExt cx="232147" cy="319946"/>
          </a:xfrm>
          <a:gradFill>
            <a:gsLst>
              <a:gs pos="0">
                <a:srgbClr val="87082E"/>
              </a:gs>
              <a:gs pos="100000">
                <a:srgbClr val="C51F2D"/>
              </a:gs>
            </a:gsLst>
            <a:lin ang="5400000" scaled="1"/>
          </a:gradFill>
          <a:effectLst>
            <a:outerShdw blurRad="50800" dist="38100" algn="l" rotWithShape="0">
              <a:prstClr val="black">
                <a:alpha val="40000"/>
              </a:prstClr>
            </a:outerShdw>
          </a:effectLst>
        </p:grpSpPr>
        <p:sp>
          <p:nvSpPr>
            <p:cNvPr id="9" name="Freeform 31"/>
            <p:cNvSpPr/>
            <p:nvPr/>
          </p:nvSpPr>
          <p:spPr bwMode="auto">
            <a:xfrm>
              <a:off x="1813621" y="4219619"/>
              <a:ext cx="72918" cy="72918"/>
            </a:xfrm>
            <a:custGeom>
              <a:avLst/>
              <a:gdLst>
                <a:gd name="T0" fmla="*/ 0 w 194"/>
                <a:gd name="T1" fmla="*/ 194 h 194"/>
                <a:gd name="T2" fmla="*/ 194 w 194"/>
                <a:gd name="T3" fmla="*/ 194 h 194"/>
                <a:gd name="T4" fmla="*/ 0 w 194"/>
                <a:gd name="T5" fmla="*/ 0 h 194"/>
                <a:gd name="T6" fmla="*/ 0 w 194"/>
                <a:gd name="T7" fmla="*/ 194 h 194"/>
              </a:gdLst>
              <a:ahLst/>
              <a:cxnLst>
                <a:cxn ang="0">
                  <a:pos x="T0" y="T1"/>
                </a:cxn>
                <a:cxn ang="0">
                  <a:pos x="T2" y="T3"/>
                </a:cxn>
                <a:cxn ang="0">
                  <a:pos x="T4" y="T5"/>
                </a:cxn>
                <a:cxn ang="0">
                  <a:pos x="T6" y="T7"/>
                </a:cxn>
              </a:cxnLst>
              <a:rect l="0" t="0" r="r" b="b"/>
              <a:pathLst>
                <a:path w="194" h="194">
                  <a:moveTo>
                    <a:pt x="0" y="194"/>
                  </a:moveTo>
                  <a:lnTo>
                    <a:pt x="194" y="194"/>
                  </a:lnTo>
                  <a:lnTo>
                    <a:pt x="0" y="0"/>
                  </a:lnTo>
                  <a:lnTo>
                    <a:pt x="0" y="1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latin typeface="字魂58号-创中黑" panose="00000500000000000000" pitchFamily="2" charset="-122"/>
                <a:ea typeface="字魂58号-创中黑" panose="00000500000000000000" pitchFamily="2" charset="-122"/>
              </a:endParaRPr>
            </a:p>
          </p:txBody>
        </p:sp>
        <p:sp>
          <p:nvSpPr>
            <p:cNvPr id="10" name="Freeform 32"/>
            <p:cNvSpPr/>
            <p:nvPr/>
          </p:nvSpPr>
          <p:spPr bwMode="auto">
            <a:xfrm>
              <a:off x="1654392" y="4219619"/>
              <a:ext cx="232147" cy="319946"/>
            </a:xfrm>
            <a:custGeom>
              <a:avLst/>
              <a:gdLst>
                <a:gd name="T0" fmla="*/ 390 w 624"/>
                <a:gd name="T1" fmla="*/ 194 h 858"/>
                <a:gd name="T2" fmla="*/ 390 w 624"/>
                <a:gd name="T3" fmla="*/ 0 h 858"/>
                <a:gd name="T4" fmla="*/ 273 w 624"/>
                <a:gd name="T5" fmla="*/ 0 h 858"/>
                <a:gd name="T6" fmla="*/ 234 w 624"/>
                <a:gd name="T7" fmla="*/ 0 h 858"/>
                <a:gd name="T8" fmla="*/ 173 w 624"/>
                <a:gd name="T9" fmla="*/ 0 h 858"/>
                <a:gd name="T10" fmla="*/ 0 w 624"/>
                <a:gd name="T11" fmla="*/ 0 h 858"/>
                <a:gd name="T12" fmla="*/ 0 w 624"/>
                <a:gd name="T13" fmla="*/ 858 h 858"/>
                <a:gd name="T14" fmla="*/ 624 w 624"/>
                <a:gd name="T15" fmla="*/ 858 h 858"/>
                <a:gd name="T16" fmla="*/ 624 w 624"/>
                <a:gd name="T17" fmla="*/ 810 h 858"/>
                <a:gd name="T18" fmla="*/ 624 w 624"/>
                <a:gd name="T19" fmla="*/ 702 h 858"/>
                <a:gd name="T20" fmla="*/ 624 w 624"/>
                <a:gd name="T21" fmla="*/ 663 h 858"/>
                <a:gd name="T22" fmla="*/ 624 w 624"/>
                <a:gd name="T23" fmla="*/ 234 h 858"/>
                <a:gd name="T24" fmla="*/ 390 w 624"/>
                <a:gd name="T25" fmla="*/ 234 h 858"/>
                <a:gd name="T26" fmla="*/ 390 w 624"/>
                <a:gd name="T27" fmla="*/ 19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4" h="858">
                  <a:moveTo>
                    <a:pt x="390" y="194"/>
                  </a:moveTo>
                  <a:lnTo>
                    <a:pt x="390" y="0"/>
                  </a:lnTo>
                  <a:lnTo>
                    <a:pt x="273" y="0"/>
                  </a:lnTo>
                  <a:lnTo>
                    <a:pt x="234" y="0"/>
                  </a:lnTo>
                  <a:lnTo>
                    <a:pt x="173" y="0"/>
                  </a:lnTo>
                  <a:lnTo>
                    <a:pt x="0" y="0"/>
                  </a:lnTo>
                  <a:lnTo>
                    <a:pt x="0" y="858"/>
                  </a:lnTo>
                  <a:lnTo>
                    <a:pt x="624" y="858"/>
                  </a:lnTo>
                  <a:lnTo>
                    <a:pt x="624" y="810"/>
                  </a:lnTo>
                  <a:lnTo>
                    <a:pt x="624" y="702"/>
                  </a:lnTo>
                  <a:lnTo>
                    <a:pt x="624" y="663"/>
                  </a:lnTo>
                  <a:lnTo>
                    <a:pt x="624" y="234"/>
                  </a:lnTo>
                  <a:lnTo>
                    <a:pt x="390" y="234"/>
                  </a:lnTo>
                  <a:lnTo>
                    <a:pt x="390" y="1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latin typeface="字魂58号-创中黑" panose="00000500000000000000" pitchFamily="2" charset="-122"/>
                <a:ea typeface="字魂58号-创中黑" panose="00000500000000000000" pitchFamily="2" charset="-122"/>
              </a:endParaRPr>
            </a:p>
          </p:txBody>
        </p:sp>
      </p:grpSp>
      <p:sp>
        <p:nvSpPr>
          <p:cNvPr id="11" name="Freeform 106"/>
          <p:cNvSpPr>
            <a:spLocks noEditPoints="1"/>
          </p:cNvSpPr>
          <p:nvPr/>
        </p:nvSpPr>
        <p:spPr bwMode="auto">
          <a:xfrm>
            <a:off x="7970797" y="2190656"/>
            <a:ext cx="531495" cy="335280"/>
          </a:xfrm>
          <a:custGeom>
            <a:avLst/>
            <a:gdLst>
              <a:gd name="T0" fmla="*/ 518 w 1171"/>
              <a:gd name="T1" fmla="*/ 591 h 741"/>
              <a:gd name="T2" fmla="*/ 450 w 1171"/>
              <a:gd name="T3" fmla="*/ 540 h 741"/>
              <a:gd name="T4" fmla="*/ 414 w 1171"/>
              <a:gd name="T5" fmla="*/ 465 h 741"/>
              <a:gd name="T6" fmla="*/ 418 w 1171"/>
              <a:gd name="T7" fmla="*/ 377 h 741"/>
              <a:gd name="T8" fmla="*/ 462 w 1171"/>
              <a:gd name="T9" fmla="*/ 305 h 741"/>
              <a:gd name="T10" fmla="*/ 533 w 1171"/>
              <a:gd name="T11" fmla="*/ 262 h 741"/>
              <a:gd name="T12" fmla="*/ 733 w 1171"/>
              <a:gd name="T13" fmla="*/ 280 h 741"/>
              <a:gd name="T14" fmla="*/ 545 w 1171"/>
              <a:gd name="T15" fmla="*/ 299 h 741"/>
              <a:gd name="T16" fmla="*/ 489 w 1171"/>
              <a:gd name="T17" fmla="*/ 332 h 741"/>
              <a:gd name="T18" fmla="*/ 455 w 1171"/>
              <a:gd name="T19" fmla="*/ 388 h 741"/>
              <a:gd name="T20" fmla="*/ 452 w 1171"/>
              <a:gd name="T21" fmla="*/ 456 h 741"/>
              <a:gd name="T22" fmla="*/ 480 w 1171"/>
              <a:gd name="T23" fmla="*/ 516 h 741"/>
              <a:gd name="T24" fmla="*/ 533 w 1171"/>
              <a:gd name="T25" fmla="*/ 555 h 741"/>
              <a:gd name="T26" fmla="*/ 600 w 1171"/>
              <a:gd name="T27" fmla="*/ 565 h 741"/>
              <a:gd name="T28" fmla="*/ 663 w 1171"/>
              <a:gd name="T29" fmla="*/ 543 h 741"/>
              <a:gd name="T30" fmla="*/ 706 w 1171"/>
              <a:gd name="T31" fmla="*/ 494 h 741"/>
              <a:gd name="T32" fmla="*/ 722 w 1171"/>
              <a:gd name="T33" fmla="*/ 429 h 741"/>
              <a:gd name="T34" fmla="*/ 748 w 1171"/>
              <a:gd name="T35" fmla="*/ 497 h 741"/>
              <a:gd name="T36" fmla="*/ 697 w 1171"/>
              <a:gd name="T37" fmla="*/ 564 h 741"/>
              <a:gd name="T38" fmla="*/ 621 w 1171"/>
              <a:gd name="T39" fmla="*/ 601 h 741"/>
              <a:gd name="T40" fmla="*/ 957 w 1171"/>
              <a:gd name="T41" fmla="*/ 303 h 741"/>
              <a:gd name="T42" fmla="*/ 948 w 1171"/>
              <a:gd name="T43" fmla="*/ 227 h 741"/>
              <a:gd name="T44" fmla="*/ 921 w 1171"/>
              <a:gd name="T45" fmla="*/ 158 h 741"/>
              <a:gd name="T46" fmla="*/ 879 w 1171"/>
              <a:gd name="T47" fmla="*/ 100 h 741"/>
              <a:gd name="T48" fmla="*/ 825 w 1171"/>
              <a:gd name="T49" fmla="*/ 52 h 741"/>
              <a:gd name="T50" fmla="*/ 759 w 1171"/>
              <a:gd name="T51" fmla="*/ 19 h 741"/>
              <a:gd name="T52" fmla="*/ 686 w 1171"/>
              <a:gd name="T53" fmla="*/ 2 h 741"/>
              <a:gd name="T54" fmla="*/ 589 w 1171"/>
              <a:gd name="T55" fmla="*/ 8 h 741"/>
              <a:gd name="T56" fmla="*/ 492 w 1171"/>
              <a:gd name="T57" fmla="*/ 48 h 741"/>
              <a:gd name="T58" fmla="*/ 415 w 1171"/>
              <a:gd name="T59" fmla="*/ 119 h 741"/>
              <a:gd name="T60" fmla="*/ 349 w 1171"/>
              <a:gd name="T61" fmla="*/ 160 h 741"/>
              <a:gd name="T62" fmla="*/ 298 w 1171"/>
              <a:gd name="T63" fmla="*/ 157 h 741"/>
              <a:gd name="T64" fmla="*/ 233 w 1171"/>
              <a:gd name="T65" fmla="*/ 178 h 741"/>
              <a:gd name="T66" fmla="*/ 184 w 1171"/>
              <a:gd name="T67" fmla="*/ 223 h 741"/>
              <a:gd name="T68" fmla="*/ 158 w 1171"/>
              <a:gd name="T69" fmla="*/ 286 h 741"/>
              <a:gd name="T70" fmla="*/ 81 w 1171"/>
              <a:gd name="T71" fmla="*/ 331 h 741"/>
              <a:gd name="T72" fmla="*/ 26 w 1171"/>
              <a:gd name="T73" fmla="*/ 400 h 741"/>
              <a:gd name="T74" fmla="*/ 1 w 1171"/>
              <a:gd name="T75" fmla="*/ 489 h 741"/>
              <a:gd name="T76" fmla="*/ 5 w 1171"/>
              <a:gd name="T77" fmla="*/ 555 h 741"/>
              <a:gd name="T78" fmla="*/ 23 w 1171"/>
              <a:gd name="T79" fmla="*/ 609 h 741"/>
              <a:gd name="T80" fmla="*/ 68 w 1171"/>
              <a:gd name="T81" fmla="*/ 673 h 741"/>
              <a:gd name="T82" fmla="*/ 133 w 1171"/>
              <a:gd name="T83" fmla="*/ 719 h 741"/>
              <a:gd name="T84" fmla="*/ 187 w 1171"/>
              <a:gd name="T85" fmla="*/ 737 h 741"/>
              <a:gd name="T86" fmla="*/ 957 w 1171"/>
              <a:gd name="T87" fmla="*/ 741 h 741"/>
              <a:gd name="T88" fmla="*/ 1021 w 1171"/>
              <a:gd name="T89" fmla="*/ 732 h 741"/>
              <a:gd name="T90" fmla="*/ 1109 w 1171"/>
              <a:gd name="T91" fmla="*/ 678 h 741"/>
              <a:gd name="T92" fmla="*/ 1162 w 1171"/>
              <a:gd name="T93" fmla="*/ 590 h 741"/>
              <a:gd name="T94" fmla="*/ 1171 w 1171"/>
              <a:gd name="T95" fmla="*/ 526 h 741"/>
              <a:gd name="T96" fmla="*/ 1162 w 1171"/>
              <a:gd name="T97" fmla="*/ 463 h 741"/>
              <a:gd name="T98" fmla="*/ 1109 w 1171"/>
              <a:gd name="T99" fmla="*/ 375 h 741"/>
              <a:gd name="T100" fmla="*/ 1021 w 1171"/>
              <a:gd name="T101" fmla="*/ 322 h 741"/>
              <a:gd name="T102" fmla="*/ 957 w 1171"/>
              <a:gd name="T103" fmla="*/ 31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71" h="741">
                <a:moveTo>
                  <a:pt x="586" y="605"/>
                </a:moveTo>
                <a:lnTo>
                  <a:pt x="567" y="604"/>
                </a:lnTo>
                <a:lnTo>
                  <a:pt x="550" y="601"/>
                </a:lnTo>
                <a:lnTo>
                  <a:pt x="533" y="597"/>
                </a:lnTo>
                <a:lnTo>
                  <a:pt x="518" y="591"/>
                </a:lnTo>
                <a:lnTo>
                  <a:pt x="502" y="584"/>
                </a:lnTo>
                <a:lnTo>
                  <a:pt x="488" y="575"/>
                </a:lnTo>
                <a:lnTo>
                  <a:pt x="473" y="564"/>
                </a:lnTo>
                <a:lnTo>
                  <a:pt x="462" y="553"/>
                </a:lnTo>
                <a:lnTo>
                  <a:pt x="450" y="540"/>
                </a:lnTo>
                <a:lnTo>
                  <a:pt x="440" y="528"/>
                </a:lnTo>
                <a:lnTo>
                  <a:pt x="431" y="512"/>
                </a:lnTo>
                <a:lnTo>
                  <a:pt x="424" y="497"/>
                </a:lnTo>
                <a:lnTo>
                  <a:pt x="418" y="481"/>
                </a:lnTo>
                <a:lnTo>
                  <a:pt x="414" y="465"/>
                </a:lnTo>
                <a:lnTo>
                  <a:pt x="411" y="448"/>
                </a:lnTo>
                <a:lnTo>
                  <a:pt x="410" y="429"/>
                </a:lnTo>
                <a:lnTo>
                  <a:pt x="411" y="411"/>
                </a:lnTo>
                <a:lnTo>
                  <a:pt x="414" y="394"/>
                </a:lnTo>
                <a:lnTo>
                  <a:pt x="418" y="377"/>
                </a:lnTo>
                <a:lnTo>
                  <a:pt x="424" y="361"/>
                </a:lnTo>
                <a:lnTo>
                  <a:pt x="431" y="345"/>
                </a:lnTo>
                <a:lnTo>
                  <a:pt x="440" y="331"/>
                </a:lnTo>
                <a:lnTo>
                  <a:pt x="450" y="317"/>
                </a:lnTo>
                <a:lnTo>
                  <a:pt x="462" y="305"/>
                </a:lnTo>
                <a:lnTo>
                  <a:pt x="473" y="293"/>
                </a:lnTo>
                <a:lnTo>
                  <a:pt x="488" y="283"/>
                </a:lnTo>
                <a:lnTo>
                  <a:pt x="502" y="275"/>
                </a:lnTo>
                <a:lnTo>
                  <a:pt x="518" y="267"/>
                </a:lnTo>
                <a:lnTo>
                  <a:pt x="533" y="262"/>
                </a:lnTo>
                <a:lnTo>
                  <a:pt x="550" y="258"/>
                </a:lnTo>
                <a:lnTo>
                  <a:pt x="567" y="254"/>
                </a:lnTo>
                <a:lnTo>
                  <a:pt x="586" y="253"/>
                </a:lnTo>
                <a:lnTo>
                  <a:pt x="586" y="195"/>
                </a:lnTo>
                <a:lnTo>
                  <a:pt x="733" y="280"/>
                </a:lnTo>
                <a:lnTo>
                  <a:pt x="586" y="364"/>
                </a:lnTo>
                <a:lnTo>
                  <a:pt x="586" y="292"/>
                </a:lnTo>
                <a:lnTo>
                  <a:pt x="572" y="293"/>
                </a:lnTo>
                <a:lnTo>
                  <a:pt x="558" y="295"/>
                </a:lnTo>
                <a:lnTo>
                  <a:pt x="545" y="299"/>
                </a:lnTo>
                <a:lnTo>
                  <a:pt x="533" y="303"/>
                </a:lnTo>
                <a:lnTo>
                  <a:pt x="521" y="309"/>
                </a:lnTo>
                <a:lnTo>
                  <a:pt x="509" y="316"/>
                </a:lnTo>
                <a:lnTo>
                  <a:pt x="498" y="323"/>
                </a:lnTo>
                <a:lnTo>
                  <a:pt x="489" y="332"/>
                </a:lnTo>
                <a:lnTo>
                  <a:pt x="480" y="342"/>
                </a:lnTo>
                <a:lnTo>
                  <a:pt x="472" y="353"/>
                </a:lnTo>
                <a:lnTo>
                  <a:pt x="466" y="364"/>
                </a:lnTo>
                <a:lnTo>
                  <a:pt x="459" y="376"/>
                </a:lnTo>
                <a:lnTo>
                  <a:pt x="455" y="388"/>
                </a:lnTo>
                <a:lnTo>
                  <a:pt x="452" y="401"/>
                </a:lnTo>
                <a:lnTo>
                  <a:pt x="450" y="415"/>
                </a:lnTo>
                <a:lnTo>
                  <a:pt x="449" y="429"/>
                </a:lnTo>
                <a:lnTo>
                  <a:pt x="450" y="443"/>
                </a:lnTo>
                <a:lnTo>
                  <a:pt x="452" y="456"/>
                </a:lnTo>
                <a:lnTo>
                  <a:pt x="455" y="469"/>
                </a:lnTo>
                <a:lnTo>
                  <a:pt x="459" y="482"/>
                </a:lnTo>
                <a:lnTo>
                  <a:pt x="466" y="494"/>
                </a:lnTo>
                <a:lnTo>
                  <a:pt x="472" y="506"/>
                </a:lnTo>
                <a:lnTo>
                  <a:pt x="480" y="516"/>
                </a:lnTo>
                <a:lnTo>
                  <a:pt x="489" y="525"/>
                </a:lnTo>
                <a:lnTo>
                  <a:pt x="498" y="534"/>
                </a:lnTo>
                <a:lnTo>
                  <a:pt x="509" y="543"/>
                </a:lnTo>
                <a:lnTo>
                  <a:pt x="521" y="549"/>
                </a:lnTo>
                <a:lnTo>
                  <a:pt x="533" y="555"/>
                </a:lnTo>
                <a:lnTo>
                  <a:pt x="545" y="560"/>
                </a:lnTo>
                <a:lnTo>
                  <a:pt x="558" y="563"/>
                </a:lnTo>
                <a:lnTo>
                  <a:pt x="572" y="565"/>
                </a:lnTo>
                <a:lnTo>
                  <a:pt x="586" y="565"/>
                </a:lnTo>
                <a:lnTo>
                  <a:pt x="600" y="565"/>
                </a:lnTo>
                <a:lnTo>
                  <a:pt x="613" y="563"/>
                </a:lnTo>
                <a:lnTo>
                  <a:pt x="626" y="560"/>
                </a:lnTo>
                <a:lnTo>
                  <a:pt x="639" y="555"/>
                </a:lnTo>
                <a:lnTo>
                  <a:pt x="651" y="549"/>
                </a:lnTo>
                <a:lnTo>
                  <a:pt x="663" y="543"/>
                </a:lnTo>
                <a:lnTo>
                  <a:pt x="672" y="534"/>
                </a:lnTo>
                <a:lnTo>
                  <a:pt x="682" y="525"/>
                </a:lnTo>
                <a:lnTo>
                  <a:pt x="691" y="516"/>
                </a:lnTo>
                <a:lnTo>
                  <a:pt x="699" y="506"/>
                </a:lnTo>
                <a:lnTo>
                  <a:pt x="706" y="494"/>
                </a:lnTo>
                <a:lnTo>
                  <a:pt x="711" y="482"/>
                </a:lnTo>
                <a:lnTo>
                  <a:pt x="717" y="469"/>
                </a:lnTo>
                <a:lnTo>
                  <a:pt x="720" y="456"/>
                </a:lnTo>
                <a:lnTo>
                  <a:pt x="722" y="443"/>
                </a:lnTo>
                <a:lnTo>
                  <a:pt x="722" y="429"/>
                </a:lnTo>
                <a:lnTo>
                  <a:pt x="761" y="429"/>
                </a:lnTo>
                <a:lnTo>
                  <a:pt x="761" y="448"/>
                </a:lnTo>
                <a:lnTo>
                  <a:pt x="758" y="465"/>
                </a:lnTo>
                <a:lnTo>
                  <a:pt x="753" y="481"/>
                </a:lnTo>
                <a:lnTo>
                  <a:pt x="748" y="497"/>
                </a:lnTo>
                <a:lnTo>
                  <a:pt x="740" y="512"/>
                </a:lnTo>
                <a:lnTo>
                  <a:pt x="732" y="528"/>
                </a:lnTo>
                <a:lnTo>
                  <a:pt x="721" y="540"/>
                </a:lnTo>
                <a:lnTo>
                  <a:pt x="710" y="553"/>
                </a:lnTo>
                <a:lnTo>
                  <a:pt x="697" y="564"/>
                </a:lnTo>
                <a:lnTo>
                  <a:pt x="684" y="575"/>
                </a:lnTo>
                <a:lnTo>
                  <a:pt x="669" y="584"/>
                </a:lnTo>
                <a:lnTo>
                  <a:pt x="654" y="591"/>
                </a:lnTo>
                <a:lnTo>
                  <a:pt x="638" y="597"/>
                </a:lnTo>
                <a:lnTo>
                  <a:pt x="621" y="601"/>
                </a:lnTo>
                <a:lnTo>
                  <a:pt x="603" y="604"/>
                </a:lnTo>
                <a:lnTo>
                  <a:pt x="586" y="605"/>
                </a:lnTo>
                <a:close/>
                <a:moveTo>
                  <a:pt x="957" y="312"/>
                </a:moveTo>
                <a:lnTo>
                  <a:pt x="957" y="307"/>
                </a:lnTo>
                <a:lnTo>
                  <a:pt x="957" y="303"/>
                </a:lnTo>
                <a:lnTo>
                  <a:pt x="957" y="288"/>
                </a:lnTo>
                <a:lnTo>
                  <a:pt x="956" y="272"/>
                </a:lnTo>
                <a:lnTo>
                  <a:pt x="954" y="256"/>
                </a:lnTo>
                <a:lnTo>
                  <a:pt x="951" y="242"/>
                </a:lnTo>
                <a:lnTo>
                  <a:pt x="948" y="227"/>
                </a:lnTo>
                <a:lnTo>
                  <a:pt x="944" y="213"/>
                </a:lnTo>
                <a:lnTo>
                  <a:pt x="939" y="199"/>
                </a:lnTo>
                <a:lnTo>
                  <a:pt x="934" y="185"/>
                </a:lnTo>
                <a:lnTo>
                  <a:pt x="928" y="172"/>
                </a:lnTo>
                <a:lnTo>
                  <a:pt x="921" y="158"/>
                </a:lnTo>
                <a:lnTo>
                  <a:pt x="914" y="146"/>
                </a:lnTo>
                <a:lnTo>
                  <a:pt x="906" y="133"/>
                </a:lnTo>
                <a:lnTo>
                  <a:pt x="897" y="121"/>
                </a:lnTo>
                <a:lnTo>
                  <a:pt x="888" y="111"/>
                </a:lnTo>
                <a:lnTo>
                  <a:pt x="879" y="100"/>
                </a:lnTo>
                <a:lnTo>
                  <a:pt x="869" y="89"/>
                </a:lnTo>
                <a:lnTo>
                  <a:pt x="858" y="79"/>
                </a:lnTo>
                <a:lnTo>
                  <a:pt x="847" y="70"/>
                </a:lnTo>
                <a:lnTo>
                  <a:pt x="836" y="61"/>
                </a:lnTo>
                <a:lnTo>
                  <a:pt x="825" y="52"/>
                </a:lnTo>
                <a:lnTo>
                  <a:pt x="812" y="44"/>
                </a:lnTo>
                <a:lnTo>
                  <a:pt x="800" y="37"/>
                </a:lnTo>
                <a:lnTo>
                  <a:pt x="786" y="31"/>
                </a:lnTo>
                <a:lnTo>
                  <a:pt x="773" y="24"/>
                </a:lnTo>
                <a:lnTo>
                  <a:pt x="759" y="19"/>
                </a:lnTo>
                <a:lnTo>
                  <a:pt x="745" y="13"/>
                </a:lnTo>
                <a:lnTo>
                  <a:pt x="731" y="10"/>
                </a:lnTo>
                <a:lnTo>
                  <a:pt x="715" y="7"/>
                </a:lnTo>
                <a:lnTo>
                  <a:pt x="701" y="4"/>
                </a:lnTo>
                <a:lnTo>
                  <a:pt x="686" y="2"/>
                </a:lnTo>
                <a:lnTo>
                  <a:pt x="670" y="0"/>
                </a:lnTo>
                <a:lnTo>
                  <a:pt x="655" y="0"/>
                </a:lnTo>
                <a:lnTo>
                  <a:pt x="632" y="2"/>
                </a:lnTo>
                <a:lnTo>
                  <a:pt x="611" y="4"/>
                </a:lnTo>
                <a:lnTo>
                  <a:pt x="589" y="8"/>
                </a:lnTo>
                <a:lnTo>
                  <a:pt x="569" y="13"/>
                </a:lnTo>
                <a:lnTo>
                  <a:pt x="548" y="20"/>
                </a:lnTo>
                <a:lnTo>
                  <a:pt x="529" y="29"/>
                </a:lnTo>
                <a:lnTo>
                  <a:pt x="510" y="37"/>
                </a:lnTo>
                <a:lnTo>
                  <a:pt x="492" y="48"/>
                </a:lnTo>
                <a:lnTo>
                  <a:pt x="475" y="60"/>
                </a:lnTo>
                <a:lnTo>
                  <a:pt x="458" y="74"/>
                </a:lnTo>
                <a:lnTo>
                  <a:pt x="443" y="88"/>
                </a:lnTo>
                <a:lnTo>
                  <a:pt x="428" y="103"/>
                </a:lnTo>
                <a:lnTo>
                  <a:pt x="415" y="119"/>
                </a:lnTo>
                <a:lnTo>
                  <a:pt x="403" y="137"/>
                </a:lnTo>
                <a:lnTo>
                  <a:pt x="392" y="154"/>
                </a:lnTo>
                <a:lnTo>
                  <a:pt x="383" y="172"/>
                </a:lnTo>
                <a:lnTo>
                  <a:pt x="365" y="166"/>
                </a:lnTo>
                <a:lnTo>
                  <a:pt x="349" y="160"/>
                </a:lnTo>
                <a:lnTo>
                  <a:pt x="340" y="158"/>
                </a:lnTo>
                <a:lnTo>
                  <a:pt x="331" y="157"/>
                </a:lnTo>
                <a:lnTo>
                  <a:pt x="321" y="156"/>
                </a:lnTo>
                <a:lnTo>
                  <a:pt x="313" y="156"/>
                </a:lnTo>
                <a:lnTo>
                  <a:pt x="298" y="157"/>
                </a:lnTo>
                <a:lnTo>
                  <a:pt x="284" y="158"/>
                </a:lnTo>
                <a:lnTo>
                  <a:pt x="270" y="161"/>
                </a:lnTo>
                <a:lnTo>
                  <a:pt x="257" y="166"/>
                </a:lnTo>
                <a:lnTo>
                  <a:pt x="244" y="171"/>
                </a:lnTo>
                <a:lnTo>
                  <a:pt x="233" y="178"/>
                </a:lnTo>
                <a:lnTo>
                  <a:pt x="222" y="185"/>
                </a:lnTo>
                <a:lnTo>
                  <a:pt x="211" y="193"/>
                </a:lnTo>
                <a:lnTo>
                  <a:pt x="201" y="202"/>
                </a:lnTo>
                <a:lnTo>
                  <a:pt x="193" y="212"/>
                </a:lnTo>
                <a:lnTo>
                  <a:pt x="184" y="223"/>
                </a:lnTo>
                <a:lnTo>
                  <a:pt x="176" y="235"/>
                </a:lnTo>
                <a:lnTo>
                  <a:pt x="171" y="247"/>
                </a:lnTo>
                <a:lnTo>
                  <a:pt x="166" y="259"/>
                </a:lnTo>
                <a:lnTo>
                  <a:pt x="161" y="273"/>
                </a:lnTo>
                <a:lnTo>
                  <a:pt x="158" y="286"/>
                </a:lnTo>
                <a:lnTo>
                  <a:pt x="142" y="292"/>
                </a:lnTo>
                <a:lnTo>
                  <a:pt x="126" y="301"/>
                </a:lnTo>
                <a:lnTo>
                  <a:pt x="109" y="309"/>
                </a:lnTo>
                <a:lnTo>
                  <a:pt x="95" y="319"/>
                </a:lnTo>
                <a:lnTo>
                  <a:pt x="81" y="331"/>
                </a:lnTo>
                <a:lnTo>
                  <a:pt x="68" y="343"/>
                </a:lnTo>
                <a:lnTo>
                  <a:pt x="55" y="356"/>
                </a:lnTo>
                <a:lnTo>
                  <a:pt x="45" y="370"/>
                </a:lnTo>
                <a:lnTo>
                  <a:pt x="35" y="385"/>
                </a:lnTo>
                <a:lnTo>
                  <a:pt x="26" y="400"/>
                </a:lnTo>
                <a:lnTo>
                  <a:pt x="19" y="416"/>
                </a:lnTo>
                <a:lnTo>
                  <a:pt x="12" y="434"/>
                </a:lnTo>
                <a:lnTo>
                  <a:pt x="7" y="451"/>
                </a:lnTo>
                <a:lnTo>
                  <a:pt x="4" y="469"/>
                </a:lnTo>
                <a:lnTo>
                  <a:pt x="1" y="489"/>
                </a:lnTo>
                <a:lnTo>
                  <a:pt x="0" y="507"/>
                </a:lnTo>
                <a:lnTo>
                  <a:pt x="0" y="519"/>
                </a:lnTo>
                <a:lnTo>
                  <a:pt x="1" y="531"/>
                </a:lnTo>
                <a:lnTo>
                  <a:pt x="3" y="543"/>
                </a:lnTo>
                <a:lnTo>
                  <a:pt x="5" y="555"/>
                </a:lnTo>
                <a:lnTo>
                  <a:pt x="8" y="565"/>
                </a:lnTo>
                <a:lnTo>
                  <a:pt x="11" y="577"/>
                </a:lnTo>
                <a:lnTo>
                  <a:pt x="14" y="588"/>
                </a:lnTo>
                <a:lnTo>
                  <a:pt x="19" y="599"/>
                </a:lnTo>
                <a:lnTo>
                  <a:pt x="23" y="609"/>
                </a:lnTo>
                <a:lnTo>
                  <a:pt x="28" y="619"/>
                </a:lnTo>
                <a:lnTo>
                  <a:pt x="34" y="629"/>
                </a:lnTo>
                <a:lnTo>
                  <a:pt x="40" y="638"/>
                </a:lnTo>
                <a:lnTo>
                  <a:pt x="53" y="656"/>
                </a:lnTo>
                <a:lnTo>
                  <a:pt x="68" y="673"/>
                </a:lnTo>
                <a:lnTo>
                  <a:pt x="86" y="688"/>
                </a:lnTo>
                <a:lnTo>
                  <a:pt x="103" y="701"/>
                </a:lnTo>
                <a:lnTo>
                  <a:pt x="113" y="708"/>
                </a:lnTo>
                <a:lnTo>
                  <a:pt x="122" y="713"/>
                </a:lnTo>
                <a:lnTo>
                  <a:pt x="133" y="719"/>
                </a:lnTo>
                <a:lnTo>
                  <a:pt x="143" y="723"/>
                </a:lnTo>
                <a:lnTo>
                  <a:pt x="154" y="727"/>
                </a:lnTo>
                <a:lnTo>
                  <a:pt x="165" y="731"/>
                </a:lnTo>
                <a:lnTo>
                  <a:pt x="175" y="734"/>
                </a:lnTo>
                <a:lnTo>
                  <a:pt x="187" y="737"/>
                </a:lnTo>
                <a:lnTo>
                  <a:pt x="199" y="739"/>
                </a:lnTo>
                <a:lnTo>
                  <a:pt x="210" y="740"/>
                </a:lnTo>
                <a:lnTo>
                  <a:pt x="222" y="741"/>
                </a:lnTo>
                <a:lnTo>
                  <a:pt x="234" y="741"/>
                </a:lnTo>
                <a:lnTo>
                  <a:pt x="957" y="741"/>
                </a:lnTo>
                <a:lnTo>
                  <a:pt x="968" y="741"/>
                </a:lnTo>
                <a:lnTo>
                  <a:pt x="979" y="740"/>
                </a:lnTo>
                <a:lnTo>
                  <a:pt x="990" y="739"/>
                </a:lnTo>
                <a:lnTo>
                  <a:pt x="1001" y="737"/>
                </a:lnTo>
                <a:lnTo>
                  <a:pt x="1021" y="732"/>
                </a:lnTo>
                <a:lnTo>
                  <a:pt x="1041" y="724"/>
                </a:lnTo>
                <a:lnTo>
                  <a:pt x="1059" y="715"/>
                </a:lnTo>
                <a:lnTo>
                  <a:pt x="1077" y="705"/>
                </a:lnTo>
                <a:lnTo>
                  <a:pt x="1093" y="692"/>
                </a:lnTo>
                <a:lnTo>
                  <a:pt x="1109" y="678"/>
                </a:lnTo>
                <a:lnTo>
                  <a:pt x="1123" y="663"/>
                </a:lnTo>
                <a:lnTo>
                  <a:pt x="1135" y="646"/>
                </a:lnTo>
                <a:lnTo>
                  <a:pt x="1145" y="629"/>
                </a:lnTo>
                <a:lnTo>
                  <a:pt x="1154" y="610"/>
                </a:lnTo>
                <a:lnTo>
                  <a:pt x="1162" y="590"/>
                </a:lnTo>
                <a:lnTo>
                  <a:pt x="1167" y="570"/>
                </a:lnTo>
                <a:lnTo>
                  <a:pt x="1169" y="559"/>
                </a:lnTo>
                <a:lnTo>
                  <a:pt x="1170" y="549"/>
                </a:lnTo>
                <a:lnTo>
                  <a:pt x="1171" y="537"/>
                </a:lnTo>
                <a:lnTo>
                  <a:pt x="1171" y="526"/>
                </a:lnTo>
                <a:lnTo>
                  <a:pt x="1171" y="516"/>
                </a:lnTo>
                <a:lnTo>
                  <a:pt x="1170" y="505"/>
                </a:lnTo>
                <a:lnTo>
                  <a:pt x="1169" y="494"/>
                </a:lnTo>
                <a:lnTo>
                  <a:pt x="1167" y="483"/>
                </a:lnTo>
                <a:lnTo>
                  <a:pt x="1162" y="463"/>
                </a:lnTo>
                <a:lnTo>
                  <a:pt x="1154" y="443"/>
                </a:lnTo>
                <a:lnTo>
                  <a:pt x="1145" y="425"/>
                </a:lnTo>
                <a:lnTo>
                  <a:pt x="1135" y="407"/>
                </a:lnTo>
                <a:lnTo>
                  <a:pt x="1123" y="390"/>
                </a:lnTo>
                <a:lnTo>
                  <a:pt x="1109" y="375"/>
                </a:lnTo>
                <a:lnTo>
                  <a:pt x="1093" y="361"/>
                </a:lnTo>
                <a:lnTo>
                  <a:pt x="1077" y="349"/>
                </a:lnTo>
                <a:lnTo>
                  <a:pt x="1059" y="339"/>
                </a:lnTo>
                <a:lnTo>
                  <a:pt x="1041" y="329"/>
                </a:lnTo>
                <a:lnTo>
                  <a:pt x="1021" y="322"/>
                </a:lnTo>
                <a:lnTo>
                  <a:pt x="1001" y="317"/>
                </a:lnTo>
                <a:lnTo>
                  <a:pt x="990" y="315"/>
                </a:lnTo>
                <a:lnTo>
                  <a:pt x="979" y="314"/>
                </a:lnTo>
                <a:lnTo>
                  <a:pt x="968" y="313"/>
                </a:lnTo>
                <a:lnTo>
                  <a:pt x="957" y="312"/>
                </a:lnTo>
                <a:close/>
              </a:path>
            </a:pathLst>
          </a:custGeom>
          <a:gradFill>
            <a:gsLst>
              <a:gs pos="0">
                <a:srgbClr val="87082E"/>
              </a:gs>
              <a:gs pos="100000">
                <a:srgbClr val="C51F2D"/>
              </a:gs>
            </a:gsLst>
            <a:lin ang="5400000" scaled="1"/>
          </a:gradFill>
          <a:ln>
            <a:noFill/>
          </a:ln>
          <a:effectLst>
            <a:outerShdw blurRad="50800" dist="38100" algn="l" rotWithShape="0">
              <a:prstClr val="black">
                <a:alpha val="40000"/>
              </a:prstClr>
            </a:outerShdw>
          </a:effec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latin typeface="字魂58号-创中黑" panose="00000500000000000000" pitchFamily="2" charset="-122"/>
              <a:ea typeface="字魂58号-创中黑" panose="00000500000000000000" pitchFamily="2" charset="-122"/>
            </a:endParaRPr>
          </a:p>
        </p:txBody>
      </p:sp>
      <p:grpSp>
        <p:nvGrpSpPr>
          <p:cNvPr id="12" name="Group 86"/>
          <p:cNvGrpSpPr/>
          <p:nvPr/>
        </p:nvGrpSpPr>
        <p:grpSpPr>
          <a:xfrm>
            <a:off x="4724042" y="2217326"/>
            <a:ext cx="440690" cy="282575"/>
            <a:chOff x="1626118" y="4887786"/>
            <a:chExt cx="361614" cy="232148"/>
          </a:xfrm>
          <a:gradFill>
            <a:gsLst>
              <a:gs pos="0">
                <a:srgbClr val="87082E"/>
              </a:gs>
              <a:gs pos="100000">
                <a:srgbClr val="C51F2D"/>
              </a:gs>
            </a:gsLst>
            <a:lin ang="5400000" scaled="1"/>
          </a:gradFill>
          <a:effectLst>
            <a:outerShdw blurRad="50800" dist="38100" algn="l" rotWithShape="0">
              <a:prstClr val="black">
                <a:alpha val="40000"/>
              </a:prstClr>
            </a:outerShdw>
          </a:effectLst>
        </p:grpSpPr>
        <p:sp>
          <p:nvSpPr>
            <p:cNvPr id="13" name="Freeform 114"/>
            <p:cNvSpPr/>
            <p:nvPr/>
          </p:nvSpPr>
          <p:spPr bwMode="auto">
            <a:xfrm>
              <a:off x="1626118" y="4893739"/>
              <a:ext cx="108633" cy="217266"/>
            </a:xfrm>
            <a:custGeom>
              <a:avLst/>
              <a:gdLst>
                <a:gd name="T0" fmla="*/ 293 w 293"/>
                <a:gd name="T1" fmla="*/ 292 h 585"/>
                <a:gd name="T2" fmla="*/ 0 w 293"/>
                <a:gd name="T3" fmla="*/ 0 h 585"/>
                <a:gd name="T4" fmla="*/ 0 w 293"/>
                <a:gd name="T5" fmla="*/ 585 h 585"/>
                <a:gd name="T6" fmla="*/ 293 w 293"/>
                <a:gd name="T7" fmla="*/ 292 h 585"/>
              </a:gdLst>
              <a:ahLst/>
              <a:cxnLst>
                <a:cxn ang="0">
                  <a:pos x="T0" y="T1"/>
                </a:cxn>
                <a:cxn ang="0">
                  <a:pos x="T2" y="T3"/>
                </a:cxn>
                <a:cxn ang="0">
                  <a:pos x="T4" y="T5"/>
                </a:cxn>
                <a:cxn ang="0">
                  <a:pos x="T6" y="T7"/>
                </a:cxn>
              </a:cxnLst>
              <a:rect l="0" t="0" r="r" b="b"/>
              <a:pathLst>
                <a:path w="293" h="585">
                  <a:moveTo>
                    <a:pt x="293" y="292"/>
                  </a:moveTo>
                  <a:lnTo>
                    <a:pt x="0" y="0"/>
                  </a:lnTo>
                  <a:lnTo>
                    <a:pt x="0" y="585"/>
                  </a:lnTo>
                  <a:lnTo>
                    <a:pt x="293" y="2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latin typeface="字魂58号-创中黑" panose="00000500000000000000" pitchFamily="2" charset="-122"/>
                <a:ea typeface="字魂58号-创中黑" panose="00000500000000000000" pitchFamily="2" charset="-122"/>
              </a:endParaRPr>
            </a:p>
          </p:txBody>
        </p:sp>
        <p:sp>
          <p:nvSpPr>
            <p:cNvPr id="14" name="Freeform 115"/>
            <p:cNvSpPr/>
            <p:nvPr/>
          </p:nvSpPr>
          <p:spPr bwMode="auto">
            <a:xfrm>
              <a:off x="1640999" y="4887786"/>
              <a:ext cx="331851" cy="159229"/>
            </a:xfrm>
            <a:custGeom>
              <a:avLst/>
              <a:gdLst>
                <a:gd name="T0" fmla="*/ 480 w 896"/>
                <a:gd name="T1" fmla="*/ 415 h 428"/>
                <a:gd name="T2" fmla="*/ 896 w 896"/>
                <a:gd name="T3" fmla="*/ 0 h 428"/>
                <a:gd name="T4" fmla="*/ 0 w 896"/>
                <a:gd name="T5" fmla="*/ 0 h 428"/>
                <a:gd name="T6" fmla="*/ 416 w 896"/>
                <a:gd name="T7" fmla="*/ 415 h 428"/>
                <a:gd name="T8" fmla="*/ 422 w 896"/>
                <a:gd name="T9" fmla="*/ 422 h 428"/>
                <a:gd name="T10" fmla="*/ 431 w 896"/>
                <a:gd name="T11" fmla="*/ 425 h 428"/>
                <a:gd name="T12" fmla="*/ 439 w 896"/>
                <a:gd name="T13" fmla="*/ 428 h 428"/>
                <a:gd name="T14" fmla="*/ 448 w 896"/>
                <a:gd name="T15" fmla="*/ 428 h 428"/>
                <a:gd name="T16" fmla="*/ 457 w 896"/>
                <a:gd name="T17" fmla="*/ 428 h 428"/>
                <a:gd name="T18" fmla="*/ 466 w 896"/>
                <a:gd name="T19" fmla="*/ 425 h 428"/>
                <a:gd name="T20" fmla="*/ 473 w 896"/>
                <a:gd name="T21" fmla="*/ 422 h 428"/>
                <a:gd name="T22" fmla="*/ 480 w 896"/>
                <a:gd name="T23" fmla="*/ 41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6" h="428">
                  <a:moveTo>
                    <a:pt x="480" y="415"/>
                  </a:moveTo>
                  <a:lnTo>
                    <a:pt x="896" y="0"/>
                  </a:lnTo>
                  <a:lnTo>
                    <a:pt x="0" y="0"/>
                  </a:lnTo>
                  <a:lnTo>
                    <a:pt x="416" y="415"/>
                  </a:lnTo>
                  <a:lnTo>
                    <a:pt x="422" y="422"/>
                  </a:lnTo>
                  <a:lnTo>
                    <a:pt x="431" y="425"/>
                  </a:lnTo>
                  <a:lnTo>
                    <a:pt x="439" y="428"/>
                  </a:lnTo>
                  <a:lnTo>
                    <a:pt x="448" y="428"/>
                  </a:lnTo>
                  <a:lnTo>
                    <a:pt x="457" y="428"/>
                  </a:lnTo>
                  <a:lnTo>
                    <a:pt x="466" y="425"/>
                  </a:lnTo>
                  <a:lnTo>
                    <a:pt x="473" y="422"/>
                  </a:lnTo>
                  <a:lnTo>
                    <a:pt x="480" y="4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latin typeface="字魂58号-创中黑" panose="00000500000000000000" pitchFamily="2" charset="-122"/>
                <a:ea typeface="字魂58号-创中黑" panose="00000500000000000000" pitchFamily="2" charset="-122"/>
              </a:endParaRPr>
            </a:p>
          </p:txBody>
        </p:sp>
        <p:sp>
          <p:nvSpPr>
            <p:cNvPr id="15" name="Freeform 116"/>
            <p:cNvSpPr/>
            <p:nvPr/>
          </p:nvSpPr>
          <p:spPr bwMode="auto">
            <a:xfrm>
              <a:off x="1636535" y="5012789"/>
              <a:ext cx="340780" cy="107145"/>
            </a:xfrm>
            <a:custGeom>
              <a:avLst/>
              <a:gdLst>
                <a:gd name="T0" fmla="*/ 625 w 914"/>
                <a:gd name="T1" fmla="*/ 0 h 290"/>
                <a:gd name="T2" fmla="*/ 517 w 914"/>
                <a:gd name="T3" fmla="*/ 108 h 290"/>
                <a:gd name="T4" fmla="*/ 510 w 914"/>
                <a:gd name="T5" fmla="*/ 114 h 290"/>
                <a:gd name="T6" fmla="*/ 504 w 914"/>
                <a:gd name="T7" fmla="*/ 119 h 290"/>
                <a:gd name="T8" fmla="*/ 496 w 914"/>
                <a:gd name="T9" fmla="*/ 124 h 290"/>
                <a:gd name="T10" fmla="*/ 490 w 914"/>
                <a:gd name="T11" fmla="*/ 127 h 290"/>
                <a:gd name="T12" fmla="*/ 481 w 914"/>
                <a:gd name="T13" fmla="*/ 129 h 290"/>
                <a:gd name="T14" fmla="*/ 474 w 914"/>
                <a:gd name="T15" fmla="*/ 131 h 290"/>
                <a:gd name="T16" fmla="*/ 465 w 914"/>
                <a:gd name="T17" fmla="*/ 132 h 290"/>
                <a:gd name="T18" fmla="*/ 457 w 914"/>
                <a:gd name="T19" fmla="*/ 133 h 290"/>
                <a:gd name="T20" fmla="*/ 449 w 914"/>
                <a:gd name="T21" fmla="*/ 132 h 290"/>
                <a:gd name="T22" fmla="*/ 440 w 914"/>
                <a:gd name="T23" fmla="*/ 131 h 290"/>
                <a:gd name="T24" fmla="*/ 432 w 914"/>
                <a:gd name="T25" fmla="*/ 129 h 290"/>
                <a:gd name="T26" fmla="*/ 425 w 914"/>
                <a:gd name="T27" fmla="*/ 127 h 290"/>
                <a:gd name="T28" fmla="*/ 417 w 914"/>
                <a:gd name="T29" fmla="*/ 124 h 290"/>
                <a:gd name="T30" fmla="*/ 410 w 914"/>
                <a:gd name="T31" fmla="*/ 119 h 290"/>
                <a:gd name="T32" fmla="*/ 403 w 914"/>
                <a:gd name="T33" fmla="*/ 114 h 290"/>
                <a:gd name="T34" fmla="*/ 397 w 914"/>
                <a:gd name="T35" fmla="*/ 108 h 290"/>
                <a:gd name="T36" fmla="*/ 289 w 914"/>
                <a:gd name="T37" fmla="*/ 0 h 290"/>
                <a:gd name="T38" fmla="*/ 0 w 914"/>
                <a:gd name="T39" fmla="*/ 290 h 290"/>
                <a:gd name="T40" fmla="*/ 914 w 914"/>
                <a:gd name="T41" fmla="*/ 290 h 290"/>
                <a:gd name="T42" fmla="*/ 625 w 914"/>
                <a:gd name="T43"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4" h="290">
                  <a:moveTo>
                    <a:pt x="625" y="0"/>
                  </a:moveTo>
                  <a:lnTo>
                    <a:pt x="517" y="108"/>
                  </a:lnTo>
                  <a:lnTo>
                    <a:pt x="510" y="114"/>
                  </a:lnTo>
                  <a:lnTo>
                    <a:pt x="504" y="119"/>
                  </a:lnTo>
                  <a:lnTo>
                    <a:pt x="496" y="124"/>
                  </a:lnTo>
                  <a:lnTo>
                    <a:pt x="490" y="127"/>
                  </a:lnTo>
                  <a:lnTo>
                    <a:pt x="481" y="129"/>
                  </a:lnTo>
                  <a:lnTo>
                    <a:pt x="474" y="131"/>
                  </a:lnTo>
                  <a:lnTo>
                    <a:pt x="465" y="132"/>
                  </a:lnTo>
                  <a:lnTo>
                    <a:pt x="457" y="133"/>
                  </a:lnTo>
                  <a:lnTo>
                    <a:pt x="449" y="132"/>
                  </a:lnTo>
                  <a:lnTo>
                    <a:pt x="440" y="131"/>
                  </a:lnTo>
                  <a:lnTo>
                    <a:pt x="432" y="129"/>
                  </a:lnTo>
                  <a:lnTo>
                    <a:pt x="425" y="127"/>
                  </a:lnTo>
                  <a:lnTo>
                    <a:pt x="417" y="124"/>
                  </a:lnTo>
                  <a:lnTo>
                    <a:pt x="410" y="119"/>
                  </a:lnTo>
                  <a:lnTo>
                    <a:pt x="403" y="114"/>
                  </a:lnTo>
                  <a:lnTo>
                    <a:pt x="397" y="108"/>
                  </a:lnTo>
                  <a:lnTo>
                    <a:pt x="289" y="0"/>
                  </a:lnTo>
                  <a:lnTo>
                    <a:pt x="0" y="290"/>
                  </a:lnTo>
                  <a:lnTo>
                    <a:pt x="914" y="290"/>
                  </a:lnTo>
                  <a:lnTo>
                    <a:pt x="6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latin typeface="字魂58号-创中黑" panose="00000500000000000000" pitchFamily="2" charset="-122"/>
                <a:ea typeface="字魂58号-创中黑" panose="00000500000000000000" pitchFamily="2" charset="-122"/>
              </a:endParaRPr>
            </a:p>
          </p:txBody>
        </p:sp>
        <p:sp>
          <p:nvSpPr>
            <p:cNvPr id="16" name="Freeform 117"/>
            <p:cNvSpPr/>
            <p:nvPr/>
          </p:nvSpPr>
          <p:spPr bwMode="auto">
            <a:xfrm>
              <a:off x="1879099" y="4893739"/>
              <a:ext cx="108633" cy="217266"/>
            </a:xfrm>
            <a:custGeom>
              <a:avLst/>
              <a:gdLst>
                <a:gd name="T0" fmla="*/ 0 w 292"/>
                <a:gd name="T1" fmla="*/ 291 h 584"/>
                <a:gd name="T2" fmla="*/ 292 w 292"/>
                <a:gd name="T3" fmla="*/ 584 h 584"/>
                <a:gd name="T4" fmla="*/ 292 w 292"/>
                <a:gd name="T5" fmla="*/ 0 h 584"/>
                <a:gd name="T6" fmla="*/ 0 w 292"/>
                <a:gd name="T7" fmla="*/ 291 h 584"/>
              </a:gdLst>
              <a:ahLst/>
              <a:cxnLst>
                <a:cxn ang="0">
                  <a:pos x="T0" y="T1"/>
                </a:cxn>
                <a:cxn ang="0">
                  <a:pos x="T2" y="T3"/>
                </a:cxn>
                <a:cxn ang="0">
                  <a:pos x="T4" y="T5"/>
                </a:cxn>
                <a:cxn ang="0">
                  <a:pos x="T6" y="T7"/>
                </a:cxn>
              </a:cxnLst>
              <a:rect l="0" t="0" r="r" b="b"/>
              <a:pathLst>
                <a:path w="292" h="584">
                  <a:moveTo>
                    <a:pt x="0" y="291"/>
                  </a:moveTo>
                  <a:lnTo>
                    <a:pt x="292" y="584"/>
                  </a:lnTo>
                  <a:lnTo>
                    <a:pt x="292" y="0"/>
                  </a:lnTo>
                  <a:lnTo>
                    <a:pt x="0" y="2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latin typeface="字魂58号-创中黑" panose="00000500000000000000" pitchFamily="2" charset="-122"/>
                <a:ea typeface="字魂58号-创中黑" panose="00000500000000000000" pitchFamily="2" charset="-122"/>
              </a:endParaRPr>
            </a:p>
          </p:txBody>
        </p:sp>
      </p:grpSp>
      <p:grpSp>
        <p:nvGrpSpPr>
          <p:cNvPr id="17" name="Group 91"/>
          <p:cNvGrpSpPr/>
          <p:nvPr/>
        </p:nvGrpSpPr>
        <p:grpSpPr>
          <a:xfrm>
            <a:off x="8134627" y="4175666"/>
            <a:ext cx="367665" cy="323850"/>
            <a:chOff x="4810352" y="5316538"/>
            <a:chExt cx="361950" cy="319088"/>
          </a:xfrm>
          <a:gradFill>
            <a:gsLst>
              <a:gs pos="0">
                <a:srgbClr val="87082E"/>
              </a:gs>
              <a:gs pos="100000">
                <a:srgbClr val="C51F2D"/>
              </a:gs>
            </a:gsLst>
            <a:lin ang="5400000" scaled="1"/>
          </a:gradFill>
          <a:effectLst>
            <a:outerShdw blurRad="50800" dist="38100" algn="l" rotWithShape="0">
              <a:prstClr val="black">
                <a:alpha val="40000"/>
              </a:prstClr>
            </a:outerShdw>
          </a:effectLst>
        </p:grpSpPr>
        <p:sp>
          <p:nvSpPr>
            <p:cNvPr id="18" name="Freeform 118"/>
            <p:cNvSpPr/>
            <p:nvPr/>
          </p:nvSpPr>
          <p:spPr bwMode="auto">
            <a:xfrm>
              <a:off x="4810352" y="5338763"/>
              <a:ext cx="174625" cy="276225"/>
            </a:xfrm>
            <a:custGeom>
              <a:avLst/>
              <a:gdLst>
                <a:gd name="T0" fmla="*/ 438 w 438"/>
                <a:gd name="T1" fmla="*/ 0 h 693"/>
                <a:gd name="T2" fmla="*/ 192 w 438"/>
                <a:gd name="T3" fmla="*/ 196 h 693"/>
                <a:gd name="T4" fmla="*/ 0 w 438"/>
                <a:gd name="T5" fmla="*/ 196 h 693"/>
                <a:gd name="T6" fmla="*/ 0 w 438"/>
                <a:gd name="T7" fmla="*/ 348 h 693"/>
                <a:gd name="T8" fmla="*/ 0 w 438"/>
                <a:gd name="T9" fmla="*/ 348 h 693"/>
                <a:gd name="T10" fmla="*/ 0 w 438"/>
                <a:gd name="T11" fmla="*/ 349 h 693"/>
                <a:gd name="T12" fmla="*/ 0 w 438"/>
                <a:gd name="T13" fmla="*/ 500 h 693"/>
                <a:gd name="T14" fmla="*/ 192 w 438"/>
                <a:gd name="T15" fmla="*/ 500 h 693"/>
                <a:gd name="T16" fmla="*/ 438 w 438"/>
                <a:gd name="T17" fmla="*/ 693 h 693"/>
                <a:gd name="T18" fmla="*/ 438 w 438"/>
                <a:gd name="T19" fmla="*/ 500 h 693"/>
                <a:gd name="T20" fmla="*/ 438 w 438"/>
                <a:gd name="T21" fmla="*/ 500 h 693"/>
                <a:gd name="T22" fmla="*/ 438 w 438"/>
                <a:gd name="T23" fmla="*/ 196 h 693"/>
                <a:gd name="T24" fmla="*/ 438 w 438"/>
                <a:gd name="T25" fmla="*/ 196 h 693"/>
                <a:gd name="T26" fmla="*/ 438 w 438"/>
                <a:gd name="T27"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8" h="693">
                  <a:moveTo>
                    <a:pt x="438" y="0"/>
                  </a:moveTo>
                  <a:lnTo>
                    <a:pt x="192" y="196"/>
                  </a:lnTo>
                  <a:lnTo>
                    <a:pt x="0" y="196"/>
                  </a:lnTo>
                  <a:lnTo>
                    <a:pt x="0" y="348"/>
                  </a:lnTo>
                  <a:lnTo>
                    <a:pt x="0" y="348"/>
                  </a:lnTo>
                  <a:lnTo>
                    <a:pt x="0" y="349"/>
                  </a:lnTo>
                  <a:lnTo>
                    <a:pt x="0" y="500"/>
                  </a:lnTo>
                  <a:lnTo>
                    <a:pt x="192" y="500"/>
                  </a:lnTo>
                  <a:lnTo>
                    <a:pt x="438" y="693"/>
                  </a:lnTo>
                  <a:lnTo>
                    <a:pt x="438" y="500"/>
                  </a:lnTo>
                  <a:lnTo>
                    <a:pt x="438" y="500"/>
                  </a:lnTo>
                  <a:lnTo>
                    <a:pt x="438" y="196"/>
                  </a:lnTo>
                  <a:lnTo>
                    <a:pt x="438" y="196"/>
                  </a:lnTo>
                  <a:lnTo>
                    <a:pt x="4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latin typeface="字魂58号-创中黑" panose="00000500000000000000" pitchFamily="2" charset="-122"/>
                <a:ea typeface="字魂58号-创中黑" panose="00000500000000000000" pitchFamily="2" charset="-122"/>
              </a:endParaRPr>
            </a:p>
          </p:txBody>
        </p:sp>
        <p:sp>
          <p:nvSpPr>
            <p:cNvPr id="19" name="Freeform 119"/>
            <p:cNvSpPr/>
            <p:nvPr/>
          </p:nvSpPr>
          <p:spPr bwMode="auto">
            <a:xfrm>
              <a:off x="5015139" y="5400675"/>
              <a:ext cx="36513" cy="150813"/>
            </a:xfrm>
            <a:custGeom>
              <a:avLst/>
              <a:gdLst>
                <a:gd name="T0" fmla="*/ 2 w 92"/>
                <a:gd name="T1" fmla="*/ 21 h 381"/>
                <a:gd name="T2" fmla="*/ 15 w 92"/>
                <a:gd name="T3" fmla="*/ 40 h 381"/>
                <a:gd name="T4" fmla="*/ 27 w 92"/>
                <a:gd name="T5" fmla="*/ 59 h 381"/>
                <a:gd name="T6" fmla="*/ 37 w 92"/>
                <a:gd name="T7" fmla="*/ 79 h 381"/>
                <a:gd name="T8" fmla="*/ 44 w 92"/>
                <a:gd name="T9" fmla="*/ 100 h 381"/>
                <a:gd name="T10" fmla="*/ 51 w 92"/>
                <a:gd name="T11" fmla="*/ 122 h 381"/>
                <a:gd name="T12" fmla="*/ 55 w 92"/>
                <a:gd name="T13" fmla="*/ 144 h 381"/>
                <a:gd name="T14" fmla="*/ 57 w 92"/>
                <a:gd name="T15" fmla="*/ 166 h 381"/>
                <a:gd name="T16" fmla="*/ 58 w 92"/>
                <a:gd name="T17" fmla="*/ 189 h 381"/>
                <a:gd name="T18" fmla="*/ 57 w 92"/>
                <a:gd name="T19" fmla="*/ 213 h 381"/>
                <a:gd name="T20" fmla="*/ 55 w 92"/>
                <a:gd name="T21" fmla="*/ 235 h 381"/>
                <a:gd name="T22" fmla="*/ 50 w 92"/>
                <a:gd name="T23" fmla="*/ 258 h 381"/>
                <a:gd name="T24" fmla="*/ 43 w 92"/>
                <a:gd name="T25" fmla="*/ 280 h 381"/>
                <a:gd name="T26" fmla="*/ 36 w 92"/>
                <a:gd name="T27" fmla="*/ 301 h 381"/>
                <a:gd name="T28" fmla="*/ 26 w 92"/>
                <a:gd name="T29" fmla="*/ 322 h 381"/>
                <a:gd name="T30" fmla="*/ 14 w 92"/>
                <a:gd name="T31" fmla="*/ 341 h 381"/>
                <a:gd name="T32" fmla="*/ 0 w 92"/>
                <a:gd name="T33" fmla="*/ 361 h 381"/>
                <a:gd name="T34" fmla="*/ 27 w 92"/>
                <a:gd name="T35" fmla="*/ 381 h 381"/>
                <a:gd name="T36" fmla="*/ 42 w 92"/>
                <a:gd name="T37" fmla="*/ 360 h 381"/>
                <a:gd name="T38" fmla="*/ 55 w 92"/>
                <a:gd name="T39" fmla="*/ 338 h 381"/>
                <a:gd name="T40" fmla="*/ 66 w 92"/>
                <a:gd name="T41" fmla="*/ 314 h 381"/>
                <a:gd name="T42" fmla="*/ 76 w 92"/>
                <a:gd name="T43" fmla="*/ 291 h 381"/>
                <a:gd name="T44" fmla="*/ 83 w 92"/>
                <a:gd name="T45" fmla="*/ 266 h 381"/>
                <a:gd name="T46" fmla="*/ 89 w 92"/>
                <a:gd name="T47" fmla="*/ 241 h 381"/>
                <a:gd name="T48" fmla="*/ 91 w 92"/>
                <a:gd name="T49" fmla="*/ 215 h 381"/>
                <a:gd name="T50" fmla="*/ 92 w 92"/>
                <a:gd name="T51" fmla="*/ 189 h 381"/>
                <a:gd name="T52" fmla="*/ 91 w 92"/>
                <a:gd name="T53" fmla="*/ 164 h 381"/>
                <a:gd name="T54" fmla="*/ 89 w 92"/>
                <a:gd name="T55" fmla="*/ 138 h 381"/>
                <a:gd name="T56" fmla="*/ 83 w 92"/>
                <a:gd name="T57" fmla="*/ 113 h 381"/>
                <a:gd name="T58" fmla="*/ 77 w 92"/>
                <a:gd name="T59" fmla="*/ 90 h 381"/>
                <a:gd name="T60" fmla="*/ 67 w 92"/>
                <a:gd name="T61" fmla="*/ 66 h 381"/>
                <a:gd name="T62" fmla="*/ 56 w 92"/>
                <a:gd name="T63" fmla="*/ 43 h 381"/>
                <a:gd name="T64" fmla="*/ 44 w 92"/>
                <a:gd name="T65" fmla="*/ 22 h 381"/>
                <a:gd name="T66" fmla="*/ 29 w 92"/>
                <a:gd name="T67" fmla="*/ 0 h 381"/>
                <a:gd name="T68" fmla="*/ 2 w 92"/>
                <a:gd name="T69" fmla="*/ 2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381">
                  <a:moveTo>
                    <a:pt x="2" y="21"/>
                  </a:moveTo>
                  <a:lnTo>
                    <a:pt x="15" y="40"/>
                  </a:lnTo>
                  <a:lnTo>
                    <a:pt x="27" y="59"/>
                  </a:lnTo>
                  <a:lnTo>
                    <a:pt x="37" y="79"/>
                  </a:lnTo>
                  <a:lnTo>
                    <a:pt x="44" y="100"/>
                  </a:lnTo>
                  <a:lnTo>
                    <a:pt x="51" y="122"/>
                  </a:lnTo>
                  <a:lnTo>
                    <a:pt x="55" y="144"/>
                  </a:lnTo>
                  <a:lnTo>
                    <a:pt x="57" y="166"/>
                  </a:lnTo>
                  <a:lnTo>
                    <a:pt x="58" y="189"/>
                  </a:lnTo>
                  <a:lnTo>
                    <a:pt x="57" y="213"/>
                  </a:lnTo>
                  <a:lnTo>
                    <a:pt x="55" y="235"/>
                  </a:lnTo>
                  <a:lnTo>
                    <a:pt x="50" y="258"/>
                  </a:lnTo>
                  <a:lnTo>
                    <a:pt x="43" y="280"/>
                  </a:lnTo>
                  <a:lnTo>
                    <a:pt x="36" y="301"/>
                  </a:lnTo>
                  <a:lnTo>
                    <a:pt x="26" y="322"/>
                  </a:lnTo>
                  <a:lnTo>
                    <a:pt x="14" y="341"/>
                  </a:lnTo>
                  <a:lnTo>
                    <a:pt x="0" y="361"/>
                  </a:lnTo>
                  <a:lnTo>
                    <a:pt x="27" y="381"/>
                  </a:lnTo>
                  <a:lnTo>
                    <a:pt x="42" y="360"/>
                  </a:lnTo>
                  <a:lnTo>
                    <a:pt x="55" y="338"/>
                  </a:lnTo>
                  <a:lnTo>
                    <a:pt x="66" y="314"/>
                  </a:lnTo>
                  <a:lnTo>
                    <a:pt x="76" y="291"/>
                  </a:lnTo>
                  <a:lnTo>
                    <a:pt x="83" y="266"/>
                  </a:lnTo>
                  <a:lnTo>
                    <a:pt x="89" y="241"/>
                  </a:lnTo>
                  <a:lnTo>
                    <a:pt x="91" y="215"/>
                  </a:lnTo>
                  <a:lnTo>
                    <a:pt x="92" y="189"/>
                  </a:lnTo>
                  <a:lnTo>
                    <a:pt x="91" y="164"/>
                  </a:lnTo>
                  <a:lnTo>
                    <a:pt x="89" y="138"/>
                  </a:lnTo>
                  <a:lnTo>
                    <a:pt x="83" y="113"/>
                  </a:lnTo>
                  <a:lnTo>
                    <a:pt x="77" y="90"/>
                  </a:lnTo>
                  <a:lnTo>
                    <a:pt x="67" y="66"/>
                  </a:lnTo>
                  <a:lnTo>
                    <a:pt x="56" y="43"/>
                  </a:lnTo>
                  <a:lnTo>
                    <a:pt x="44" y="22"/>
                  </a:lnTo>
                  <a:lnTo>
                    <a:pt x="29" y="0"/>
                  </a:lnTo>
                  <a:lnTo>
                    <a:pt x="2"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latin typeface="字魂58号-创中黑" panose="00000500000000000000" pitchFamily="2" charset="-122"/>
                <a:ea typeface="字魂58号-创中黑" panose="00000500000000000000" pitchFamily="2" charset="-122"/>
              </a:endParaRPr>
            </a:p>
          </p:txBody>
        </p:sp>
        <p:sp>
          <p:nvSpPr>
            <p:cNvPr id="20" name="Freeform 120"/>
            <p:cNvSpPr/>
            <p:nvPr/>
          </p:nvSpPr>
          <p:spPr bwMode="auto">
            <a:xfrm>
              <a:off x="5059589" y="5360988"/>
              <a:ext cx="52388" cy="231775"/>
            </a:xfrm>
            <a:custGeom>
              <a:avLst/>
              <a:gdLst>
                <a:gd name="T0" fmla="*/ 0 w 132"/>
                <a:gd name="T1" fmla="*/ 22 h 585"/>
                <a:gd name="T2" fmla="*/ 23 w 132"/>
                <a:gd name="T3" fmla="*/ 51 h 585"/>
                <a:gd name="T4" fmla="*/ 42 w 132"/>
                <a:gd name="T5" fmla="*/ 84 h 585"/>
                <a:gd name="T6" fmla="*/ 60 w 132"/>
                <a:gd name="T7" fmla="*/ 116 h 585"/>
                <a:gd name="T8" fmla="*/ 73 w 132"/>
                <a:gd name="T9" fmla="*/ 151 h 585"/>
                <a:gd name="T10" fmla="*/ 85 w 132"/>
                <a:gd name="T11" fmla="*/ 185 h 585"/>
                <a:gd name="T12" fmla="*/ 92 w 132"/>
                <a:gd name="T13" fmla="*/ 222 h 585"/>
                <a:gd name="T14" fmla="*/ 96 w 132"/>
                <a:gd name="T15" fmla="*/ 259 h 585"/>
                <a:gd name="T16" fmla="*/ 99 w 132"/>
                <a:gd name="T17" fmla="*/ 295 h 585"/>
                <a:gd name="T18" fmla="*/ 98 w 132"/>
                <a:gd name="T19" fmla="*/ 332 h 585"/>
                <a:gd name="T20" fmla="*/ 92 w 132"/>
                <a:gd name="T21" fmla="*/ 369 h 585"/>
                <a:gd name="T22" fmla="*/ 85 w 132"/>
                <a:gd name="T23" fmla="*/ 403 h 585"/>
                <a:gd name="T24" fmla="*/ 75 w 132"/>
                <a:gd name="T25" fmla="*/ 438 h 585"/>
                <a:gd name="T26" fmla="*/ 62 w 132"/>
                <a:gd name="T27" fmla="*/ 471 h 585"/>
                <a:gd name="T28" fmla="*/ 46 w 132"/>
                <a:gd name="T29" fmla="*/ 504 h 585"/>
                <a:gd name="T30" fmla="*/ 26 w 132"/>
                <a:gd name="T31" fmla="*/ 534 h 585"/>
                <a:gd name="T32" fmla="*/ 5 w 132"/>
                <a:gd name="T33" fmla="*/ 564 h 585"/>
                <a:gd name="T34" fmla="*/ 44 w 132"/>
                <a:gd name="T35" fmla="*/ 569 h 585"/>
                <a:gd name="T36" fmla="*/ 65 w 132"/>
                <a:gd name="T37" fmla="*/ 536 h 585"/>
                <a:gd name="T38" fmla="*/ 83 w 132"/>
                <a:gd name="T39" fmla="*/ 503 h 585"/>
                <a:gd name="T40" fmla="*/ 100 w 132"/>
                <a:gd name="T41" fmla="*/ 467 h 585"/>
                <a:gd name="T42" fmla="*/ 113 w 132"/>
                <a:gd name="T43" fmla="*/ 430 h 585"/>
                <a:gd name="T44" fmla="*/ 122 w 132"/>
                <a:gd name="T45" fmla="*/ 394 h 585"/>
                <a:gd name="T46" fmla="*/ 129 w 132"/>
                <a:gd name="T47" fmla="*/ 355 h 585"/>
                <a:gd name="T48" fmla="*/ 132 w 132"/>
                <a:gd name="T49" fmla="*/ 316 h 585"/>
                <a:gd name="T50" fmla="*/ 132 w 132"/>
                <a:gd name="T51" fmla="*/ 276 h 585"/>
                <a:gd name="T52" fmla="*/ 129 w 132"/>
                <a:gd name="T53" fmla="*/ 236 h 585"/>
                <a:gd name="T54" fmla="*/ 121 w 132"/>
                <a:gd name="T55" fmla="*/ 196 h 585"/>
                <a:gd name="T56" fmla="*/ 112 w 132"/>
                <a:gd name="T57" fmla="*/ 158 h 585"/>
                <a:gd name="T58" fmla="*/ 98 w 132"/>
                <a:gd name="T59" fmla="*/ 120 h 585"/>
                <a:gd name="T60" fmla="*/ 81 w 132"/>
                <a:gd name="T61" fmla="*/ 84 h 585"/>
                <a:gd name="T62" fmla="*/ 62 w 132"/>
                <a:gd name="T63" fmla="*/ 49 h 585"/>
                <a:gd name="T64" fmla="*/ 39 w 132"/>
                <a:gd name="T65" fmla="*/ 17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585">
                  <a:moveTo>
                    <a:pt x="26" y="0"/>
                  </a:moveTo>
                  <a:lnTo>
                    <a:pt x="0" y="22"/>
                  </a:lnTo>
                  <a:lnTo>
                    <a:pt x="12" y="36"/>
                  </a:lnTo>
                  <a:lnTo>
                    <a:pt x="23" y="51"/>
                  </a:lnTo>
                  <a:lnTo>
                    <a:pt x="33" y="67"/>
                  </a:lnTo>
                  <a:lnTo>
                    <a:pt x="42" y="84"/>
                  </a:lnTo>
                  <a:lnTo>
                    <a:pt x="51" y="100"/>
                  </a:lnTo>
                  <a:lnTo>
                    <a:pt x="60" y="116"/>
                  </a:lnTo>
                  <a:lnTo>
                    <a:pt x="66" y="133"/>
                  </a:lnTo>
                  <a:lnTo>
                    <a:pt x="73" y="151"/>
                  </a:lnTo>
                  <a:lnTo>
                    <a:pt x="79" y="168"/>
                  </a:lnTo>
                  <a:lnTo>
                    <a:pt x="85" y="185"/>
                  </a:lnTo>
                  <a:lnTo>
                    <a:pt x="89" y="204"/>
                  </a:lnTo>
                  <a:lnTo>
                    <a:pt x="92" y="222"/>
                  </a:lnTo>
                  <a:lnTo>
                    <a:pt x="95" y="240"/>
                  </a:lnTo>
                  <a:lnTo>
                    <a:pt x="96" y="259"/>
                  </a:lnTo>
                  <a:lnTo>
                    <a:pt x="99" y="277"/>
                  </a:lnTo>
                  <a:lnTo>
                    <a:pt x="99" y="295"/>
                  </a:lnTo>
                  <a:lnTo>
                    <a:pt x="99" y="314"/>
                  </a:lnTo>
                  <a:lnTo>
                    <a:pt x="98" y="332"/>
                  </a:lnTo>
                  <a:lnTo>
                    <a:pt x="95" y="350"/>
                  </a:lnTo>
                  <a:lnTo>
                    <a:pt x="92" y="369"/>
                  </a:lnTo>
                  <a:lnTo>
                    <a:pt x="89" y="386"/>
                  </a:lnTo>
                  <a:lnTo>
                    <a:pt x="85" y="403"/>
                  </a:lnTo>
                  <a:lnTo>
                    <a:pt x="80" y="421"/>
                  </a:lnTo>
                  <a:lnTo>
                    <a:pt x="75" y="438"/>
                  </a:lnTo>
                  <a:lnTo>
                    <a:pt x="68" y="454"/>
                  </a:lnTo>
                  <a:lnTo>
                    <a:pt x="62" y="471"/>
                  </a:lnTo>
                  <a:lnTo>
                    <a:pt x="53" y="488"/>
                  </a:lnTo>
                  <a:lnTo>
                    <a:pt x="46" y="504"/>
                  </a:lnTo>
                  <a:lnTo>
                    <a:pt x="36" y="519"/>
                  </a:lnTo>
                  <a:lnTo>
                    <a:pt x="26" y="534"/>
                  </a:lnTo>
                  <a:lnTo>
                    <a:pt x="15" y="549"/>
                  </a:lnTo>
                  <a:lnTo>
                    <a:pt x="5" y="564"/>
                  </a:lnTo>
                  <a:lnTo>
                    <a:pt x="32" y="585"/>
                  </a:lnTo>
                  <a:lnTo>
                    <a:pt x="44" y="569"/>
                  </a:lnTo>
                  <a:lnTo>
                    <a:pt x="54" y="552"/>
                  </a:lnTo>
                  <a:lnTo>
                    <a:pt x="65" y="536"/>
                  </a:lnTo>
                  <a:lnTo>
                    <a:pt x="75" y="520"/>
                  </a:lnTo>
                  <a:lnTo>
                    <a:pt x="83" y="503"/>
                  </a:lnTo>
                  <a:lnTo>
                    <a:pt x="92" y="484"/>
                  </a:lnTo>
                  <a:lnTo>
                    <a:pt x="100" y="467"/>
                  </a:lnTo>
                  <a:lnTo>
                    <a:pt x="106" y="449"/>
                  </a:lnTo>
                  <a:lnTo>
                    <a:pt x="113" y="430"/>
                  </a:lnTo>
                  <a:lnTo>
                    <a:pt x="118" y="412"/>
                  </a:lnTo>
                  <a:lnTo>
                    <a:pt x="122" y="394"/>
                  </a:lnTo>
                  <a:lnTo>
                    <a:pt x="126" y="374"/>
                  </a:lnTo>
                  <a:lnTo>
                    <a:pt x="129" y="355"/>
                  </a:lnTo>
                  <a:lnTo>
                    <a:pt x="131" y="335"/>
                  </a:lnTo>
                  <a:lnTo>
                    <a:pt x="132" y="316"/>
                  </a:lnTo>
                  <a:lnTo>
                    <a:pt x="132" y="295"/>
                  </a:lnTo>
                  <a:lnTo>
                    <a:pt x="132" y="276"/>
                  </a:lnTo>
                  <a:lnTo>
                    <a:pt x="131" y="255"/>
                  </a:lnTo>
                  <a:lnTo>
                    <a:pt x="129" y="236"/>
                  </a:lnTo>
                  <a:lnTo>
                    <a:pt x="126" y="215"/>
                  </a:lnTo>
                  <a:lnTo>
                    <a:pt x="121" y="196"/>
                  </a:lnTo>
                  <a:lnTo>
                    <a:pt x="117" y="177"/>
                  </a:lnTo>
                  <a:lnTo>
                    <a:pt x="112" y="158"/>
                  </a:lnTo>
                  <a:lnTo>
                    <a:pt x="105" y="139"/>
                  </a:lnTo>
                  <a:lnTo>
                    <a:pt x="98" y="120"/>
                  </a:lnTo>
                  <a:lnTo>
                    <a:pt x="90" y="102"/>
                  </a:lnTo>
                  <a:lnTo>
                    <a:pt x="81" y="84"/>
                  </a:lnTo>
                  <a:lnTo>
                    <a:pt x="72" y="66"/>
                  </a:lnTo>
                  <a:lnTo>
                    <a:pt x="62" y="49"/>
                  </a:lnTo>
                  <a:lnTo>
                    <a:pt x="50" y="33"/>
                  </a:lnTo>
                  <a:lnTo>
                    <a:pt x="39" y="17"/>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latin typeface="字魂58号-创中黑" panose="00000500000000000000" pitchFamily="2" charset="-122"/>
                <a:ea typeface="字魂58号-创中黑" panose="00000500000000000000" pitchFamily="2" charset="-122"/>
              </a:endParaRPr>
            </a:p>
          </p:txBody>
        </p:sp>
        <p:sp>
          <p:nvSpPr>
            <p:cNvPr id="21" name="Freeform 121"/>
            <p:cNvSpPr/>
            <p:nvPr/>
          </p:nvSpPr>
          <p:spPr bwMode="auto">
            <a:xfrm>
              <a:off x="5102452" y="5316538"/>
              <a:ext cx="69850" cy="319088"/>
            </a:xfrm>
            <a:custGeom>
              <a:avLst/>
              <a:gdLst>
                <a:gd name="T0" fmla="*/ 0 w 178"/>
                <a:gd name="T1" fmla="*/ 22 h 803"/>
                <a:gd name="T2" fmla="*/ 33 w 178"/>
                <a:gd name="T3" fmla="*/ 63 h 803"/>
                <a:gd name="T4" fmla="*/ 62 w 178"/>
                <a:gd name="T5" fmla="*/ 107 h 803"/>
                <a:gd name="T6" fmla="*/ 87 w 178"/>
                <a:gd name="T7" fmla="*/ 153 h 803"/>
                <a:gd name="T8" fmla="*/ 107 w 178"/>
                <a:gd name="T9" fmla="*/ 200 h 803"/>
                <a:gd name="T10" fmla="*/ 123 w 178"/>
                <a:gd name="T11" fmla="*/ 250 h 803"/>
                <a:gd name="T12" fmla="*/ 135 w 178"/>
                <a:gd name="T13" fmla="*/ 301 h 803"/>
                <a:gd name="T14" fmla="*/ 142 w 178"/>
                <a:gd name="T15" fmla="*/ 352 h 803"/>
                <a:gd name="T16" fmla="*/ 144 w 178"/>
                <a:gd name="T17" fmla="*/ 404 h 803"/>
                <a:gd name="T18" fmla="*/ 142 w 178"/>
                <a:gd name="T19" fmla="*/ 456 h 803"/>
                <a:gd name="T20" fmla="*/ 135 w 178"/>
                <a:gd name="T21" fmla="*/ 507 h 803"/>
                <a:gd name="T22" fmla="*/ 123 w 178"/>
                <a:gd name="T23" fmla="*/ 557 h 803"/>
                <a:gd name="T24" fmla="*/ 108 w 178"/>
                <a:gd name="T25" fmla="*/ 605 h 803"/>
                <a:gd name="T26" fmla="*/ 89 w 178"/>
                <a:gd name="T27" fmla="*/ 653 h 803"/>
                <a:gd name="T28" fmla="*/ 65 w 178"/>
                <a:gd name="T29" fmla="*/ 698 h 803"/>
                <a:gd name="T30" fmla="*/ 37 w 178"/>
                <a:gd name="T31" fmla="*/ 740 h 803"/>
                <a:gd name="T32" fmla="*/ 4 w 178"/>
                <a:gd name="T33" fmla="*/ 781 h 803"/>
                <a:gd name="T34" fmla="*/ 48 w 178"/>
                <a:gd name="T35" fmla="*/ 782 h 803"/>
                <a:gd name="T36" fmla="*/ 79 w 178"/>
                <a:gd name="T37" fmla="*/ 738 h 803"/>
                <a:gd name="T38" fmla="*/ 107 w 178"/>
                <a:gd name="T39" fmla="*/ 692 h 803"/>
                <a:gd name="T40" fmla="*/ 130 w 178"/>
                <a:gd name="T41" fmla="*/ 642 h 803"/>
                <a:gd name="T42" fmla="*/ 149 w 178"/>
                <a:gd name="T43" fmla="*/ 591 h 803"/>
                <a:gd name="T44" fmla="*/ 163 w 178"/>
                <a:gd name="T45" fmla="*/ 539 h 803"/>
                <a:gd name="T46" fmla="*/ 173 w 178"/>
                <a:gd name="T47" fmla="*/ 486 h 803"/>
                <a:gd name="T48" fmla="*/ 177 w 178"/>
                <a:gd name="T49" fmla="*/ 432 h 803"/>
                <a:gd name="T50" fmla="*/ 177 w 178"/>
                <a:gd name="T51" fmla="*/ 377 h 803"/>
                <a:gd name="T52" fmla="*/ 172 w 178"/>
                <a:gd name="T53" fmla="*/ 321 h 803"/>
                <a:gd name="T54" fmla="*/ 162 w 178"/>
                <a:gd name="T55" fmla="*/ 267 h 803"/>
                <a:gd name="T56" fmla="*/ 148 w 178"/>
                <a:gd name="T57" fmla="*/ 214 h 803"/>
                <a:gd name="T58" fmla="*/ 129 w 178"/>
                <a:gd name="T59" fmla="*/ 162 h 803"/>
                <a:gd name="T60" fmla="*/ 104 w 178"/>
                <a:gd name="T61" fmla="*/ 114 h 803"/>
                <a:gd name="T62" fmla="*/ 76 w 178"/>
                <a:gd name="T63" fmla="*/ 66 h 803"/>
                <a:gd name="T64" fmla="*/ 43 w 178"/>
                <a:gd name="T65" fmla="*/ 21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8" h="803">
                  <a:moveTo>
                    <a:pt x="25" y="0"/>
                  </a:moveTo>
                  <a:lnTo>
                    <a:pt x="0" y="22"/>
                  </a:lnTo>
                  <a:lnTo>
                    <a:pt x="17" y="43"/>
                  </a:lnTo>
                  <a:lnTo>
                    <a:pt x="33" y="63"/>
                  </a:lnTo>
                  <a:lnTo>
                    <a:pt x="48" y="85"/>
                  </a:lnTo>
                  <a:lnTo>
                    <a:pt x="62" y="107"/>
                  </a:lnTo>
                  <a:lnTo>
                    <a:pt x="75" y="129"/>
                  </a:lnTo>
                  <a:lnTo>
                    <a:pt x="87" y="153"/>
                  </a:lnTo>
                  <a:lnTo>
                    <a:pt x="97" y="176"/>
                  </a:lnTo>
                  <a:lnTo>
                    <a:pt x="107" y="200"/>
                  </a:lnTo>
                  <a:lnTo>
                    <a:pt x="116" y="225"/>
                  </a:lnTo>
                  <a:lnTo>
                    <a:pt x="123" y="250"/>
                  </a:lnTo>
                  <a:lnTo>
                    <a:pt x="130" y="275"/>
                  </a:lnTo>
                  <a:lnTo>
                    <a:pt x="135" y="301"/>
                  </a:lnTo>
                  <a:lnTo>
                    <a:pt x="138" y="327"/>
                  </a:lnTo>
                  <a:lnTo>
                    <a:pt x="142" y="352"/>
                  </a:lnTo>
                  <a:lnTo>
                    <a:pt x="144" y="378"/>
                  </a:lnTo>
                  <a:lnTo>
                    <a:pt x="144" y="404"/>
                  </a:lnTo>
                  <a:lnTo>
                    <a:pt x="144" y="430"/>
                  </a:lnTo>
                  <a:lnTo>
                    <a:pt x="142" y="456"/>
                  </a:lnTo>
                  <a:lnTo>
                    <a:pt x="140" y="482"/>
                  </a:lnTo>
                  <a:lnTo>
                    <a:pt x="135" y="507"/>
                  </a:lnTo>
                  <a:lnTo>
                    <a:pt x="130" y="532"/>
                  </a:lnTo>
                  <a:lnTo>
                    <a:pt x="123" y="557"/>
                  </a:lnTo>
                  <a:lnTo>
                    <a:pt x="117" y="581"/>
                  </a:lnTo>
                  <a:lnTo>
                    <a:pt x="108" y="605"/>
                  </a:lnTo>
                  <a:lnTo>
                    <a:pt x="98" y="629"/>
                  </a:lnTo>
                  <a:lnTo>
                    <a:pt x="89" y="653"/>
                  </a:lnTo>
                  <a:lnTo>
                    <a:pt x="77" y="675"/>
                  </a:lnTo>
                  <a:lnTo>
                    <a:pt x="65" y="698"/>
                  </a:lnTo>
                  <a:lnTo>
                    <a:pt x="51" y="720"/>
                  </a:lnTo>
                  <a:lnTo>
                    <a:pt x="37" y="740"/>
                  </a:lnTo>
                  <a:lnTo>
                    <a:pt x="22" y="762"/>
                  </a:lnTo>
                  <a:lnTo>
                    <a:pt x="4" y="781"/>
                  </a:lnTo>
                  <a:lnTo>
                    <a:pt x="30" y="803"/>
                  </a:lnTo>
                  <a:lnTo>
                    <a:pt x="48" y="782"/>
                  </a:lnTo>
                  <a:lnTo>
                    <a:pt x="64" y="761"/>
                  </a:lnTo>
                  <a:lnTo>
                    <a:pt x="79" y="738"/>
                  </a:lnTo>
                  <a:lnTo>
                    <a:pt x="94" y="714"/>
                  </a:lnTo>
                  <a:lnTo>
                    <a:pt x="107" y="692"/>
                  </a:lnTo>
                  <a:lnTo>
                    <a:pt x="119" y="667"/>
                  </a:lnTo>
                  <a:lnTo>
                    <a:pt x="130" y="642"/>
                  </a:lnTo>
                  <a:lnTo>
                    <a:pt x="140" y="617"/>
                  </a:lnTo>
                  <a:lnTo>
                    <a:pt x="149" y="591"/>
                  </a:lnTo>
                  <a:lnTo>
                    <a:pt x="157" y="566"/>
                  </a:lnTo>
                  <a:lnTo>
                    <a:pt x="163" y="539"/>
                  </a:lnTo>
                  <a:lnTo>
                    <a:pt x="169" y="513"/>
                  </a:lnTo>
                  <a:lnTo>
                    <a:pt x="173" y="486"/>
                  </a:lnTo>
                  <a:lnTo>
                    <a:pt x="175" y="459"/>
                  </a:lnTo>
                  <a:lnTo>
                    <a:pt x="177" y="432"/>
                  </a:lnTo>
                  <a:lnTo>
                    <a:pt x="178" y="404"/>
                  </a:lnTo>
                  <a:lnTo>
                    <a:pt x="177" y="377"/>
                  </a:lnTo>
                  <a:lnTo>
                    <a:pt x="175" y="349"/>
                  </a:lnTo>
                  <a:lnTo>
                    <a:pt x="172" y="321"/>
                  </a:lnTo>
                  <a:lnTo>
                    <a:pt x="168" y="294"/>
                  </a:lnTo>
                  <a:lnTo>
                    <a:pt x="162" y="267"/>
                  </a:lnTo>
                  <a:lnTo>
                    <a:pt x="156" y="240"/>
                  </a:lnTo>
                  <a:lnTo>
                    <a:pt x="148" y="214"/>
                  </a:lnTo>
                  <a:lnTo>
                    <a:pt x="138" y="188"/>
                  </a:lnTo>
                  <a:lnTo>
                    <a:pt x="129" y="162"/>
                  </a:lnTo>
                  <a:lnTo>
                    <a:pt x="117" y="138"/>
                  </a:lnTo>
                  <a:lnTo>
                    <a:pt x="104" y="114"/>
                  </a:lnTo>
                  <a:lnTo>
                    <a:pt x="91" y="89"/>
                  </a:lnTo>
                  <a:lnTo>
                    <a:pt x="76" y="66"/>
                  </a:lnTo>
                  <a:lnTo>
                    <a:pt x="61" y="44"/>
                  </a:lnTo>
                  <a:lnTo>
                    <a:pt x="43" y="21"/>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latin typeface="字魂58号-创中黑" panose="00000500000000000000" pitchFamily="2" charset="-122"/>
                <a:ea typeface="字魂58号-创中黑" panose="00000500000000000000" pitchFamily="2" charset="-122"/>
              </a:endParaRPr>
            </a:p>
          </p:txBody>
        </p:sp>
      </p:grpSp>
      <p:sp>
        <p:nvSpPr>
          <p:cNvPr id="22" name="Freeform 149"/>
          <p:cNvSpPr/>
          <p:nvPr/>
        </p:nvSpPr>
        <p:spPr bwMode="auto">
          <a:xfrm>
            <a:off x="4753252" y="4146456"/>
            <a:ext cx="382270" cy="382270"/>
          </a:xfrm>
          <a:custGeom>
            <a:avLst/>
            <a:gdLst>
              <a:gd name="T0" fmla="*/ 758 w 946"/>
              <a:gd name="T1" fmla="*/ 585 h 947"/>
              <a:gd name="T2" fmla="*/ 535 w 946"/>
              <a:gd name="T3" fmla="*/ 510 h 947"/>
              <a:gd name="T4" fmla="*/ 715 w 946"/>
              <a:gd name="T5" fmla="*/ 368 h 947"/>
              <a:gd name="T6" fmla="*/ 765 w 946"/>
              <a:gd name="T7" fmla="*/ 370 h 947"/>
              <a:gd name="T8" fmla="*/ 818 w 946"/>
              <a:gd name="T9" fmla="*/ 357 h 947"/>
              <a:gd name="T10" fmla="*/ 863 w 946"/>
              <a:gd name="T11" fmla="*/ 329 h 947"/>
              <a:gd name="T12" fmla="*/ 896 w 946"/>
              <a:gd name="T13" fmla="*/ 295 h 947"/>
              <a:gd name="T14" fmla="*/ 916 w 946"/>
              <a:gd name="T15" fmla="*/ 260 h 947"/>
              <a:gd name="T16" fmla="*/ 928 w 946"/>
              <a:gd name="T17" fmla="*/ 221 h 947"/>
              <a:gd name="T18" fmla="*/ 931 w 946"/>
              <a:gd name="T19" fmla="*/ 180 h 947"/>
              <a:gd name="T20" fmla="*/ 926 w 946"/>
              <a:gd name="T21" fmla="*/ 139 h 947"/>
              <a:gd name="T22" fmla="*/ 906 w 946"/>
              <a:gd name="T23" fmla="*/ 88 h 947"/>
              <a:gd name="T24" fmla="*/ 762 w 946"/>
              <a:gd name="T25" fmla="*/ 107 h 947"/>
              <a:gd name="T26" fmla="*/ 802 w 946"/>
              <a:gd name="T27" fmla="*/ 9 h 947"/>
              <a:gd name="T28" fmla="*/ 746 w 946"/>
              <a:gd name="T29" fmla="*/ 0 h 947"/>
              <a:gd name="T30" fmla="*/ 692 w 946"/>
              <a:gd name="T31" fmla="*/ 8 h 947"/>
              <a:gd name="T32" fmla="*/ 644 w 946"/>
              <a:gd name="T33" fmla="*/ 31 h 947"/>
              <a:gd name="T34" fmla="*/ 606 w 946"/>
              <a:gd name="T35" fmla="*/ 64 h 947"/>
              <a:gd name="T36" fmla="*/ 583 w 946"/>
              <a:gd name="T37" fmla="*/ 97 h 947"/>
              <a:gd name="T38" fmla="*/ 568 w 946"/>
              <a:gd name="T39" fmla="*/ 132 h 947"/>
              <a:gd name="T40" fmla="*/ 562 w 946"/>
              <a:gd name="T41" fmla="*/ 170 h 947"/>
              <a:gd name="T42" fmla="*/ 563 w 946"/>
              <a:gd name="T43" fmla="*/ 209 h 947"/>
              <a:gd name="T44" fmla="*/ 572 w 946"/>
              <a:gd name="T45" fmla="*/ 248 h 947"/>
              <a:gd name="T46" fmla="*/ 236 w 946"/>
              <a:gd name="T47" fmla="*/ 160 h 947"/>
              <a:gd name="T48" fmla="*/ 160 w 946"/>
              <a:gd name="T49" fmla="*/ 235 h 947"/>
              <a:gd name="T50" fmla="*/ 247 w 946"/>
              <a:gd name="T51" fmla="*/ 572 h 947"/>
              <a:gd name="T52" fmla="*/ 201 w 946"/>
              <a:gd name="T53" fmla="*/ 562 h 947"/>
              <a:gd name="T54" fmla="*/ 148 w 946"/>
              <a:gd name="T55" fmla="*/ 565 h 947"/>
              <a:gd name="T56" fmla="*/ 97 w 946"/>
              <a:gd name="T57" fmla="*/ 583 h 947"/>
              <a:gd name="T58" fmla="*/ 54 w 946"/>
              <a:gd name="T59" fmla="*/ 615 h 947"/>
              <a:gd name="T60" fmla="*/ 28 w 946"/>
              <a:gd name="T61" fmla="*/ 648 h 947"/>
              <a:gd name="T62" fmla="*/ 10 w 946"/>
              <a:gd name="T63" fmla="*/ 685 h 947"/>
              <a:gd name="T64" fmla="*/ 1 w 946"/>
              <a:gd name="T65" fmla="*/ 725 h 947"/>
              <a:gd name="T66" fmla="*/ 1 w 946"/>
              <a:gd name="T67" fmla="*/ 766 h 947"/>
              <a:gd name="T68" fmla="*/ 10 w 946"/>
              <a:gd name="T69" fmla="*/ 807 h 947"/>
              <a:gd name="T70" fmla="*/ 107 w 946"/>
              <a:gd name="T71" fmla="*/ 762 h 947"/>
              <a:gd name="T72" fmla="*/ 88 w 946"/>
              <a:gd name="T73" fmla="*/ 907 h 947"/>
              <a:gd name="T74" fmla="*/ 148 w 946"/>
              <a:gd name="T75" fmla="*/ 928 h 947"/>
              <a:gd name="T76" fmla="*/ 203 w 946"/>
              <a:gd name="T77" fmla="*/ 930 h 947"/>
              <a:gd name="T78" fmla="*/ 256 w 946"/>
              <a:gd name="T79" fmla="*/ 917 h 947"/>
              <a:gd name="T80" fmla="*/ 303 w 946"/>
              <a:gd name="T81" fmla="*/ 889 h 947"/>
              <a:gd name="T82" fmla="*/ 334 w 946"/>
              <a:gd name="T83" fmla="*/ 857 h 947"/>
              <a:gd name="T84" fmla="*/ 353 w 946"/>
              <a:gd name="T85" fmla="*/ 823 h 947"/>
              <a:gd name="T86" fmla="*/ 366 w 946"/>
              <a:gd name="T87" fmla="*/ 787 h 947"/>
              <a:gd name="T88" fmla="*/ 371 w 946"/>
              <a:gd name="T89" fmla="*/ 749 h 947"/>
              <a:gd name="T90" fmla="*/ 366 w 946"/>
              <a:gd name="T91" fmla="*/ 710 h 947"/>
              <a:gd name="T92" fmla="*/ 510 w 946"/>
              <a:gd name="T93" fmla="*/ 535 h 947"/>
              <a:gd name="T94" fmla="*/ 584 w 946"/>
              <a:gd name="T95" fmla="*/ 759 h 947"/>
              <a:gd name="T96" fmla="*/ 803 w 946"/>
              <a:gd name="T97" fmla="*/ 927 h 947"/>
              <a:gd name="T98" fmla="*/ 824 w 946"/>
              <a:gd name="T99" fmla="*/ 940 h 947"/>
              <a:gd name="T100" fmla="*/ 850 w 946"/>
              <a:gd name="T101" fmla="*/ 947 h 947"/>
              <a:gd name="T102" fmla="*/ 876 w 946"/>
              <a:gd name="T103" fmla="*/ 945 h 947"/>
              <a:gd name="T104" fmla="*/ 900 w 946"/>
              <a:gd name="T105" fmla="*/ 937 h 947"/>
              <a:gd name="T106" fmla="*/ 920 w 946"/>
              <a:gd name="T107" fmla="*/ 921 h 947"/>
              <a:gd name="T108" fmla="*/ 937 w 946"/>
              <a:gd name="T109" fmla="*/ 900 h 947"/>
              <a:gd name="T110" fmla="*/ 945 w 946"/>
              <a:gd name="T111" fmla="*/ 875 h 947"/>
              <a:gd name="T112" fmla="*/ 946 w 946"/>
              <a:gd name="T113" fmla="*/ 850 h 947"/>
              <a:gd name="T114" fmla="*/ 940 w 946"/>
              <a:gd name="T115" fmla="*/ 826 h 947"/>
              <a:gd name="T116" fmla="*/ 927 w 946"/>
              <a:gd name="T117" fmla="*/ 80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6" h="947">
                <a:moveTo>
                  <a:pt x="920" y="796"/>
                </a:moveTo>
                <a:lnTo>
                  <a:pt x="734" y="610"/>
                </a:lnTo>
                <a:lnTo>
                  <a:pt x="758" y="585"/>
                </a:lnTo>
                <a:lnTo>
                  <a:pt x="734" y="560"/>
                </a:lnTo>
                <a:lnTo>
                  <a:pt x="659" y="634"/>
                </a:lnTo>
                <a:lnTo>
                  <a:pt x="535" y="510"/>
                </a:lnTo>
                <a:lnTo>
                  <a:pt x="684" y="360"/>
                </a:lnTo>
                <a:lnTo>
                  <a:pt x="699" y="364"/>
                </a:lnTo>
                <a:lnTo>
                  <a:pt x="715" y="368"/>
                </a:lnTo>
                <a:lnTo>
                  <a:pt x="730" y="370"/>
                </a:lnTo>
                <a:lnTo>
                  <a:pt x="746" y="371"/>
                </a:lnTo>
                <a:lnTo>
                  <a:pt x="765" y="370"/>
                </a:lnTo>
                <a:lnTo>
                  <a:pt x="783" y="367"/>
                </a:lnTo>
                <a:lnTo>
                  <a:pt x="800" y="362"/>
                </a:lnTo>
                <a:lnTo>
                  <a:pt x="818" y="357"/>
                </a:lnTo>
                <a:lnTo>
                  <a:pt x="834" y="348"/>
                </a:lnTo>
                <a:lnTo>
                  <a:pt x="849" y="340"/>
                </a:lnTo>
                <a:lnTo>
                  <a:pt x="863" y="329"/>
                </a:lnTo>
                <a:lnTo>
                  <a:pt x="877" y="316"/>
                </a:lnTo>
                <a:lnTo>
                  <a:pt x="887" y="306"/>
                </a:lnTo>
                <a:lnTo>
                  <a:pt x="896" y="295"/>
                </a:lnTo>
                <a:lnTo>
                  <a:pt x="903" y="283"/>
                </a:lnTo>
                <a:lnTo>
                  <a:pt x="911" y="272"/>
                </a:lnTo>
                <a:lnTo>
                  <a:pt x="916" y="260"/>
                </a:lnTo>
                <a:lnTo>
                  <a:pt x="921" y="247"/>
                </a:lnTo>
                <a:lnTo>
                  <a:pt x="925" y="234"/>
                </a:lnTo>
                <a:lnTo>
                  <a:pt x="928" y="221"/>
                </a:lnTo>
                <a:lnTo>
                  <a:pt x="930" y="207"/>
                </a:lnTo>
                <a:lnTo>
                  <a:pt x="931" y="194"/>
                </a:lnTo>
                <a:lnTo>
                  <a:pt x="931" y="180"/>
                </a:lnTo>
                <a:lnTo>
                  <a:pt x="930" y="166"/>
                </a:lnTo>
                <a:lnTo>
                  <a:pt x="928" y="153"/>
                </a:lnTo>
                <a:lnTo>
                  <a:pt x="926" y="139"/>
                </a:lnTo>
                <a:lnTo>
                  <a:pt x="921" y="126"/>
                </a:lnTo>
                <a:lnTo>
                  <a:pt x="916" y="112"/>
                </a:lnTo>
                <a:lnTo>
                  <a:pt x="906" y="88"/>
                </a:lnTo>
                <a:lnTo>
                  <a:pt x="825" y="169"/>
                </a:lnTo>
                <a:lnTo>
                  <a:pt x="761" y="170"/>
                </a:lnTo>
                <a:lnTo>
                  <a:pt x="762" y="107"/>
                </a:lnTo>
                <a:lnTo>
                  <a:pt x="844" y="26"/>
                </a:lnTo>
                <a:lnTo>
                  <a:pt x="820" y="16"/>
                </a:lnTo>
                <a:lnTo>
                  <a:pt x="802" y="9"/>
                </a:lnTo>
                <a:lnTo>
                  <a:pt x="783" y="4"/>
                </a:lnTo>
                <a:lnTo>
                  <a:pt x="765" y="2"/>
                </a:lnTo>
                <a:lnTo>
                  <a:pt x="746" y="0"/>
                </a:lnTo>
                <a:lnTo>
                  <a:pt x="728" y="2"/>
                </a:lnTo>
                <a:lnTo>
                  <a:pt x="710" y="4"/>
                </a:lnTo>
                <a:lnTo>
                  <a:pt x="692" y="8"/>
                </a:lnTo>
                <a:lnTo>
                  <a:pt x="675" y="14"/>
                </a:lnTo>
                <a:lnTo>
                  <a:pt x="659" y="22"/>
                </a:lnTo>
                <a:lnTo>
                  <a:pt x="644" y="31"/>
                </a:lnTo>
                <a:lnTo>
                  <a:pt x="629" y="43"/>
                </a:lnTo>
                <a:lnTo>
                  <a:pt x="616" y="54"/>
                </a:lnTo>
                <a:lnTo>
                  <a:pt x="606" y="64"/>
                </a:lnTo>
                <a:lnTo>
                  <a:pt x="597" y="75"/>
                </a:lnTo>
                <a:lnTo>
                  <a:pt x="590" y="86"/>
                </a:lnTo>
                <a:lnTo>
                  <a:pt x="583" y="97"/>
                </a:lnTo>
                <a:lnTo>
                  <a:pt x="578" y="108"/>
                </a:lnTo>
                <a:lnTo>
                  <a:pt x="573" y="120"/>
                </a:lnTo>
                <a:lnTo>
                  <a:pt x="568" y="132"/>
                </a:lnTo>
                <a:lnTo>
                  <a:pt x="565" y="145"/>
                </a:lnTo>
                <a:lnTo>
                  <a:pt x="563" y="158"/>
                </a:lnTo>
                <a:lnTo>
                  <a:pt x="562" y="170"/>
                </a:lnTo>
                <a:lnTo>
                  <a:pt x="561" y="183"/>
                </a:lnTo>
                <a:lnTo>
                  <a:pt x="562" y="196"/>
                </a:lnTo>
                <a:lnTo>
                  <a:pt x="563" y="209"/>
                </a:lnTo>
                <a:lnTo>
                  <a:pt x="565" y="222"/>
                </a:lnTo>
                <a:lnTo>
                  <a:pt x="568" y="235"/>
                </a:lnTo>
                <a:lnTo>
                  <a:pt x="572" y="248"/>
                </a:lnTo>
                <a:lnTo>
                  <a:pt x="422" y="398"/>
                </a:lnTo>
                <a:lnTo>
                  <a:pt x="210" y="185"/>
                </a:lnTo>
                <a:lnTo>
                  <a:pt x="236" y="160"/>
                </a:lnTo>
                <a:lnTo>
                  <a:pt x="98" y="23"/>
                </a:lnTo>
                <a:lnTo>
                  <a:pt x="23" y="98"/>
                </a:lnTo>
                <a:lnTo>
                  <a:pt x="160" y="235"/>
                </a:lnTo>
                <a:lnTo>
                  <a:pt x="185" y="210"/>
                </a:lnTo>
                <a:lnTo>
                  <a:pt x="398" y="423"/>
                </a:lnTo>
                <a:lnTo>
                  <a:pt x="247" y="572"/>
                </a:lnTo>
                <a:lnTo>
                  <a:pt x="232" y="567"/>
                </a:lnTo>
                <a:lnTo>
                  <a:pt x="216" y="564"/>
                </a:lnTo>
                <a:lnTo>
                  <a:pt x="201" y="562"/>
                </a:lnTo>
                <a:lnTo>
                  <a:pt x="185" y="561"/>
                </a:lnTo>
                <a:lnTo>
                  <a:pt x="166" y="562"/>
                </a:lnTo>
                <a:lnTo>
                  <a:pt x="148" y="565"/>
                </a:lnTo>
                <a:lnTo>
                  <a:pt x="131" y="570"/>
                </a:lnTo>
                <a:lnTo>
                  <a:pt x="115" y="575"/>
                </a:lnTo>
                <a:lnTo>
                  <a:pt x="97" y="583"/>
                </a:lnTo>
                <a:lnTo>
                  <a:pt x="82" y="592"/>
                </a:lnTo>
                <a:lnTo>
                  <a:pt x="68" y="603"/>
                </a:lnTo>
                <a:lnTo>
                  <a:pt x="54" y="615"/>
                </a:lnTo>
                <a:lnTo>
                  <a:pt x="44" y="626"/>
                </a:lnTo>
                <a:lnTo>
                  <a:pt x="36" y="637"/>
                </a:lnTo>
                <a:lnTo>
                  <a:pt x="28" y="648"/>
                </a:lnTo>
                <a:lnTo>
                  <a:pt x="21" y="660"/>
                </a:lnTo>
                <a:lnTo>
                  <a:pt x="15" y="672"/>
                </a:lnTo>
                <a:lnTo>
                  <a:pt x="10" y="685"/>
                </a:lnTo>
                <a:lnTo>
                  <a:pt x="7" y="698"/>
                </a:lnTo>
                <a:lnTo>
                  <a:pt x="3" y="712"/>
                </a:lnTo>
                <a:lnTo>
                  <a:pt x="1" y="725"/>
                </a:lnTo>
                <a:lnTo>
                  <a:pt x="0" y="739"/>
                </a:lnTo>
                <a:lnTo>
                  <a:pt x="0" y="752"/>
                </a:lnTo>
                <a:lnTo>
                  <a:pt x="1" y="766"/>
                </a:lnTo>
                <a:lnTo>
                  <a:pt x="3" y="780"/>
                </a:lnTo>
                <a:lnTo>
                  <a:pt x="6" y="793"/>
                </a:lnTo>
                <a:lnTo>
                  <a:pt x="10" y="807"/>
                </a:lnTo>
                <a:lnTo>
                  <a:pt x="15" y="820"/>
                </a:lnTo>
                <a:lnTo>
                  <a:pt x="26" y="844"/>
                </a:lnTo>
                <a:lnTo>
                  <a:pt x="107" y="762"/>
                </a:lnTo>
                <a:lnTo>
                  <a:pt x="170" y="761"/>
                </a:lnTo>
                <a:lnTo>
                  <a:pt x="169" y="826"/>
                </a:lnTo>
                <a:lnTo>
                  <a:pt x="88" y="907"/>
                </a:lnTo>
                <a:lnTo>
                  <a:pt x="111" y="916"/>
                </a:lnTo>
                <a:lnTo>
                  <a:pt x="130" y="923"/>
                </a:lnTo>
                <a:lnTo>
                  <a:pt x="148" y="928"/>
                </a:lnTo>
                <a:lnTo>
                  <a:pt x="166" y="930"/>
                </a:lnTo>
                <a:lnTo>
                  <a:pt x="185" y="931"/>
                </a:lnTo>
                <a:lnTo>
                  <a:pt x="203" y="930"/>
                </a:lnTo>
                <a:lnTo>
                  <a:pt x="222" y="928"/>
                </a:lnTo>
                <a:lnTo>
                  <a:pt x="239" y="924"/>
                </a:lnTo>
                <a:lnTo>
                  <a:pt x="256" y="917"/>
                </a:lnTo>
                <a:lnTo>
                  <a:pt x="272" y="910"/>
                </a:lnTo>
                <a:lnTo>
                  <a:pt x="287" y="900"/>
                </a:lnTo>
                <a:lnTo>
                  <a:pt x="303" y="889"/>
                </a:lnTo>
                <a:lnTo>
                  <a:pt x="316" y="877"/>
                </a:lnTo>
                <a:lnTo>
                  <a:pt x="325" y="868"/>
                </a:lnTo>
                <a:lnTo>
                  <a:pt x="334" y="857"/>
                </a:lnTo>
                <a:lnTo>
                  <a:pt x="341" y="846"/>
                </a:lnTo>
                <a:lnTo>
                  <a:pt x="348" y="835"/>
                </a:lnTo>
                <a:lnTo>
                  <a:pt x="353" y="823"/>
                </a:lnTo>
                <a:lnTo>
                  <a:pt x="359" y="812"/>
                </a:lnTo>
                <a:lnTo>
                  <a:pt x="363" y="800"/>
                </a:lnTo>
                <a:lnTo>
                  <a:pt x="366" y="787"/>
                </a:lnTo>
                <a:lnTo>
                  <a:pt x="368" y="775"/>
                </a:lnTo>
                <a:lnTo>
                  <a:pt x="370" y="762"/>
                </a:lnTo>
                <a:lnTo>
                  <a:pt x="371" y="749"/>
                </a:lnTo>
                <a:lnTo>
                  <a:pt x="370" y="736"/>
                </a:lnTo>
                <a:lnTo>
                  <a:pt x="368" y="723"/>
                </a:lnTo>
                <a:lnTo>
                  <a:pt x="366" y="710"/>
                </a:lnTo>
                <a:lnTo>
                  <a:pt x="363" y="697"/>
                </a:lnTo>
                <a:lnTo>
                  <a:pt x="360" y="684"/>
                </a:lnTo>
                <a:lnTo>
                  <a:pt x="510" y="535"/>
                </a:lnTo>
                <a:lnTo>
                  <a:pt x="634" y="659"/>
                </a:lnTo>
                <a:lnTo>
                  <a:pt x="560" y="734"/>
                </a:lnTo>
                <a:lnTo>
                  <a:pt x="584" y="759"/>
                </a:lnTo>
                <a:lnTo>
                  <a:pt x="609" y="734"/>
                </a:lnTo>
                <a:lnTo>
                  <a:pt x="796" y="921"/>
                </a:lnTo>
                <a:lnTo>
                  <a:pt x="803" y="927"/>
                </a:lnTo>
                <a:lnTo>
                  <a:pt x="809" y="932"/>
                </a:lnTo>
                <a:lnTo>
                  <a:pt x="817" y="937"/>
                </a:lnTo>
                <a:lnTo>
                  <a:pt x="824" y="940"/>
                </a:lnTo>
                <a:lnTo>
                  <a:pt x="833" y="943"/>
                </a:lnTo>
                <a:lnTo>
                  <a:pt x="842" y="945"/>
                </a:lnTo>
                <a:lnTo>
                  <a:pt x="850" y="947"/>
                </a:lnTo>
                <a:lnTo>
                  <a:pt x="859" y="947"/>
                </a:lnTo>
                <a:lnTo>
                  <a:pt x="867" y="947"/>
                </a:lnTo>
                <a:lnTo>
                  <a:pt x="876" y="945"/>
                </a:lnTo>
                <a:lnTo>
                  <a:pt x="885" y="943"/>
                </a:lnTo>
                <a:lnTo>
                  <a:pt x="892" y="940"/>
                </a:lnTo>
                <a:lnTo>
                  <a:pt x="900" y="937"/>
                </a:lnTo>
                <a:lnTo>
                  <a:pt x="907" y="932"/>
                </a:lnTo>
                <a:lnTo>
                  <a:pt x="914" y="927"/>
                </a:lnTo>
                <a:lnTo>
                  <a:pt x="920" y="921"/>
                </a:lnTo>
                <a:lnTo>
                  <a:pt x="927" y="914"/>
                </a:lnTo>
                <a:lnTo>
                  <a:pt x="932" y="908"/>
                </a:lnTo>
                <a:lnTo>
                  <a:pt x="937" y="900"/>
                </a:lnTo>
                <a:lnTo>
                  <a:pt x="940" y="891"/>
                </a:lnTo>
                <a:lnTo>
                  <a:pt x="943" y="884"/>
                </a:lnTo>
                <a:lnTo>
                  <a:pt x="945" y="875"/>
                </a:lnTo>
                <a:lnTo>
                  <a:pt x="946" y="868"/>
                </a:lnTo>
                <a:lnTo>
                  <a:pt x="946" y="859"/>
                </a:lnTo>
                <a:lnTo>
                  <a:pt x="946" y="850"/>
                </a:lnTo>
                <a:lnTo>
                  <a:pt x="945" y="842"/>
                </a:lnTo>
                <a:lnTo>
                  <a:pt x="943" y="833"/>
                </a:lnTo>
                <a:lnTo>
                  <a:pt x="940" y="826"/>
                </a:lnTo>
                <a:lnTo>
                  <a:pt x="937" y="818"/>
                </a:lnTo>
                <a:lnTo>
                  <a:pt x="932" y="810"/>
                </a:lnTo>
                <a:lnTo>
                  <a:pt x="927" y="803"/>
                </a:lnTo>
                <a:lnTo>
                  <a:pt x="920" y="796"/>
                </a:lnTo>
                <a:close/>
              </a:path>
            </a:pathLst>
          </a:custGeom>
          <a:gradFill>
            <a:gsLst>
              <a:gs pos="0">
                <a:srgbClr val="87082E"/>
              </a:gs>
              <a:gs pos="100000">
                <a:srgbClr val="C51F2D"/>
              </a:gs>
            </a:gsLst>
            <a:lin ang="5400000" scaled="1"/>
          </a:gradFill>
          <a:ln>
            <a:noFill/>
          </a:ln>
          <a:effectLst>
            <a:outerShdw blurRad="50800" dist="38100" algn="l" rotWithShape="0">
              <a:prstClr val="black">
                <a:alpha val="40000"/>
              </a:prstClr>
            </a:outerShdw>
          </a:effec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latin typeface="字魂58号-创中黑" panose="00000500000000000000" pitchFamily="2" charset="-122"/>
              <a:ea typeface="字魂58号-创中黑" panose="00000500000000000000" pitchFamily="2" charset="-122"/>
            </a:endParaRPr>
          </a:p>
        </p:txBody>
      </p:sp>
      <p:grpSp>
        <p:nvGrpSpPr>
          <p:cNvPr id="23" name="Group 97"/>
          <p:cNvGrpSpPr/>
          <p:nvPr/>
        </p:nvGrpSpPr>
        <p:grpSpPr>
          <a:xfrm>
            <a:off x="1391562" y="4124231"/>
            <a:ext cx="257810" cy="375285"/>
            <a:chOff x="1038225" y="5818188"/>
            <a:chExt cx="279400" cy="406400"/>
          </a:xfrm>
          <a:gradFill>
            <a:gsLst>
              <a:gs pos="0">
                <a:srgbClr val="87082E"/>
              </a:gs>
              <a:gs pos="100000">
                <a:srgbClr val="C51F2D"/>
              </a:gs>
            </a:gsLst>
            <a:lin ang="5400000" scaled="1"/>
          </a:gradFill>
          <a:effectLst>
            <a:outerShdw blurRad="50800" dist="38100" algn="l" rotWithShape="0">
              <a:prstClr val="black">
                <a:alpha val="40000"/>
              </a:prstClr>
            </a:outerShdw>
          </a:effectLst>
        </p:grpSpPr>
        <p:sp>
          <p:nvSpPr>
            <p:cNvPr id="24" name="Freeform 169"/>
            <p:cNvSpPr/>
            <p:nvPr/>
          </p:nvSpPr>
          <p:spPr bwMode="auto">
            <a:xfrm>
              <a:off x="1038225" y="5818188"/>
              <a:ext cx="279400" cy="334963"/>
            </a:xfrm>
            <a:custGeom>
              <a:avLst/>
              <a:gdLst>
                <a:gd name="T0" fmla="*/ 145 w 705"/>
                <a:gd name="T1" fmla="*/ 637 h 846"/>
                <a:gd name="T2" fmla="*/ 156 w 705"/>
                <a:gd name="T3" fmla="*/ 647 h 846"/>
                <a:gd name="T4" fmla="*/ 188 w 705"/>
                <a:gd name="T5" fmla="*/ 690 h 846"/>
                <a:gd name="T6" fmla="*/ 202 w 705"/>
                <a:gd name="T7" fmla="*/ 718 h 846"/>
                <a:gd name="T8" fmla="*/ 210 w 705"/>
                <a:gd name="T9" fmla="*/ 752 h 846"/>
                <a:gd name="T10" fmla="*/ 212 w 705"/>
                <a:gd name="T11" fmla="*/ 846 h 846"/>
                <a:gd name="T12" fmla="*/ 324 w 705"/>
                <a:gd name="T13" fmla="*/ 416 h 846"/>
                <a:gd name="T14" fmla="*/ 297 w 705"/>
                <a:gd name="T15" fmla="*/ 395 h 846"/>
                <a:gd name="T16" fmla="*/ 283 w 705"/>
                <a:gd name="T17" fmla="*/ 364 h 846"/>
                <a:gd name="T18" fmla="*/ 283 w 705"/>
                <a:gd name="T19" fmla="*/ 338 h 846"/>
                <a:gd name="T20" fmla="*/ 291 w 705"/>
                <a:gd name="T21" fmla="*/ 319 h 846"/>
                <a:gd name="T22" fmla="*/ 303 w 705"/>
                <a:gd name="T23" fmla="*/ 302 h 846"/>
                <a:gd name="T24" fmla="*/ 319 w 705"/>
                <a:gd name="T25" fmla="*/ 289 h 846"/>
                <a:gd name="T26" fmla="*/ 338 w 705"/>
                <a:gd name="T27" fmla="*/ 283 h 846"/>
                <a:gd name="T28" fmla="*/ 360 w 705"/>
                <a:gd name="T29" fmla="*/ 282 h 846"/>
                <a:gd name="T30" fmla="*/ 380 w 705"/>
                <a:gd name="T31" fmla="*/ 287 h 846"/>
                <a:gd name="T32" fmla="*/ 398 w 705"/>
                <a:gd name="T33" fmla="*/ 297 h 846"/>
                <a:gd name="T34" fmla="*/ 411 w 705"/>
                <a:gd name="T35" fmla="*/ 312 h 846"/>
                <a:gd name="T36" fmla="*/ 420 w 705"/>
                <a:gd name="T37" fmla="*/ 330 h 846"/>
                <a:gd name="T38" fmla="*/ 424 w 705"/>
                <a:gd name="T39" fmla="*/ 352 h 846"/>
                <a:gd name="T40" fmla="*/ 415 w 705"/>
                <a:gd name="T41" fmla="*/ 385 h 846"/>
                <a:gd name="T42" fmla="*/ 391 w 705"/>
                <a:gd name="T43" fmla="*/ 410 h 846"/>
                <a:gd name="T44" fmla="*/ 371 w 705"/>
                <a:gd name="T45" fmla="*/ 846 h 846"/>
                <a:gd name="T46" fmla="*/ 494 w 705"/>
                <a:gd name="T47" fmla="*/ 762 h 846"/>
                <a:gd name="T48" fmla="*/ 500 w 705"/>
                <a:gd name="T49" fmla="*/ 727 h 846"/>
                <a:gd name="T50" fmla="*/ 513 w 705"/>
                <a:gd name="T51" fmla="*/ 695 h 846"/>
                <a:gd name="T52" fmla="*/ 540 w 705"/>
                <a:gd name="T53" fmla="*/ 654 h 846"/>
                <a:gd name="T54" fmla="*/ 564 w 705"/>
                <a:gd name="T55" fmla="*/ 634 h 846"/>
                <a:gd name="T56" fmla="*/ 609 w 705"/>
                <a:gd name="T57" fmla="*/ 594 h 846"/>
                <a:gd name="T58" fmla="*/ 646 w 705"/>
                <a:gd name="T59" fmla="*/ 547 h 846"/>
                <a:gd name="T60" fmla="*/ 675 w 705"/>
                <a:gd name="T61" fmla="*/ 495 h 846"/>
                <a:gd name="T62" fmla="*/ 696 w 705"/>
                <a:gd name="T63" fmla="*/ 436 h 846"/>
                <a:gd name="T64" fmla="*/ 704 w 705"/>
                <a:gd name="T65" fmla="*/ 374 h 846"/>
                <a:gd name="T66" fmla="*/ 703 w 705"/>
                <a:gd name="T67" fmla="*/ 316 h 846"/>
                <a:gd name="T68" fmla="*/ 695 w 705"/>
                <a:gd name="T69" fmla="*/ 265 h 846"/>
                <a:gd name="T70" fmla="*/ 677 w 705"/>
                <a:gd name="T71" fmla="*/ 215 h 846"/>
                <a:gd name="T72" fmla="*/ 655 w 705"/>
                <a:gd name="T73" fmla="*/ 169 h 846"/>
                <a:gd name="T74" fmla="*/ 624 w 705"/>
                <a:gd name="T75" fmla="*/ 128 h 846"/>
                <a:gd name="T76" fmla="*/ 590 w 705"/>
                <a:gd name="T77" fmla="*/ 92 h 846"/>
                <a:gd name="T78" fmla="*/ 550 w 705"/>
                <a:gd name="T79" fmla="*/ 60 h 846"/>
                <a:gd name="T80" fmla="*/ 506 w 705"/>
                <a:gd name="T81" fmla="*/ 34 h 846"/>
                <a:gd name="T82" fmla="*/ 457 w 705"/>
                <a:gd name="T83" fmla="*/ 15 h 846"/>
                <a:gd name="T84" fmla="*/ 406 w 705"/>
                <a:gd name="T85" fmla="*/ 3 h 846"/>
                <a:gd name="T86" fmla="*/ 352 w 705"/>
                <a:gd name="T87" fmla="*/ 0 h 846"/>
                <a:gd name="T88" fmla="*/ 299 w 705"/>
                <a:gd name="T89" fmla="*/ 3 h 846"/>
                <a:gd name="T90" fmla="*/ 247 w 705"/>
                <a:gd name="T91" fmla="*/ 15 h 846"/>
                <a:gd name="T92" fmla="*/ 200 w 705"/>
                <a:gd name="T93" fmla="*/ 34 h 846"/>
                <a:gd name="T94" fmla="*/ 156 w 705"/>
                <a:gd name="T95" fmla="*/ 60 h 846"/>
                <a:gd name="T96" fmla="*/ 116 w 705"/>
                <a:gd name="T97" fmla="*/ 92 h 846"/>
                <a:gd name="T98" fmla="*/ 80 w 705"/>
                <a:gd name="T99" fmla="*/ 128 h 846"/>
                <a:gd name="T100" fmla="*/ 51 w 705"/>
                <a:gd name="T101" fmla="*/ 169 h 846"/>
                <a:gd name="T102" fmla="*/ 27 w 705"/>
                <a:gd name="T103" fmla="*/ 215 h 846"/>
                <a:gd name="T104" fmla="*/ 11 w 705"/>
                <a:gd name="T105" fmla="*/ 265 h 846"/>
                <a:gd name="T106" fmla="*/ 1 w 705"/>
                <a:gd name="T107" fmla="*/ 316 h 846"/>
                <a:gd name="T108" fmla="*/ 0 w 705"/>
                <a:gd name="T109" fmla="*/ 374 h 846"/>
                <a:gd name="T110" fmla="*/ 10 w 705"/>
                <a:gd name="T111" fmla="*/ 435 h 846"/>
                <a:gd name="T112" fmla="*/ 29 w 705"/>
                <a:gd name="T113" fmla="*/ 493 h 846"/>
                <a:gd name="T114" fmla="*/ 58 w 705"/>
                <a:gd name="T115" fmla="*/ 546 h 846"/>
                <a:gd name="T116" fmla="*/ 95 w 705"/>
                <a:gd name="T117" fmla="*/ 593 h 846"/>
                <a:gd name="T118" fmla="*/ 139 w 705"/>
                <a:gd name="T119" fmla="*/ 633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5" h="846">
                  <a:moveTo>
                    <a:pt x="139" y="633"/>
                  </a:moveTo>
                  <a:lnTo>
                    <a:pt x="142" y="635"/>
                  </a:lnTo>
                  <a:lnTo>
                    <a:pt x="145" y="637"/>
                  </a:lnTo>
                  <a:lnTo>
                    <a:pt x="145" y="637"/>
                  </a:lnTo>
                  <a:lnTo>
                    <a:pt x="145" y="637"/>
                  </a:lnTo>
                  <a:lnTo>
                    <a:pt x="156" y="647"/>
                  </a:lnTo>
                  <a:lnTo>
                    <a:pt x="166" y="659"/>
                  </a:lnTo>
                  <a:lnTo>
                    <a:pt x="178" y="673"/>
                  </a:lnTo>
                  <a:lnTo>
                    <a:pt x="188" y="690"/>
                  </a:lnTo>
                  <a:lnTo>
                    <a:pt x="193" y="699"/>
                  </a:lnTo>
                  <a:lnTo>
                    <a:pt x="198" y="708"/>
                  </a:lnTo>
                  <a:lnTo>
                    <a:pt x="202" y="718"/>
                  </a:lnTo>
                  <a:lnTo>
                    <a:pt x="205" y="729"/>
                  </a:lnTo>
                  <a:lnTo>
                    <a:pt x="207" y="740"/>
                  </a:lnTo>
                  <a:lnTo>
                    <a:pt x="210" y="752"/>
                  </a:lnTo>
                  <a:lnTo>
                    <a:pt x="211" y="763"/>
                  </a:lnTo>
                  <a:lnTo>
                    <a:pt x="212" y="775"/>
                  </a:lnTo>
                  <a:lnTo>
                    <a:pt x="212" y="846"/>
                  </a:lnTo>
                  <a:lnTo>
                    <a:pt x="335" y="846"/>
                  </a:lnTo>
                  <a:lnTo>
                    <a:pt x="335" y="420"/>
                  </a:lnTo>
                  <a:lnTo>
                    <a:pt x="324" y="416"/>
                  </a:lnTo>
                  <a:lnTo>
                    <a:pt x="313" y="410"/>
                  </a:lnTo>
                  <a:lnTo>
                    <a:pt x="305" y="404"/>
                  </a:lnTo>
                  <a:lnTo>
                    <a:pt x="297" y="395"/>
                  </a:lnTo>
                  <a:lnTo>
                    <a:pt x="291" y="385"/>
                  </a:lnTo>
                  <a:lnTo>
                    <a:pt x="286" y="375"/>
                  </a:lnTo>
                  <a:lnTo>
                    <a:pt x="283" y="364"/>
                  </a:lnTo>
                  <a:lnTo>
                    <a:pt x="282" y="352"/>
                  </a:lnTo>
                  <a:lnTo>
                    <a:pt x="282" y="344"/>
                  </a:lnTo>
                  <a:lnTo>
                    <a:pt x="283" y="338"/>
                  </a:lnTo>
                  <a:lnTo>
                    <a:pt x="285" y="330"/>
                  </a:lnTo>
                  <a:lnTo>
                    <a:pt x="287" y="324"/>
                  </a:lnTo>
                  <a:lnTo>
                    <a:pt x="291" y="319"/>
                  </a:lnTo>
                  <a:lnTo>
                    <a:pt x="294" y="312"/>
                  </a:lnTo>
                  <a:lnTo>
                    <a:pt x="298" y="307"/>
                  </a:lnTo>
                  <a:lnTo>
                    <a:pt x="303" y="302"/>
                  </a:lnTo>
                  <a:lnTo>
                    <a:pt x="308" y="297"/>
                  </a:lnTo>
                  <a:lnTo>
                    <a:pt x="313" y="294"/>
                  </a:lnTo>
                  <a:lnTo>
                    <a:pt x="319" y="289"/>
                  </a:lnTo>
                  <a:lnTo>
                    <a:pt x="325" y="287"/>
                  </a:lnTo>
                  <a:lnTo>
                    <a:pt x="332" y="284"/>
                  </a:lnTo>
                  <a:lnTo>
                    <a:pt x="338" y="283"/>
                  </a:lnTo>
                  <a:lnTo>
                    <a:pt x="346" y="282"/>
                  </a:lnTo>
                  <a:lnTo>
                    <a:pt x="352" y="281"/>
                  </a:lnTo>
                  <a:lnTo>
                    <a:pt x="360" y="282"/>
                  </a:lnTo>
                  <a:lnTo>
                    <a:pt x="366" y="283"/>
                  </a:lnTo>
                  <a:lnTo>
                    <a:pt x="374" y="284"/>
                  </a:lnTo>
                  <a:lnTo>
                    <a:pt x="380" y="287"/>
                  </a:lnTo>
                  <a:lnTo>
                    <a:pt x="386" y="289"/>
                  </a:lnTo>
                  <a:lnTo>
                    <a:pt x="392" y="294"/>
                  </a:lnTo>
                  <a:lnTo>
                    <a:pt x="398" y="297"/>
                  </a:lnTo>
                  <a:lnTo>
                    <a:pt x="403" y="302"/>
                  </a:lnTo>
                  <a:lnTo>
                    <a:pt x="407" y="307"/>
                  </a:lnTo>
                  <a:lnTo>
                    <a:pt x="411" y="312"/>
                  </a:lnTo>
                  <a:lnTo>
                    <a:pt x="415" y="319"/>
                  </a:lnTo>
                  <a:lnTo>
                    <a:pt x="417" y="324"/>
                  </a:lnTo>
                  <a:lnTo>
                    <a:pt x="420" y="330"/>
                  </a:lnTo>
                  <a:lnTo>
                    <a:pt x="421" y="338"/>
                  </a:lnTo>
                  <a:lnTo>
                    <a:pt x="422" y="344"/>
                  </a:lnTo>
                  <a:lnTo>
                    <a:pt x="424" y="352"/>
                  </a:lnTo>
                  <a:lnTo>
                    <a:pt x="422" y="364"/>
                  </a:lnTo>
                  <a:lnTo>
                    <a:pt x="419" y="375"/>
                  </a:lnTo>
                  <a:lnTo>
                    <a:pt x="415" y="385"/>
                  </a:lnTo>
                  <a:lnTo>
                    <a:pt x="408" y="395"/>
                  </a:lnTo>
                  <a:lnTo>
                    <a:pt x="400" y="404"/>
                  </a:lnTo>
                  <a:lnTo>
                    <a:pt x="391" y="410"/>
                  </a:lnTo>
                  <a:lnTo>
                    <a:pt x="381" y="416"/>
                  </a:lnTo>
                  <a:lnTo>
                    <a:pt x="371" y="420"/>
                  </a:lnTo>
                  <a:lnTo>
                    <a:pt x="371" y="846"/>
                  </a:lnTo>
                  <a:lnTo>
                    <a:pt x="494" y="846"/>
                  </a:lnTo>
                  <a:lnTo>
                    <a:pt x="494" y="775"/>
                  </a:lnTo>
                  <a:lnTo>
                    <a:pt x="494" y="762"/>
                  </a:lnTo>
                  <a:lnTo>
                    <a:pt x="496" y="751"/>
                  </a:lnTo>
                  <a:lnTo>
                    <a:pt x="498" y="738"/>
                  </a:lnTo>
                  <a:lnTo>
                    <a:pt x="500" y="727"/>
                  </a:lnTo>
                  <a:lnTo>
                    <a:pt x="505" y="716"/>
                  </a:lnTo>
                  <a:lnTo>
                    <a:pt x="508" y="705"/>
                  </a:lnTo>
                  <a:lnTo>
                    <a:pt x="513" y="695"/>
                  </a:lnTo>
                  <a:lnTo>
                    <a:pt x="517" y="686"/>
                  </a:lnTo>
                  <a:lnTo>
                    <a:pt x="528" y="670"/>
                  </a:lnTo>
                  <a:lnTo>
                    <a:pt x="540" y="654"/>
                  </a:lnTo>
                  <a:lnTo>
                    <a:pt x="553" y="644"/>
                  </a:lnTo>
                  <a:lnTo>
                    <a:pt x="564" y="634"/>
                  </a:lnTo>
                  <a:lnTo>
                    <a:pt x="564" y="634"/>
                  </a:lnTo>
                  <a:lnTo>
                    <a:pt x="580" y="622"/>
                  </a:lnTo>
                  <a:lnTo>
                    <a:pt x="595" y="608"/>
                  </a:lnTo>
                  <a:lnTo>
                    <a:pt x="609" y="594"/>
                  </a:lnTo>
                  <a:lnTo>
                    <a:pt x="622" y="579"/>
                  </a:lnTo>
                  <a:lnTo>
                    <a:pt x="635" y="564"/>
                  </a:lnTo>
                  <a:lnTo>
                    <a:pt x="646" y="547"/>
                  </a:lnTo>
                  <a:lnTo>
                    <a:pt x="657" y="530"/>
                  </a:lnTo>
                  <a:lnTo>
                    <a:pt x="667" y="512"/>
                  </a:lnTo>
                  <a:lnTo>
                    <a:pt x="675" y="495"/>
                  </a:lnTo>
                  <a:lnTo>
                    <a:pt x="683" y="475"/>
                  </a:lnTo>
                  <a:lnTo>
                    <a:pt x="690" y="456"/>
                  </a:lnTo>
                  <a:lnTo>
                    <a:pt x="696" y="436"/>
                  </a:lnTo>
                  <a:lnTo>
                    <a:pt x="700" y="416"/>
                  </a:lnTo>
                  <a:lnTo>
                    <a:pt x="703" y="395"/>
                  </a:lnTo>
                  <a:lnTo>
                    <a:pt x="704" y="374"/>
                  </a:lnTo>
                  <a:lnTo>
                    <a:pt x="705" y="352"/>
                  </a:lnTo>
                  <a:lnTo>
                    <a:pt x="704" y="334"/>
                  </a:lnTo>
                  <a:lnTo>
                    <a:pt x="703" y="316"/>
                  </a:lnTo>
                  <a:lnTo>
                    <a:pt x="701" y="299"/>
                  </a:lnTo>
                  <a:lnTo>
                    <a:pt x="698" y="281"/>
                  </a:lnTo>
                  <a:lnTo>
                    <a:pt x="695" y="265"/>
                  </a:lnTo>
                  <a:lnTo>
                    <a:pt x="689" y="247"/>
                  </a:lnTo>
                  <a:lnTo>
                    <a:pt x="684" y="231"/>
                  </a:lnTo>
                  <a:lnTo>
                    <a:pt x="677" y="215"/>
                  </a:lnTo>
                  <a:lnTo>
                    <a:pt x="671" y="200"/>
                  </a:lnTo>
                  <a:lnTo>
                    <a:pt x="662" y="185"/>
                  </a:lnTo>
                  <a:lnTo>
                    <a:pt x="655" y="169"/>
                  </a:lnTo>
                  <a:lnTo>
                    <a:pt x="645" y="155"/>
                  </a:lnTo>
                  <a:lnTo>
                    <a:pt x="635" y="141"/>
                  </a:lnTo>
                  <a:lnTo>
                    <a:pt x="624" y="128"/>
                  </a:lnTo>
                  <a:lnTo>
                    <a:pt x="614" y="115"/>
                  </a:lnTo>
                  <a:lnTo>
                    <a:pt x="602" y="103"/>
                  </a:lnTo>
                  <a:lnTo>
                    <a:pt x="590" y="92"/>
                  </a:lnTo>
                  <a:lnTo>
                    <a:pt x="577" y="80"/>
                  </a:lnTo>
                  <a:lnTo>
                    <a:pt x="564" y="70"/>
                  </a:lnTo>
                  <a:lnTo>
                    <a:pt x="550" y="60"/>
                  </a:lnTo>
                  <a:lnTo>
                    <a:pt x="536" y="51"/>
                  </a:lnTo>
                  <a:lnTo>
                    <a:pt x="521" y="42"/>
                  </a:lnTo>
                  <a:lnTo>
                    <a:pt x="506" y="34"/>
                  </a:lnTo>
                  <a:lnTo>
                    <a:pt x="489" y="27"/>
                  </a:lnTo>
                  <a:lnTo>
                    <a:pt x="474" y="22"/>
                  </a:lnTo>
                  <a:lnTo>
                    <a:pt x="457" y="15"/>
                  </a:lnTo>
                  <a:lnTo>
                    <a:pt x="441" y="11"/>
                  </a:lnTo>
                  <a:lnTo>
                    <a:pt x="424" y="6"/>
                  </a:lnTo>
                  <a:lnTo>
                    <a:pt x="406" y="3"/>
                  </a:lnTo>
                  <a:lnTo>
                    <a:pt x="389" y="1"/>
                  </a:lnTo>
                  <a:lnTo>
                    <a:pt x="371" y="0"/>
                  </a:lnTo>
                  <a:lnTo>
                    <a:pt x="352" y="0"/>
                  </a:lnTo>
                  <a:lnTo>
                    <a:pt x="335" y="0"/>
                  </a:lnTo>
                  <a:lnTo>
                    <a:pt x="317" y="1"/>
                  </a:lnTo>
                  <a:lnTo>
                    <a:pt x="299" y="3"/>
                  </a:lnTo>
                  <a:lnTo>
                    <a:pt x="282" y="6"/>
                  </a:lnTo>
                  <a:lnTo>
                    <a:pt x="265" y="11"/>
                  </a:lnTo>
                  <a:lnTo>
                    <a:pt x="247" y="15"/>
                  </a:lnTo>
                  <a:lnTo>
                    <a:pt x="231" y="22"/>
                  </a:lnTo>
                  <a:lnTo>
                    <a:pt x="215" y="27"/>
                  </a:lnTo>
                  <a:lnTo>
                    <a:pt x="200" y="34"/>
                  </a:lnTo>
                  <a:lnTo>
                    <a:pt x="185" y="42"/>
                  </a:lnTo>
                  <a:lnTo>
                    <a:pt x="170" y="51"/>
                  </a:lnTo>
                  <a:lnTo>
                    <a:pt x="156" y="60"/>
                  </a:lnTo>
                  <a:lnTo>
                    <a:pt x="142" y="70"/>
                  </a:lnTo>
                  <a:lnTo>
                    <a:pt x="129" y="80"/>
                  </a:lnTo>
                  <a:lnTo>
                    <a:pt x="116" y="92"/>
                  </a:lnTo>
                  <a:lnTo>
                    <a:pt x="103" y="103"/>
                  </a:lnTo>
                  <a:lnTo>
                    <a:pt x="92" y="115"/>
                  </a:lnTo>
                  <a:lnTo>
                    <a:pt x="80" y="128"/>
                  </a:lnTo>
                  <a:lnTo>
                    <a:pt x="70" y="141"/>
                  </a:lnTo>
                  <a:lnTo>
                    <a:pt x="61" y="155"/>
                  </a:lnTo>
                  <a:lnTo>
                    <a:pt x="51" y="169"/>
                  </a:lnTo>
                  <a:lnTo>
                    <a:pt x="42" y="185"/>
                  </a:lnTo>
                  <a:lnTo>
                    <a:pt x="35" y="200"/>
                  </a:lnTo>
                  <a:lnTo>
                    <a:pt x="27" y="215"/>
                  </a:lnTo>
                  <a:lnTo>
                    <a:pt x="22" y="231"/>
                  </a:lnTo>
                  <a:lnTo>
                    <a:pt x="15" y="247"/>
                  </a:lnTo>
                  <a:lnTo>
                    <a:pt x="11" y="265"/>
                  </a:lnTo>
                  <a:lnTo>
                    <a:pt x="7" y="281"/>
                  </a:lnTo>
                  <a:lnTo>
                    <a:pt x="4" y="299"/>
                  </a:lnTo>
                  <a:lnTo>
                    <a:pt x="1" y="316"/>
                  </a:lnTo>
                  <a:lnTo>
                    <a:pt x="0" y="334"/>
                  </a:lnTo>
                  <a:lnTo>
                    <a:pt x="0" y="352"/>
                  </a:lnTo>
                  <a:lnTo>
                    <a:pt x="0" y="374"/>
                  </a:lnTo>
                  <a:lnTo>
                    <a:pt x="2" y="395"/>
                  </a:lnTo>
                  <a:lnTo>
                    <a:pt x="6" y="416"/>
                  </a:lnTo>
                  <a:lnTo>
                    <a:pt x="10" y="435"/>
                  </a:lnTo>
                  <a:lnTo>
                    <a:pt x="15" y="456"/>
                  </a:lnTo>
                  <a:lnTo>
                    <a:pt x="22" y="475"/>
                  </a:lnTo>
                  <a:lnTo>
                    <a:pt x="29" y="493"/>
                  </a:lnTo>
                  <a:lnTo>
                    <a:pt x="38" y="512"/>
                  </a:lnTo>
                  <a:lnTo>
                    <a:pt x="48" y="529"/>
                  </a:lnTo>
                  <a:lnTo>
                    <a:pt x="58" y="546"/>
                  </a:lnTo>
                  <a:lnTo>
                    <a:pt x="69" y="563"/>
                  </a:lnTo>
                  <a:lnTo>
                    <a:pt x="82" y="578"/>
                  </a:lnTo>
                  <a:lnTo>
                    <a:pt x="95" y="593"/>
                  </a:lnTo>
                  <a:lnTo>
                    <a:pt x="109" y="607"/>
                  </a:lnTo>
                  <a:lnTo>
                    <a:pt x="124" y="621"/>
                  </a:lnTo>
                  <a:lnTo>
                    <a:pt x="139" y="633"/>
                  </a:lnTo>
                  <a:lnTo>
                    <a:pt x="139" y="6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latin typeface="字魂58号-创中黑" panose="00000500000000000000" pitchFamily="2" charset="-122"/>
                <a:ea typeface="字魂58号-创中黑" panose="00000500000000000000" pitchFamily="2" charset="-122"/>
              </a:endParaRPr>
            </a:p>
          </p:txBody>
        </p:sp>
        <p:sp>
          <p:nvSpPr>
            <p:cNvPr id="25" name="Rectangle 170"/>
            <p:cNvSpPr>
              <a:spLocks noChangeArrowheads="1"/>
            </p:cNvSpPr>
            <p:nvPr/>
          </p:nvSpPr>
          <p:spPr bwMode="auto">
            <a:xfrm>
              <a:off x="1122362" y="6167438"/>
              <a:ext cx="111125"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effectLst>
                  <a:outerShdw blurRad="38100" dist="38100" dir="2700000" algn="tl">
                    <a:srgbClr val="000000">
                      <a:alpha val="43137"/>
                    </a:srgbClr>
                  </a:outerShdw>
                </a:effectLst>
                <a:latin typeface="字魂58号-创中黑" panose="00000500000000000000" pitchFamily="2" charset="-122"/>
                <a:ea typeface="字魂58号-创中黑" panose="00000500000000000000" pitchFamily="2" charset="-122"/>
              </a:endParaRPr>
            </a:p>
          </p:txBody>
        </p:sp>
      </p:grpSp>
      <p:sp>
        <p:nvSpPr>
          <p:cNvPr id="26" name="Rectangle 100"/>
          <p:cNvSpPr/>
          <p:nvPr/>
        </p:nvSpPr>
        <p:spPr>
          <a:xfrm>
            <a:off x="1883052" y="2068736"/>
            <a:ext cx="1462405" cy="494665"/>
          </a:xfrm>
          <a:prstGeom prst="rect">
            <a:avLst/>
          </a:prstGeom>
        </p:spPr>
        <p:txBody>
          <a:bodyPr vert="horz" wrap="square" lIns="182880" tIns="91440" rIns="182880" bIns="91440" rtlCol="0" anchor="ctr">
            <a:noAutofit/>
          </a:bodyPr>
          <a:lstStyle/>
          <a:p>
            <a:pPr algn="l" defTabSz="1828800" rtl="0">
              <a:lnSpc>
                <a:spcPct val="90000"/>
              </a:lnSpc>
              <a:spcBef>
                <a:spcPct val="0"/>
              </a:spcBef>
            </a:pPr>
            <a:r>
              <a:rPr lang="en-US" b="1"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Times New Roman" panose="02020603050405020304" pitchFamily="18" charset="0"/>
              </a:rPr>
              <a:t>01. Product </a:t>
            </a:r>
            <a:endParaRPr lang="en-US" b="1"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Times New Roman" panose="02020603050405020304" pitchFamily="18" charset="0"/>
            </a:endParaRPr>
          </a:p>
        </p:txBody>
      </p:sp>
      <p:sp>
        <p:nvSpPr>
          <p:cNvPr id="27" name="Rectangle 101"/>
          <p:cNvSpPr/>
          <p:nvPr/>
        </p:nvSpPr>
        <p:spPr>
          <a:xfrm>
            <a:off x="1883052" y="2563401"/>
            <a:ext cx="2235200" cy="1014730"/>
          </a:xfrm>
          <a:prstGeom prst="rect">
            <a:avLst/>
          </a:prstGeom>
        </p:spPr>
        <p:txBody>
          <a:bodyPr wrap="square">
            <a:spAutoFit/>
          </a:bodyPr>
          <a:lstStyle/>
          <a:p>
            <a:pPr algn="l" defTabSz="1828800" rtl="0">
              <a:buClr>
                <a:srgbClr val="E24848"/>
              </a:buClr>
              <a:defRPr/>
            </a:pPr>
            <a:r>
              <a:rPr lang="en-US" sz="1200"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Open Sans Light" panose="020B0306030504020204" pitchFamily="34" charset="0"/>
              </a:rPr>
              <a:t>Lorem ipsum dolor sit amet, consectetur adipiscing elit. Nulla imperdiet volutpat t ferme Lorem ipsum dolor sit amet,consectetur adipiscing elit</a:t>
            </a:r>
            <a:endParaRPr lang="en-US" sz="1200"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Open Sans Light" panose="020B0306030504020204" pitchFamily="34" charset="0"/>
            </a:endParaRPr>
          </a:p>
        </p:txBody>
      </p:sp>
      <p:sp>
        <p:nvSpPr>
          <p:cNvPr id="28" name="Rectangle 102"/>
          <p:cNvSpPr/>
          <p:nvPr/>
        </p:nvSpPr>
        <p:spPr>
          <a:xfrm>
            <a:off x="5457467" y="2068736"/>
            <a:ext cx="1462405" cy="494665"/>
          </a:xfrm>
          <a:prstGeom prst="rect">
            <a:avLst/>
          </a:prstGeom>
        </p:spPr>
        <p:txBody>
          <a:bodyPr vert="horz" wrap="square" lIns="182880" tIns="91440" rIns="182880" bIns="91440" rtlCol="0" anchor="ctr">
            <a:noAutofit/>
          </a:bodyPr>
          <a:lstStyle/>
          <a:p>
            <a:pPr algn="l" defTabSz="1828800" rtl="0">
              <a:lnSpc>
                <a:spcPct val="90000"/>
              </a:lnSpc>
              <a:spcBef>
                <a:spcPct val="0"/>
              </a:spcBef>
            </a:pPr>
            <a:r>
              <a:rPr lang="en-US" b="1"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Times New Roman" panose="02020603050405020304" pitchFamily="18" charset="0"/>
              </a:rPr>
              <a:t>01. Product </a:t>
            </a:r>
            <a:endParaRPr lang="en-US" b="1"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Times New Roman" panose="02020603050405020304" pitchFamily="18" charset="0"/>
            </a:endParaRPr>
          </a:p>
        </p:txBody>
      </p:sp>
      <p:sp>
        <p:nvSpPr>
          <p:cNvPr id="29" name="Rectangle 103"/>
          <p:cNvSpPr/>
          <p:nvPr/>
        </p:nvSpPr>
        <p:spPr>
          <a:xfrm>
            <a:off x="5457467" y="2563401"/>
            <a:ext cx="2235200" cy="1014730"/>
          </a:xfrm>
          <a:prstGeom prst="rect">
            <a:avLst/>
          </a:prstGeom>
        </p:spPr>
        <p:txBody>
          <a:bodyPr wrap="square">
            <a:spAutoFit/>
          </a:bodyPr>
          <a:lstStyle/>
          <a:p>
            <a:pPr algn="l" defTabSz="1828800" rtl="0">
              <a:buClr>
                <a:srgbClr val="E24848"/>
              </a:buClr>
              <a:defRPr/>
            </a:pPr>
            <a:r>
              <a:rPr lang="en-US" sz="1200"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Open Sans Light" panose="020B0306030504020204" pitchFamily="34" charset="0"/>
              </a:rPr>
              <a:t>Lorem ipsum dolor sit amet, consectetur adipiscing elit. Nulla imperdiet volutpat t ferme Lorem ipsum dolor sit amet,consectetur adipiscing elit</a:t>
            </a:r>
            <a:endParaRPr lang="en-US" sz="1200"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Open Sans Light" panose="020B0306030504020204" pitchFamily="34" charset="0"/>
            </a:endParaRPr>
          </a:p>
        </p:txBody>
      </p:sp>
      <p:sp>
        <p:nvSpPr>
          <p:cNvPr id="30" name="Rectangle 104"/>
          <p:cNvSpPr/>
          <p:nvPr/>
        </p:nvSpPr>
        <p:spPr>
          <a:xfrm>
            <a:off x="8743592" y="2068736"/>
            <a:ext cx="1462405" cy="494665"/>
          </a:xfrm>
          <a:prstGeom prst="rect">
            <a:avLst/>
          </a:prstGeom>
        </p:spPr>
        <p:txBody>
          <a:bodyPr vert="horz" wrap="square" lIns="182880" tIns="91440" rIns="182880" bIns="91440" rtlCol="0" anchor="ctr">
            <a:noAutofit/>
          </a:bodyPr>
          <a:lstStyle/>
          <a:p>
            <a:pPr algn="l" defTabSz="1828800" rtl="0">
              <a:lnSpc>
                <a:spcPct val="90000"/>
              </a:lnSpc>
              <a:spcBef>
                <a:spcPct val="0"/>
              </a:spcBef>
            </a:pPr>
            <a:r>
              <a:rPr lang="en-US" b="1"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Times New Roman" panose="02020603050405020304" pitchFamily="18" charset="0"/>
              </a:rPr>
              <a:t>01. Product </a:t>
            </a:r>
            <a:endParaRPr lang="en-US" b="1"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Times New Roman" panose="02020603050405020304" pitchFamily="18" charset="0"/>
            </a:endParaRPr>
          </a:p>
        </p:txBody>
      </p:sp>
      <p:sp>
        <p:nvSpPr>
          <p:cNvPr id="31" name="Rectangle 105"/>
          <p:cNvSpPr/>
          <p:nvPr/>
        </p:nvSpPr>
        <p:spPr>
          <a:xfrm>
            <a:off x="8742957" y="2563401"/>
            <a:ext cx="2235200" cy="1014730"/>
          </a:xfrm>
          <a:prstGeom prst="rect">
            <a:avLst/>
          </a:prstGeom>
        </p:spPr>
        <p:txBody>
          <a:bodyPr wrap="square">
            <a:spAutoFit/>
          </a:bodyPr>
          <a:lstStyle/>
          <a:p>
            <a:pPr algn="l" defTabSz="1828800" rtl="0">
              <a:buClr>
                <a:srgbClr val="E24848"/>
              </a:buClr>
              <a:defRPr/>
            </a:pPr>
            <a:r>
              <a:rPr lang="en-US" sz="1200"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Open Sans Light" panose="020B0306030504020204" pitchFamily="34" charset="0"/>
              </a:rPr>
              <a:t>Lorem ipsum dolor sit amet, consectetur adipiscing elit. Nulla imperdiet volutpat t ferme Lorem ipsum dolor sit amet,consectetur adipiscing elit</a:t>
            </a:r>
            <a:endParaRPr lang="en-US" sz="1200"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Open Sans Light" panose="020B0306030504020204" pitchFamily="34" charset="0"/>
            </a:endParaRPr>
          </a:p>
        </p:txBody>
      </p:sp>
      <p:sp>
        <p:nvSpPr>
          <p:cNvPr id="32" name="Rectangle 106"/>
          <p:cNvSpPr/>
          <p:nvPr/>
        </p:nvSpPr>
        <p:spPr>
          <a:xfrm>
            <a:off x="1883052" y="4030886"/>
            <a:ext cx="1462405" cy="494665"/>
          </a:xfrm>
          <a:prstGeom prst="rect">
            <a:avLst/>
          </a:prstGeom>
        </p:spPr>
        <p:txBody>
          <a:bodyPr vert="horz" wrap="square" lIns="182880" tIns="91440" rIns="182880" bIns="91440" rtlCol="0" anchor="ctr">
            <a:noAutofit/>
          </a:bodyPr>
          <a:lstStyle/>
          <a:p>
            <a:pPr algn="l" defTabSz="1828800" rtl="0">
              <a:lnSpc>
                <a:spcPct val="90000"/>
              </a:lnSpc>
              <a:spcBef>
                <a:spcPct val="0"/>
              </a:spcBef>
            </a:pPr>
            <a:r>
              <a:rPr lang="en-US" b="1"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Times New Roman" panose="02020603050405020304" pitchFamily="18" charset="0"/>
              </a:rPr>
              <a:t>01. Product </a:t>
            </a:r>
            <a:endParaRPr lang="en-US" b="1"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Times New Roman" panose="02020603050405020304" pitchFamily="18" charset="0"/>
            </a:endParaRPr>
          </a:p>
        </p:txBody>
      </p:sp>
      <p:sp>
        <p:nvSpPr>
          <p:cNvPr id="33" name="Rectangle 107"/>
          <p:cNvSpPr/>
          <p:nvPr/>
        </p:nvSpPr>
        <p:spPr>
          <a:xfrm>
            <a:off x="1883052" y="4524916"/>
            <a:ext cx="2235200" cy="1014730"/>
          </a:xfrm>
          <a:prstGeom prst="rect">
            <a:avLst/>
          </a:prstGeom>
        </p:spPr>
        <p:txBody>
          <a:bodyPr wrap="square">
            <a:spAutoFit/>
          </a:bodyPr>
          <a:lstStyle/>
          <a:p>
            <a:pPr algn="l" defTabSz="1828800" rtl="0">
              <a:buClr>
                <a:srgbClr val="E24848"/>
              </a:buClr>
              <a:defRPr/>
            </a:pPr>
            <a:r>
              <a:rPr lang="en-US" sz="1200"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Open Sans Light" panose="020B0306030504020204" pitchFamily="34" charset="0"/>
              </a:rPr>
              <a:t>Lorem ipsum dolor sit amet, consectetur adipiscing elit. Nulla imperdiet volutpat t ferme Lorem ipsum dolor sit amet,consectetur adipiscing elit</a:t>
            </a:r>
            <a:endParaRPr lang="en-US" sz="1200"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Open Sans Light" panose="020B0306030504020204" pitchFamily="34" charset="0"/>
            </a:endParaRPr>
          </a:p>
        </p:txBody>
      </p:sp>
      <p:sp>
        <p:nvSpPr>
          <p:cNvPr id="34" name="Rectangle 108"/>
          <p:cNvSpPr/>
          <p:nvPr/>
        </p:nvSpPr>
        <p:spPr>
          <a:xfrm>
            <a:off x="5457467" y="4123596"/>
            <a:ext cx="1462405" cy="494665"/>
          </a:xfrm>
          <a:prstGeom prst="rect">
            <a:avLst/>
          </a:prstGeom>
        </p:spPr>
        <p:txBody>
          <a:bodyPr vert="horz" wrap="square" lIns="182880" tIns="91440" rIns="182880" bIns="91440" rtlCol="0" anchor="ctr">
            <a:noAutofit/>
          </a:bodyPr>
          <a:lstStyle/>
          <a:p>
            <a:pPr algn="l" defTabSz="1828800" rtl="0">
              <a:lnSpc>
                <a:spcPct val="90000"/>
              </a:lnSpc>
              <a:spcBef>
                <a:spcPct val="0"/>
              </a:spcBef>
            </a:pPr>
            <a:r>
              <a:rPr lang="en-US" b="1"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Times New Roman" panose="02020603050405020304" pitchFamily="18" charset="0"/>
              </a:rPr>
              <a:t>01. Product </a:t>
            </a:r>
            <a:endParaRPr lang="en-US" b="1"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Times New Roman" panose="02020603050405020304" pitchFamily="18" charset="0"/>
            </a:endParaRPr>
          </a:p>
        </p:txBody>
      </p:sp>
      <p:sp>
        <p:nvSpPr>
          <p:cNvPr id="35" name="Rectangle 109"/>
          <p:cNvSpPr/>
          <p:nvPr/>
        </p:nvSpPr>
        <p:spPr>
          <a:xfrm>
            <a:off x="5457467" y="4618261"/>
            <a:ext cx="2235200" cy="1014730"/>
          </a:xfrm>
          <a:prstGeom prst="rect">
            <a:avLst/>
          </a:prstGeom>
        </p:spPr>
        <p:txBody>
          <a:bodyPr wrap="square">
            <a:spAutoFit/>
          </a:bodyPr>
          <a:lstStyle/>
          <a:p>
            <a:pPr algn="l" defTabSz="1828800" rtl="0">
              <a:buClr>
                <a:srgbClr val="E24848"/>
              </a:buClr>
              <a:defRPr/>
            </a:pPr>
            <a:r>
              <a:rPr lang="en-US" sz="1200"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Open Sans Light" panose="020B0306030504020204" pitchFamily="34" charset="0"/>
              </a:rPr>
              <a:t>Lorem ipsum dolor sit amet, consectetur adipiscing elit. Nulla imperdiet volutpat t ferme Lorem ipsum dolor sit amet,consectetur adipiscing elit</a:t>
            </a:r>
            <a:endParaRPr lang="en-US" sz="1200"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Open Sans Light" panose="020B0306030504020204" pitchFamily="34" charset="0"/>
            </a:endParaRPr>
          </a:p>
        </p:txBody>
      </p:sp>
      <p:sp>
        <p:nvSpPr>
          <p:cNvPr id="36" name="Rectangle 110"/>
          <p:cNvSpPr/>
          <p:nvPr/>
        </p:nvSpPr>
        <p:spPr>
          <a:xfrm>
            <a:off x="8743592" y="4123596"/>
            <a:ext cx="1462405" cy="494665"/>
          </a:xfrm>
          <a:prstGeom prst="rect">
            <a:avLst/>
          </a:prstGeom>
        </p:spPr>
        <p:txBody>
          <a:bodyPr vert="horz" wrap="square" lIns="182880" tIns="91440" rIns="182880" bIns="91440" rtlCol="0" anchor="ctr">
            <a:noAutofit/>
          </a:bodyPr>
          <a:lstStyle/>
          <a:p>
            <a:pPr algn="l" defTabSz="1828800" rtl="0">
              <a:lnSpc>
                <a:spcPct val="90000"/>
              </a:lnSpc>
              <a:spcBef>
                <a:spcPct val="0"/>
              </a:spcBef>
            </a:pPr>
            <a:r>
              <a:rPr lang="en-US" b="1"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Times New Roman" panose="02020603050405020304" pitchFamily="18" charset="0"/>
              </a:rPr>
              <a:t>01. Product </a:t>
            </a:r>
            <a:endParaRPr lang="en-US" b="1"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Times New Roman" panose="02020603050405020304" pitchFamily="18" charset="0"/>
            </a:endParaRPr>
          </a:p>
        </p:txBody>
      </p:sp>
      <p:sp>
        <p:nvSpPr>
          <p:cNvPr id="37" name="Rectangle 111"/>
          <p:cNvSpPr/>
          <p:nvPr/>
        </p:nvSpPr>
        <p:spPr>
          <a:xfrm>
            <a:off x="8742957" y="4618261"/>
            <a:ext cx="2235200" cy="1014730"/>
          </a:xfrm>
          <a:prstGeom prst="rect">
            <a:avLst/>
          </a:prstGeom>
        </p:spPr>
        <p:txBody>
          <a:bodyPr wrap="square">
            <a:spAutoFit/>
          </a:bodyPr>
          <a:lstStyle/>
          <a:p>
            <a:pPr algn="l" defTabSz="1828800" rtl="0">
              <a:buClr>
                <a:srgbClr val="E24848"/>
              </a:buClr>
              <a:defRPr/>
            </a:pPr>
            <a:r>
              <a:rPr lang="en-US" sz="1200"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Open Sans Light" panose="020B0306030504020204" pitchFamily="34" charset="0"/>
              </a:rPr>
              <a:t>Lorem ipsum dolor sit amet, consectetur adipiscing elit. Nulla imperdiet volutpat t ferme Lorem ipsum dolor sit amet,consectetur adipiscing elit</a:t>
            </a:r>
            <a:endParaRPr lang="en-US" sz="1200" kern="1200" noProof="1">
              <a:solidFill>
                <a:schemeClr val="tx1">
                  <a:lumMod val="75000"/>
                  <a:lumOff val="25000"/>
                </a:schemeClr>
              </a:solidFill>
              <a:latin typeface="字魂58号-创中黑" panose="00000500000000000000" pitchFamily="2" charset="-122"/>
              <a:ea typeface="字魂58号-创中黑" panose="00000500000000000000" pitchFamily="2" charset="-122"/>
              <a:cs typeface="Open Sans Light" panose="020B03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linds(horizontal)">
                                      <p:cBhvr>
                                        <p:cTn id="50" dur="500"/>
                                        <p:tgtEl>
                                          <p:spTgt spid="8"/>
                                        </p:tgtEl>
                                      </p:cBhvr>
                                    </p:animEffect>
                                  </p:childTnLst>
                                </p:cTn>
                              </p:par>
                              <p:par>
                                <p:cTn id="51" presetID="3" presetClass="entr" presetSubtype="10" fill="hold" grpId="1"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linds(horizontal)">
                                      <p:cBhvr>
                                        <p:cTn id="53" dur="500"/>
                                        <p:tgtEl>
                                          <p:spTgt spid="11"/>
                                        </p:tgtEl>
                                      </p:cBhvr>
                                    </p:animEffect>
                                  </p:childTnLst>
                                </p:cTn>
                              </p:par>
                              <p:par>
                                <p:cTn id="54" presetID="3" presetClass="entr" presetSubtype="1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linds(horizontal)">
                                      <p:cBhvr>
                                        <p:cTn id="56" dur="500"/>
                                        <p:tgtEl>
                                          <p:spTgt spid="12"/>
                                        </p:tgtEl>
                                      </p:cBhvr>
                                    </p:animEffect>
                                  </p:childTnLst>
                                </p:cTn>
                              </p:par>
                              <p:par>
                                <p:cTn id="57" presetID="3" presetClass="entr" presetSubtype="1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linds(horizontal)">
                                      <p:cBhvr>
                                        <p:cTn id="59" dur="500"/>
                                        <p:tgtEl>
                                          <p:spTgt spid="17"/>
                                        </p:tgtEl>
                                      </p:cBhvr>
                                    </p:animEffect>
                                  </p:childTnLst>
                                </p:cTn>
                              </p:par>
                              <p:par>
                                <p:cTn id="60" presetID="3" presetClass="entr" presetSubtype="10" fill="hold" grpId="1"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par>
                                <p:cTn id="63" presetID="3" presetClass="entr" presetSubtype="10"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linds(horizontal)">
                                      <p:cBhvr>
                                        <p:cTn id="65" dur="500"/>
                                        <p:tgtEl>
                                          <p:spTgt spid="23"/>
                                        </p:tgtEl>
                                      </p:cBhvr>
                                    </p:animEffect>
                                  </p:childTnLst>
                                </p:cTn>
                              </p:par>
                              <p:par>
                                <p:cTn id="66" presetID="3" presetClass="entr" presetSubtype="10" fill="hold" grpId="1"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blinds(horizontal)">
                                      <p:cBhvr>
                                        <p:cTn id="68" dur="500"/>
                                        <p:tgtEl>
                                          <p:spTgt spid="26"/>
                                        </p:tgtEl>
                                      </p:cBhvr>
                                    </p:animEffect>
                                  </p:childTnLst>
                                </p:cTn>
                              </p:par>
                              <p:par>
                                <p:cTn id="69" presetID="3" presetClass="entr" presetSubtype="10" fill="hold" grpId="1"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blinds(horizontal)">
                                      <p:cBhvr>
                                        <p:cTn id="71" dur="500"/>
                                        <p:tgtEl>
                                          <p:spTgt spid="27"/>
                                        </p:tgtEl>
                                      </p:cBhvr>
                                    </p:animEffect>
                                  </p:childTnLst>
                                </p:cTn>
                              </p:par>
                              <p:par>
                                <p:cTn id="72" presetID="3" presetClass="entr" presetSubtype="10" fill="hold" grpId="1"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blinds(horizontal)">
                                      <p:cBhvr>
                                        <p:cTn id="74" dur="500"/>
                                        <p:tgtEl>
                                          <p:spTgt spid="28"/>
                                        </p:tgtEl>
                                      </p:cBhvr>
                                    </p:animEffect>
                                  </p:childTnLst>
                                </p:cTn>
                              </p:par>
                              <p:par>
                                <p:cTn id="75" presetID="3" presetClass="entr" presetSubtype="10" fill="hold" grpId="1"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blinds(horizontal)">
                                      <p:cBhvr>
                                        <p:cTn id="77" dur="500"/>
                                        <p:tgtEl>
                                          <p:spTgt spid="29"/>
                                        </p:tgtEl>
                                      </p:cBhvr>
                                    </p:animEffect>
                                  </p:childTnLst>
                                </p:cTn>
                              </p:par>
                              <p:par>
                                <p:cTn id="78" presetID="3" presetClass="entr" presetSubtype="10" fill="hold" grpId="1"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blinds(horizontal)">
                                      <p:cBhvr>
                                        <p:cTn id="80" dur="500"/>
                                        <p:tgtEl>
                                          <p:spTgt spid="30"/>
                                        </p:tgtEl>
                                      </p:cBhvr>
                                    </p:animEffect>
                                  </p:childTnLst>
                                </p:cTn>
                              </p:par>
                              <p:par>
                                <p:cTn id="81" presetID="3" presetClass="entr" presetSubtype="10" fill="hold" grpId="1"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blinds(horizontal)">
                                      <p:cBhvr>
                                        <p:cTn id="83" dur="500"/>
                                        <p:tgtEl>
                                          <p:spTgt spid="31"/>
                                        </p:tgtEl>
                                      </p:cBhvr>
                                    </p:animEffect>
                                  </p:childTnLst>
                                </p:cTn>
                              </p:par>
                              <p:par>
                                <p:cTn id="84" presetID="3" presetClass="entr" presetSubtype="10" fill="hold" grpId="1"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blinds(horizontal)">
                                      <p:cBhvr>
                                        <p:cTn id="86" dur="500"/>
                                        <p:tgtEl>
                                          <p:spTgt spid="32"/>
                                        </p:tgtEl>
                                      </p:cBhvr>
                                    </p:animEffect>
                                  </p:childTnLst>
                                </p:cTn>
                              </p:par>
                              <p:par>
                                <p:cTn id="87" presetID="3" presetClass="entr" presetSubtype="10" fill="hold" grpId="1"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blinds(horizontal)">
                                      <p:cBhvr>
                                        <p:cTn id="89" dur="500"/>
                                        <p:tgtEl>
                                          <p:spTgt spid="33"/>
                                        </p:tgtEl>
                                      </p:cBhvr>
                                    </p:animEffect>
                                  </p:childTnLst>
                                </p:cTn>
                              </p:par>
                              <p:par>
                                <p:cTn id="90" presetID="3" presetClass="entr" presetSubtype="10" fill="hold" grpId="1"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blinds(horizontal)">
                                      <p:cBhvr>
                                        <p:cTn id="92" dur="500"/>
                                        <p:tgtEl>
                                          <p:spTgt spid="34"/>
                                        </p:tgtEl>
                                      </p:cBhvr>
                                    </p:animEffect>
                                  </p:childTnLst>
                                </p:cTn>
                              </p:par>
                              <p:par>
                                <p:cTn id="93" presetID="3" presetClass="entr" presetSubtype="10" fill="hold" grpId="1"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blinds(horizontal)">
                                      <p:cBhvr>
                                        <p:cTn id="95" dur="500"/>
                                        <p:tgtEl>
                                          <p:spTgt spid="35"/>
                                        </p:tgtEl>
                                      </p:cBhvr>
                                    </p:animEffect>
                                  </p:childTnLst>
                                </p:cTn>
                              </p:par>
                              <p:par>
                                <p:cTn id="96" presetID="3" presetClass="entr" presetSubtype="10" fill="hold" grpId="1"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blinds(horizontal)">
                                      <p:cBhvr>
                                        <p:cTn id="98" dur="500"/>
                                        <p:tgtEl>
                                          <p:spTgt spid="36"/>
                                        </p:tgtEl>
                                      </p:cBhvr>
                                    </p:animEffect>
                                  </p:childTnLst>
                                </p:cTn>
                              </p:par>
                              <p:par>
                                <p:cTn id="99" presetID="3" presetClass="entr" presetSubtype="10" fill="hold" grpId="1"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blinds(horizontal)">
                                      <p:cBhvr>
                                        <p:cTn id="10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2" grpId="0" animBg="1"/>
      <p:bldP spid="22" grpId="1" animBg="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11906" y="2514975"/>
            <a:ext cx="4342614" cy="1246495"/>
          </a:xfrm>
          <a:prstGeom prst="rect">
            <a:avLst/>
          </a:prstGeom>
          <a:noFill/>
        </p:spPr>
        <p:txBody>
          <a:bodyPr wrap="square" rtlCol="0">
            <a:spAutoFit/>
          </a:bodyPr>
          <a:lstStyle/>
          <a:p>
            <a:pPr algn="dist"/>
            <a:r>
              <a:rPr lang="zh-CN" altLang="en-US" sz="7500" b="1" dirty="0">
                <a:gradFill>
                  <a:gsLst>
                    <a:gs pos="2655">
                      <a:srgbClr val="83062E"/>
                    </a:gs>
                    <a:gs pos="53000">
                      <a:srgbClr val="C51F2D"/>
                    </a:gs>
                    <a:gs pos="100000">
                      <a:srgbClr val="83062E"/>
                    </a:gs>
                  </a:gsLst>
                  <a:lin ang="5400000" scaled="1"/>
                </a:gradFill>
                <a:latin typeface="字魂59号-创粗黑" panose="00000500000000000000" pitchFamily="2" charset="-122"/>
                <a:ea typeface="字魂59号-创粗黑" panose="00000500000000000000" pitchFamily="2" charset="-122"/>
              </a:rPr>
              <a:t>工作安排</a:t>
            </a:r>
            <a:endParaRPr lang="zh-CN" altLang="en-US" sz="7500" b="1" dirty="0">
              <a:gradFill>
                <a:gsLst>
                  <a:gs pos="2655">
                    <a:srgbClr val="83062E"/>
                  </a:gs>
                  <a:gs pos="53000">
                    <a:srgbClr val="C51F2D"/>
                  </a:gs>
                  <a:gs pos="100000">
                    <a:srgbClr val="83062E"/>
                  </a:gs>
                </a:gsLst>
                <a:lin ang="5400000" scaled="1"/>
              </a:gradFill>
              <a:latin typeface="字魂59号-创粗黑" panose="00000500000000000000" pitchFamily="2" charset="-122"/>
              <a:ea typeface="字魂59号-创粗黑" panose="00000500000000000000" pitchFamily="2" charset="-122"/>
            </a:endParaRPr>
          </a:p>
        </p:txBody>
      </p:sp>
      <p:sp>
        <p:nvSpPr>
          <p:cNvPr id="4" name="文本框 3"/>
          <p:cNvSpPr txBox="1"/>
          <p:nvPr/>
        </p:nvSpPr>
        <p:spPr>
          <a:xfrm>
            <a:off x="5379076" y="1820743"/>
            <a:ext cx="1433848" cy="523220"/>
          </a:xfrm>
          <a:prstGeom prst="rect">
            <a:avLst/>
          </a:prstGeom>
          <a:noFill/>
          <a:ln>
            <a:solidFill>
              <a:schemeClr val="bg1">
                <a:lumMod val="50000"/>
              </a:schemeClr>
            </a:solidFill>
          </a:ln>
        </p:spPr>
        <p:txBody>
          <a:bodyPr wrap="square" rtlCol="0">
            <a:spAutoFit/>
          </a:bodyPr>
          <a:lstStyle/>
          <a:p>
            <a:pPr algn="ctr"/>
            <a:r>
              <a:rPr lang="en-US" altLang="zh-CN" sz="2800" dirty="0">
                <a:latin typeface="字魂58号-创中黑" panose="00000500000000000000" pitchFamily="2" charset="-122"/>
                <a:ea typeface="字魂58号-创中黑" panose="00000500000000000000" pitchFamily="2" charset="-122"/>
              </a:rPr>
              <a:t>  Part 04  </a:t>
            </a:r>
            <a:endParaRPr lang="en-US" altLang="zh-CN" sz="2800" dirty="0">
              <a:latin typeface="字魂58号-创中黑" panose="00000500000000000000" pitchFamily="2" charset="-122"/>
              <a:ea typeface="字魂58号-创中黑" panose="00000500000000000000" pitchFamily="2" charset="-122"/>
            </a:endParaRPr>
          </a:p>
        </p:txBody>
      </p:sp>
      <p:sp>
        <p:nvSpPr>
          <p:cNvPr id="12" name="圆: 空心 11"/>
          <p:cNvSpPr/>
          <p:nvPr/>
        </p:nvSpPr>
        <p:spPr>
          <a:xfrm>
            <a:off x="-363454" y="4002900"/>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圆: 空心 12"/>
          <p:cNvSpPr/>
          <p:nvPr/>
        </p:nvSpPr>
        <p:spPr>
          <a:xfrm>
            <a:off x="3834319" y="1065603"/>
            <a:ext cx="264153" cy="264153"/>
          </a:xfrm>
          <a:prstGeom prst="donut">
            <a:avLst>
              <a:gd name="adj" fmla="val 170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圆: 空心 13"/>
          <p:cNvSpPr/>
          <p:nvPr/>
        </p:nvSpPr>
        <p:spPr>
          <a:xfrm>
            <a:off x="11838438" y="1855482"/>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圆: 空心 14"/>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圆: 空心 15"/>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圆: 空心 16"/>
          <p:cNvSpPr/>
          <p:nvPr/>
        </p:nvSpPr>
        <p:spPr>
          <a:xfrm>
            <a:off x="8369139" y="5440740"/>
            <a:ext cx="857535" cy="857535"/>
          </a:xfrm>
          <a:prstGeom prst="donut">
            <a:avLst>
              <a:gd name="adj" fmla="val 913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圆: 空心 17"/>
          <p:cNvSpPr/>
          <p:nvPr/>
        </p:nvSpPr>
        <p:spPr>
          <a:xfrm>
            <a:off x="3268510" y="6528102"/>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 空心 18"/>
          <p:cNvSpPr/>
          <p:nvPr/>
        </p:nvSpPr>
        <p:spPr>
          <a:xfrm>
            <a:off x="-189899" y="226192"/>
            <a:ext cx="459607" cy="459607"/>
          </a:xfrm>
          <a:prstGeom prst="donut">
            <a:avLst>
              <a:gd name="adj" fmla="val 42133"/>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圆: 空心 19"/>
          <p:cNvSpPr/>
          <p:nvPr/>
        </p:nvSpPr>
        <p:spPr>
          <a:xfrm>
            <a:off x="4523132" y="-324303"/>
            <a:ext cx="648606" cy="648606"/>
          </a:xfrm>
          <a:prstGeom prst="donut">
            <a:avLst>
              <a:gd name="adj" fmla="val 10620"/>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圆: 空心 20"/>
          <p:cNvSpPr/>
          <p:nvPr/>
        </p:nvSpPr>
        <p:spPr>
          <a:xfrm>
            <a:off x="5981020" y="723544"/>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圆: 空心 22"/>
          <p:cNvSpPr/>
          <p:nvPr/>
        </p:nvSpPr>
        <p:spPr>
          <a:xfrm>
            <a:off x="11794990" y="4366354"/>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圆: 空心 24"/>
          <p:cNvSpPr/>
          <p:nvPr/>
        </p:nvSpPr>
        <p:spPr>
          <a:xfrm>
            <a:off x="10101265" y="1659719"/>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圆: 空心 25"/>
          <p:cNvSpPr/>
          <p:nvPr/>
        </p:nvSpPr>
        <p:spPr>
          <a:xfrm>
            <a:off x="11794990" y="-324303"/>
            <a:ext cx="726908" cy="726908"/>
          </a:xfrm>
          <a:prstGeom prst="donut">
            <a:avLst>
              <a:gd name="adj" fmla="val 4595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圆: 空心 26"/>
          <p:cNvSpPr/>
          <p:nvPr/>
        </p:nvSpPr>
        <p:spPr>
          <a:xfrm>
            <a:off x="3004357" y="5500923"/>
            <a:ext cx="264153" cy="264153"/>
          </a:xfrm>
          <a:prstGeom prst="donut">
            <a:avLst>
              <a:gd name="adj" fmla="val 17036"/>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10564586" y="4140159"/>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779816" y="2180538"/>
            <a:ext cx="201080" cy="201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3951526" y="3867411"/>
            <a:ext cx="4187922" cy="703398"/>
          </a:xfrm>
          <a:prstGeom prst="rect">
            <a:avLst/>
          </a:prstGeom>
          <a:noFill/>
        </p:spPr>
        <p:txBody>
          <a:bodyPr wrap="square" rtlCol="0">
            <a:spAutoFit/>
          </a:bodyPr>
          <a:lstStyle/>
          <a:p>
            <a:pPr algn="ctr">
              <a:lnSpc>
                <a:spcPct val="150000"/>
              </a:lnSpc>
            </a:pP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endPar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1" name="矩形: 圆角 30"/>
          <p:cNvSpPr/>
          <p:nvPr/>
        </p:nvSpPr>
        <p:spPr>
          <a:xfrm>
            <a:off x="5644243" y="4988576"/>
            <a:ext cx="903514" cy="423234"/>
          </a:xfrm>
          <a:prstGeom prst="roundRect">
            <a:avLst>
              <a:gd name="adj" fmla="val 32099"/>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6007132" y="5057183"/>
            <a:ext cx="177734" cy="288471"/>
          </a:xfrm>
          <a:prstGeom prst="chevron">
            <a:avLst>
              <a:gd name="adj" fmla="val 85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2" grpId="0" animBg="1"/>
      <p:bldP spid="13" grpId="0" animBg="1"/>
      <p:bldP spid="15" grpId="0" animBg="1"/>
      <p:bldP spid="16" grpId="0" animBg="1"/>
      <p:bldP spid="17" grpId="0" animBg="1"/>
      <p:bldP spid="18" grpId="0" animBg="1"/>
      <p:bldP spid="19" grpId="0" animBg="1"/>
      <p:bldP spid="20" grpId="0" animBg="1"/>
      <p:bldP spid="21" grpId="0" animBg="1"/>
      <p:bldP spid="23" grpId="0" animBg="1"/>
      <p:bldP spid="25" grpId="0" animBg="1"/>
      <p:bldP spid="26" grpId="0" animBg="1"/>
      <p:bldP spid="27" grpId="0" animBg="1"/>
      <p:bldP spid="30" grpId="0"/>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326812" y="1571638"/>
            <a:ext cx="3284115" cy="3284115"/>
          </a:xfrm>
          <a:prstGeom prst="ellipse">
            <a:avLst/>
          </a:prstGeom>
          <a:noFill/>
          <a:ln w="57150">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grpSp>
        <p:nvGrpSpPr>
          <p:cNvPr id="6" name="组合 5"/>
          <p:cNvGrpSpPr/>
          <p:nvPr/>
        </p:nvGrpSpPr>
        <p:grpSpPr>
          <a:xfrm>
            <a:off x="6899637" y="1293779"/>
            <a:ext cx="3420745" cy="909052"/>
            <a:chOff x="7220041" y="2044156"/>
            <a:chExt cx="3420745" cy="909052"/>
          </a:xfrm>
        </p:grpSpPr>
        <p:sp>
          <p:nvSpPr>
            <p:cNvPr id="7" name="文本框 6"/>
            <p:cNvSpPr txBox="1"/>
            <p:nvPr/>
          </p:nvSpPr>
          <p:spPr>
            <a:xfrm>
              <a:off x="8013156" y="2044156"/>
              <a:ext cx="2627630" cy="645160"/>
            </a:xfrm>
            <a:prstGeom prst="rect">
              <a:avLst/>
            </a:prstGeom>
            <a:noFill/>
          </p:spPr>
          <p:txBody>
            <a:bodyPr wrap="square" rtlCol="0">
              <a:spAutoFit/>
            </a:bodyPr>
            <a:lstStyle/>
            <a:p>
              <a:r>
                <a:rPr lang="zh-CN" altLang="en-US" sz="3600" dirty="0">
                  <a:solidFill>
                    <a:schemeClr val="tx1">
                      <a:lumMod val="75000"/>
                      <a:lumOff val="25000"/>
                    </a:schemeClr>
                  </a:solidFill>
                  <a:latin typeface="字魂58号-创中黑" panose="00000500000000000000" pitchFamily="2" charset="-122"/>
                  <a:ea typeface="字魂58号-创中黑" panose="00000500000000000000" pitchFamily="2" charset="-122"/>
                </a:rPr>
                <a:t>工作内容</a:t>
              </a:r>
              <a:endParaRPr lang="zh-CN" altLang="en-US" sz="3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文本框 7"/>
            <p:cNvSpPr txBox="1"/>
            <p:nvPr/>
          </p:nvSpPr>
          <p:spPr>
            <a:xfrm>
              <a:off x="7220041" y="2128611"/>
              <a:ext cx="417195" cy="646331"/>
            </a:xfrm>
            <a:prstGeom prst="rect">
              <a:avLst/>
            </a:prstGeom>
            <a:noFill/>
          </p:spPr>
          <p:txBody>
            <a:bodyPr wrap="square" rtlCol="0">
              <a:spAutoFit/>
            </a:bodyPr>
            <a:lstStyle/>
            <a:p>
              <a:r>
                <a:rPr lang="en-US" altLang="zh-CN" sz="3600" dirty="0">
                  <a:solidFill>
                    <a:schemeClr val="tx1">
                      <a:lumMod val="75000"/>
                      <a:lumOff val="25000"/>
                    </a:schemeClr>
                  </a:solidFill>
                  <a:latin typeface="字魂58号-创中黑" panose="00000500000000000000" pitchFamily="2" charset="-122"/>
                  <a:ea typeface="字魂58号-创中黑" panose="00000500000000000000" pitchFamily="2" charset="-122"/>
                </a:rPr>
                <a:t>1</a:t>
              </a:r>
              <a:endParaRPr lang="en-US" altLang="zh-CN" sz="3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矩形 8"/>
            <p:cNvSpPr/>
            <p:nvPr/>
          </p:nvSpPr>
          <p:spPr>
            <a:xfrm>
              <a:off x="8120074" y="2614654"/>
              <a:ext cx="1973617" cy="338554"/>
            </a:xfrm>
            <a:prstGeom prst="rect">
              <a:avLst/>
            </a:prstGeom>
          </p:spPr>
          <p:txBody>
            <a:bodyPr wrap="none">
              <a:spAutoFit/>
            </a:bodyPr>
            <a:lstStyle/>
            <a:p>
              <a:pPr algn="dist">
                <a:defRPr/>
              </a:pP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UNIVERSAL TEMPLATE</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grpSp>
      <p:grpSp>
        <p:nvGrpSpPr>
          <p:cNvPr id="10" name="组合 9"/>
          <p:cNvGrpSpPr/>
          <p:nvPr/>
        </p:nvGrpSpPr>
        <p:grpSpPr>
          <a:xfrm>
            <a:off x="6899637" y="2458078"/>
            <a:ext cx="3420745" cy="925830"/>
            <a:chOff x="7220041" y="2904581"/>
            <a:chExt cx="3420745" cy="925830"/>
          </a:xfrm>
        </p:grpSpPr>
        <p:sp>
          <p:nvSpPr>
            <p:cNvPr id="11" name="文本框 10"/>
            <p:cNvSpPr txBox="1"/>
            <p:nvPr/>
          </p:nvSpPr>
          <p:spPr>
            <a:xfrm>
              <a:off x="8013156" y="2904581"/>
              <a:ext cx="2627630" cy="645160"/>
            </a:xfrm>
            <a:prstGeom prst="rect">
              <a:avLst/>
            </a:prstGeom>
            <a:noFill/>
          </p:spPr>
          <p:txBody>
            <a:bodyPr wrap="square" rtlCol="0">
              <a:spAutoFit/>
            </a:bodyPr>
            <a:lstStyle/>
            <a:p>
              <a:r>
                <a:rPr lang="zh-CN" altLang="en-US" sz="3600" dirty="0">
                  <a:solidFill>
                    <a:schemeClr val="tx1">
                      <a:lumMod val="75000"/>
                      <a:lumOff val="25000"/>
                    </a:schemeClr>
                  </a:solidFill>
                  <a:latin typeface="字魂58号-创中黑" panose="00000500000000000000" pitchFamily="2" charset="-122"/>
                  <a:ea typeface="字魂58号-创中黑" panose="00000500000000000000" pitchFamily="2" charset="-122"/>
                </a:rPr>
                <a:t>完成情况</a:t>
              </a:r>
              <a:endParaRPr lang="zh-CN" altLang="en-US" sz="3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文本框 11"/>
            <p:cNvSpPr txBox="1"/>
            <p:nvPr/>
          </p:nvSpPr>
          <p:spPr>
            <a:xfrm>
              <a:off x="7220041" y="3006965"/>
              <a:ext cx="417195" cy="646331"/>
            </a:xfrm>
            <a:prstGeom prst="rect">
              <a:avLst/>
            </a:prstGeom>
            <a:noFill/>
          </p:spPr>
          <p:txBody>
            <a:bodyPr wrap="square" rtlCol="0">
              <a:spAutoFit/>
            </a:bodyPr>
            <a:lstStyle/>
            <a:p>
              <a:r>
                <a:rPr lang="en-US" altLang="zh-CN" sz="3600" dirty="0">
                  <a:solidFill>
                    <a:schemeClr val="tx1">
                      <a:lumMod val="75000"/>
                      <a:lumOff val="25000"/>
                    </a:schemeClr>
                  </a:solidFill>
                  <a:latin typeface="字魂58号-创中黑" panose="00000500000000000000" pitchFamily="2" charset="-122"/>
                  <a:ea typeface="字魂58号-创中黑" panose="00000500000000000000" pitchFamily="2" charset="-122"/>
                </a:rPr>
                <a:t>2</a:t>
              </a:r>
              <a:endParaRPr lang="en-US" altLang="zh-CN" sz="3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3" name="矩形 12"/>
            <p:cNvSpPr/>
            <p:nvPr/>
          </p:nvSpPr>
          <p:spPr>
            <a:xfrm>
              <a:off x="8120074" y="3491857"/>
              <a:ext cx="1973617" cy="338554"/>
            </a:xfrm>
            <a:prstGeom prst="rect">
              <a:avLst/>
            </a:prstGeom>
          </p:spPr>
          <p:txBody>
            <a:bodyPr wrap="none">
              <a:spAutoFit/>
            </a:bodyPr>
            <a:lstStyle/>
            <a:p>
              <a:pPr algn="dist">
                <a:defRPr/>
              </a:pP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UNIVERSAL TEMPLATE</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grpSp>
      <p:grpSp>
        <p:nvGrpSpPr>
          <p:cNvPr id="14" name="组合 13"/>
          <p:cNvGrpSpPr/>
          <p:nvPr/>
        </p:nvGrpSpPr>
        <p:grpSpPr>
          <a:xfrm>
            <a:off x="6899637" y="4719549"/>
            <a:ext cx="3420745" cy="942335"/>
            <a:chOff x="7220041" y="4632416"/>
            <a:chExt cx="3420745" cy="942335"/>
          </a:xfrm>
        </p:grpSpPr>
        <p:sp>
          <p:nvSpPr>
            <p:cNvPr id="15" name="文本框 14"/>
            <p:cNvSpPr txBox="1"/>
            <p:nvPr/>
          </p:nvSpPr>
          <p:spPr>
            <a:xfrm>
              <a:off x="8013156" y="4632416"/>
              <a:ext cx="2627630" cy="645160"/>
            </a:xfrm>
            <a:prstGeom prst="rect">
              <a:avLst/>
            </a:prstGeom>
            <a:noFill/>
          </p:spPr>
          <p:txBody>
            <a:bodyPr wrap="square" rtlCol="0">
              <a:spAutoFit/>
            </a:bodyPr>
            <a:lstStyle/>
            <a:p>
              <a:r>
                <a:rPr lang="zh-CN" altLang="en-US" sz="3600" dirty="0">
                  <a:solidFill>
                    <a:schemeClr val="tx1">
                      <a:lumMod val="75000"/>
                      <a:lumOff val="25000"/>
                    </a:schemeClr>
                  </a:solidFill>
                  <a:latin typeface="字魂58号-创中黑" panose="00000500000000000000" pitchFamily="2" charset="-122"/>
                  <a:ea typeface="字魂58号-创中黑" panose="00000500000000000000" pitchFamily="2" charset="-122"/>
                </a:rPr>
                <a:t>工作安排</a:t>
              </a:r>
              <a:endParaRPr lang="zh-CN" altLang="en-US" sz="3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6" name="文本框 15"/>
            <p:cNvSpPr txBox="1"/>
            <p:nvPr/>
          </p:nvSpPr>
          <p:spPr>
            <a:xfrm>
              <a:off x="7220041" y="4752729"/>
              <a:ext cx="417195" cy="646331"/>
            </a:xfrm>
            <a:prstGeom prst="rect">
              <a:avLst/>
            </a:prstGeom>
            <a:noFill/>
          </p:spPr>
          <p:txBody>
            <a:bodyPr wrap="square" rtlCol="0">
              <a:spAutoFit/>
            </a:bodyPr>
            <a:lstStyle/>
            <a:p>
              <a:r>
                <a:rPr lang="en-US" altLang="zh-CN" sz="3600" dirty="0">
                  <a:solidFill>
                    <a:schemeClr val="tx1">
                      <a:lumMod val="75000"/>
                      <a:lumOff val="25000"/>
                    </a:schemeClr>
                  </a:solidFill>
                  <a:latin typeface="字魂58号-创中黑" panose="00000500000000000000" pitchFamily="2" charset="-122"/>
                  <a:ea typeface="字魂58号-创中黑" panose="00000500000000000000" pitchFamily="2" charset="-122"/>
                </a:rPr>
                <a:t>4</a:t>
              </a:r>
              <a:endParaRPr lang="en-US" altLang="zh-CN" sz="3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7" name="矩形 16"/>
            <p:cNvSpPr/>
            <p:nvPr/>
          </p:nvSpPr>
          <p:spPr>
            <a:xfrm>
              <a:off x="8120074" y="5236197"/>
              <a:ext cx="1973617" cy="338554"/>
            </a:xfrm>
            <a:prstGeom prst="rect">
              <a:avLst/>
            </a:prstGeom>
          </p:spPr>
          <p:txBody>
            <a:bodyPr wrap="none">
              <a:spAutoFit/>
            </a:bodyPr>
            <a:lstStyle/>
            <a:p>
              <a:pPr algn="dist">
                <a:defRPr/>
              </a:pP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UNIVERSAL TEMPLATE</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grpSp>
      <p:grpSp>
        <p:nvGrpSpPr>
          <p:cNvPr id="18" name="组合 17"/>
          <p:cNvGrpSpPr/>
          <p:nvPr/>
        </p:nvGrpSpPr>
        <p:grpSpPr>
          <a:xfrm>
            <a:off x="6899637" y="3595007"/>
            <a:ext cx="3420745" cy="935087"/>
            <a:chOff x="7220041" y="3745956"/>
            <a:chExt cx="3420745" cy="935087"/>
          </a:xfrm>
        </p:grpSpPr>
        <p:sp>
          <p:nvSpPr>
            <p:cNvPr id="19" name="文本框 18"/>
            <p:cNvSpPr txBox="1"/>
            <p:nvPr/>
          </p:nvSpPr>
          <p:spPr>
            <a:xfrm>
              <a:off x="8013156" y="3745956"/>
              <a:ext cx="2627630" cy="645160"/>
            </a:xfrm>
            <a:prstGeom prst="rect">
              <a:avLst/>
            </a:prstGeom>
            <a:noFill/>
          </p:spPr>
          <p:txBody>
            <a:bodyPr wrap="square" rtlCol="0">
              <a:spAutoFit/>
            </a:bodyPr>
            <a:lstStyle/>
            <a:p>
              <a:r>
                <a:rPr lang="zh-CN" altLang="en-US" sz="3600" dirty="0">
                  <a:solidFill>
                    <a:schemeClr val="tx1">
                      <a:lumMod val="75000"/>
                      <a:lumOff val="25000"/>
                    </a:schemeClr>
                  </a:solidFill>
                  <a:latin typeface="字魂58号-创中黑" panose="00000500000000000000" pitchFamily="2" charset="-122"/>
                  <a:ea typeface="字魂58号-创中黑" panose="00000500000000000000" pitchFamily="2" charset="-122"/>
                </a:rPr>
                <a:t>成果展示</a:t>
              </a:r>
              <a:endParaRPr lang="zh-CN" altLang="en-US" sz="3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文本框 19"/>
            <p:cNvSpPr txBox="1"/>
            <p:nvPr/>
          </p:nvSpPr>
          <p:spPr>
            <a:xfrm>
              <a:off x="7220041" y="3830411"/>
              <a:ext cx="417195" cy="646331"/>
            </a:xfrm>
            <a:prstGeom prst="rect">
              <a:avLst/>
            </a:prstGeom>
            <a:noFill/>
          </p:spPr>
          <p:txBody>
            <a:bodyPr wrap="square" rtlCol="0">
              <a:spAutoFit/>
            </a:bodyPr>
            <a:lstStyle/>
            <a:p>
              <a:r>
                <a:rPr lang="en-US" altLang="zh-CN" sz="3600" dirty="0">
                  <a:solidFill>
                    <a:schemeClr val="tx1">
                      <a:lumMod val="75000"/>
                      <a:lumOff val="25000"/>
                    </a:schemeClr>
                  </a:solidFill>
                  <a:latin typeface="字魂58号-创中黑" panose="00000500000000000000" pitchFamily="2" charset="-122"/>
                  <a:ea typeface="字魂58号-创中黑" panose="00000500000000000000" pitchFamily="2" charset="-122"/>
                </a:rPr>
                <a:t>3</a:t>
              </a:r>
              <a:endParaRPr lang="en-US" altLang="zh-CN" sz="3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1" name="矩形 20"/>
            <p:cNvSpPr/>
            <p:nvPr/>
          </p:nvSpPr>
          <p:spPr>
            <a:xfrm>
              <a:off x="8120074" y="4342489"/>
              <a:ext cx="1973617" cy="338554"/>
            </a:xfrm>
            <a:prstGeom prst="rect">
              <a:avLst/>
            </a:prstGeom>
          </p:spPr>
          <p:txBody>
            <a:bodyPr wrap="none">
              <a:spAutoFit/>
            </a:bodyPr>
            <a:lstStyle/>
            <a:p>
              <a:pPr algn="dist">
                <a:defRPr/>
              </a:pP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UNIVERSAL TEMPLATE</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grpSp>
      <p:sp>
        <p:nvSpPr>
          <p:cNvPr id="22" name="矩形 21"/>
          <p:cNvSpPr/>
          <p:nvPr/>
        </p:nvSpPr>
        <p:spPr>
          <a:xfrm flipH="1">
            <a:off x="10891291" y="5114917"/>
            <a:ext cx="353943" cy="1841541"/>
          </a:xfrm>
          <a:prstGeom prst="rect">
            <a:avLst/>
          </a:prstGeom>
        </p:spPr>
        <p:txBody>
          <a:bodyPr vert="eaVert" wrap="square" lIns="68580" tIns="34290" rIns="68580" bIns="34290">
            <a:spAutoFit/>
          </a:bodyPr>
          <a:lstStyle/>
          <a:p>
            <a:pPr>
              <a:defRPr/>
            </a:pPr>
            <a:r>
              <a:rPr lang="en-US" altLang="zh-CN" sz="1400" spc="225" dirty="0">
                <a:solidFill>
                  <a:srgbClr val="292929"/>
                </a:solidFill>
                <a:latin typeface="字魂58号-创中黑" panose="00000500000000000000" pitchFamily="2" charset="-122"/>
                <a:ea typeface="字魂58号-创中黑" panose="00000500000000000000" pitchFamily="2" charset="-122"/>
                <a:cs typeface="+mn-ea"/>
                <a:sym typeface="+mn-lt"/>
              </a:rPr>
              <a:t>CONTENT</a:t>
            </a:r>
            <a:endParaRPr sz="1400" spc="225" dirty="0">
              <a:solidFill>
                <a:srgbClr val="292929"/>
              </a:solidFill>
              <a:latin typeface="字魂58号-创中黑" panose="00000500000000000000" pitchFamily="2" charset="-122"/>
              <a:ea typeface="字魂58号-创中黑" panose="00000500000000000000" pitchFamily="2" charset="-122"/>
              <a:cs typeface="+mn-ea"/>
              <a:sym typeface="+mn-lt"/>
            </a:endParaRPr>
          </a:p>
        </p:txBody>
      </p:sp>
      <p:sp>
        <p:nvSpPr>
          <p:cNvPr id="23" name="矩形 22"/>
          <p:cNvSpPr/>
          <p:nvPr/>
        </p:nvSpPr>
        <p:spPr>
          <a:xfrm flipH="1">
            <a:off x="11019730" y="6219043"/>
            <a:ext cx="97066" cy="601579"/>
          </a:xfrm>
          <a:prstGeom prst="rect">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25" name="圆: 空心 24"/>
          <p:cNvSpPr/>
          <p:nvPr/>
        </p:nvSpPr>
        <p:spPr>
          <a:xfrm>
            <a:off x="-363454" y="4002900"/>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圆: 空心 25"/>
          <p:cNvSpPr/>
          <p:nvPr/>
        </p:nvSpPr>
        <p:spPr>
          <a:xfrm>
            <a:off x="4869840" y="4845010"/>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圆: 空心 26"/>
          <p:cNvSpPr/>
          <p:nvPr/>
        </p:nvSpPr>
        <p:spPr>
          <a:xfrm>
            <a:off x="4997877" y="4889467"/>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圆: 空心 28"/>
          <p:cNvSpPr/>
          <p:nvPr/>
        </p:nvSpPr>
        <p:spPr>
          <a:xfrm>
            <a:off x="3268510" y="6528102"/>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圆: 空心 29"/>
          <p:cNvSpPr/>
          <p:nvPr/>
        </p:nvSpPr>
        <p:spPr>
          <a:xfrm>
            <a:off x="-189899" y="226192"/>
            <a:ext cx="459607" cy="459607"/>
          </a:xfrm>
          <a:prstGeom prst="donut">
            <a:avLst>
              <a:gd name="adj" fmla="val 42133"/>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圆: 空心 30"/>
          <p:cNvSpPr/>
          <p:nvPr/>
        </p:nvSpPr>
        <p:spPr>
          <a:xfrm>
            <a:off x="4523132" y="-324303"/>
            <a:ext cx="648606" cy="648606"/>
          </a:xfrm>
          <a:prstGeom prst="donut">
            <a:avLst>
              <a:gd name="adj" fmla="val 10620"/>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圆: 空心 31"/>
          <p:cNvSpPr/>
          <p:nvPr/>
        </p:nvSpPr>
        <p:spPr>
          <a:xfrm>
            <a:off x="5981020" y="723544"/>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圆: 空心 32"/>
          <p:cNvSpPr/>
          <p:nvPr/>
        </p:nvSpPr>
        <p:spPr>
          <a:xfrm>
            <a:off x="11886697" y="2511993"/>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圆: 空心 33"/>
          <p:cNvSpPr/>
          <p:nvPr/>
        </p:nvSpPr>
        <p:spPr>
          <a:xfrm>
            <a:off x="11794990" y="-324303"/>
            <a:ext cx="726908" cy="726908"/>
          </a:xfrm>
          <a:prstGeom prst="donut">
            <a:avLst>
              <a:gd name="adj" fmla="val 4595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椭圆 35"/>
          <p:cNvSpPr/>
          <p:nvPr/>
        </p:nvSpPr>
        <p:spPr>
          <a:xfrm>
            <a:off x="10280260" y="4101522"/>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2557458" y="2102778"/>
            <a:ext cx="2221834" cy="222183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24" name="文本框 23"/>
          <p:cNvSpPr txBox="1"/>
          <p:nvPr/>
        </p:nvSpPr>
        <p:spPr>
          <a:xfrm>
            <a:off x="1960960" y="2668492"/>
            <a:ext cx="3942497" cy="830997"/>
          </a:xfrm>
          <a:prstGeom prst="rect">
            <a:avLst/>
          </a:prstGeom>
          <a:noFill/>
        </p:spPr>
        <p:txBody>
          <a:bodyPr wrap="square" rtlCol="0">
            <a:spAutoFit/>
          </a:bodyPr>
          <a:lstStyle/>
          <a:p>
            <a:pPr algn="ctr"/>
            <a:r>
              <a:rPr lang="zh-CN" altLang="en-US" sz="4800" b="1" dirty="0">
                <a:gradFill>
                  <a:gsLst>
                    <a:gs pos="2655">
                      <a:srgbClr val="83062E"/>
                    </a:gs>
                    <a:gs pos="53000">
                      <a:srgbClr val="C51F2D"/>
                    </a:gs>
                    <a:gs pos="100000">
                      <a:srgbClr val="83062E"/>
                    </a:gs>
                  </a:gsLst>
                  <a:lin ang="5400000" scaled="1"/>
                </a:gradFill>
                <a:latin typeface="字魂59号-创粗黑" panose="00000500000000000000" pitchFamily="2" charset="-122"/>
                <a:ea typeface="字魂59号-创粗黑" panose="00000500000000000000" pitchFamily="2" charset="-122"/>
              </a:rPr>
              <a:t>目录</a:t>
            </a:r>
            <a:r>
              <a:rPr lang="en-US" altLang="zh-CN" sz="4800" b="1" dirty="0">
                <a:gradFill>
                  <a:gsLst>
                    <a:gs pos="2655">
                      <a:srgbClr val="83062E"/>
                    </a:gs>
                    <a:gs pos="53000">
                      <a:srgbClr val="C51F2D"/>
                    </a:gs>
                    <a:gs pos="100000">
                      <a:srgbClr val="83062E"/>
                    </a:gs>
                  </a:gsLst>
                  <a:lin ang="5400000" scaled="1"/>
                </a:gradFill>
                <a:latin typeface="字魂59号-创粗黑" panose="00000500000000000000" pitchFamily="2" charset="-122"/>
                <a:ea typeface="字魂59号-创粗黑" panose="00000500000000000000" pitchFamily="2" charset="-122"/>
              </a:rPr>
              <a:t>/content</a:t>
            </a:r>
            <a:endParaRPr lang="zh-CN" altLang="en-US" sz="4800" b="1" dirty="0">
              <a:gradFill>
                <a:gsLst>
                  <a:gs pos="2655">
                    <a:srgbClr val="83062E"/>
                  </a:gs>
                  <a:gs pos="53000">
                    <a:srgbClr val="C51F2D"/>
                  </a:gs>
                  <a:gs pos="100000">
                    <a:srgbClr val="83062E"/>
                  </a:gs>
                </a:gsLst>
                <a:lin ang="5400000" scaled="1"/>
              </a:gradFill>
              <a:latin typeface="字魂59号-创粗黑" panose="00000500000000000000" pitchFamily="2" charset="-122"/>
              <a:ea typeface="字魂59号-创粗黑" panose="00000500000000000000"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righ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randombar(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randombar(horizontal)">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randombar(horizontal)">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randombar(horizontal)">
                                      <p:cBhvr>
                                        <p:cTn id="7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P spid="23" grpId="0" animBg="1"/>
      <p:bldP spid="25" grpId="0" animBg="1"/>
      <p:bldP spid="26" grpId="0" animBg="1"/>
      <p:bldP spid="27" grpId="0" animBg="1"/>
      <p:bldP spid="29" grpId="0" animBg="1"/>
      <p:bldP spid="30" grpId="0" animBg="1"/>
      <p:bldP spid="31" grpId="0" animBg="1"/>
      <p:bldP spid="32" grpId="0" animBg="1"/>
      <p:bldP spid="33" grpId="0" animBg="1"/>
      <p:bldP spid="34" grpId="0" animBg="1"/>
      <p:bldP spid="2" grpId="0" animBg="1"/>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文本框 6"/>
          <p:cNvSpPr txBox="1"/>
          <p:nvPr/>
        </p:nvSpPr>
        <p:spPr>
          <a:xfrm>
            <a:off x="1024994" y="249580"/>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Freeform 45"/>
          <p:cNvSpPr>
            <a:spLocks noEditPoints="1"/>
          </p:cNvSpPr>
          <p:nvPr/>
        </p:nvSpPr>
        <p:spPr bwMode="auto">
          <a:xfrm>
            <a:off x="954791" y="233724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C51F2D"/>
              </a:gs>
              <a:gs pos="100000">
                <a:srgbClr val="83062E"/>
              </a:gs>
            </a:gsLst>
            <a:lin ang="2700000" scaled="0"/>
          </a:gradFill>
          <a:ln w="9525">
            <a:noFill/>
            <a:round/>
          </a:ln>
        </p:spPr>
        <p:txBody>
          <a:bodyPr vert="horz" wrap="square" lIns="121920" tIns="60960" rIns="121920" bIns="60960" numCol="1" anchor="t" anchorCtr="0" compatLnSpc="1"/>
          <a:lstStyle/>
          <a:p>
            <a:endParaRPr 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Freeform 45"/>
          <p:cNvSpPr>
            <a:spLocks noEditPoints="1"/>
          </p:cNvSpPr>
          <p:nvPr/>
        </p:nvSpPr>
        <p:spPr bwMode="auto">
          <a:xfrm>
            <a:off x="954791" y="342102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C51F2D"/>
              </a:gs>
              <a:gs pos="100000">
                <a:srgbClr val="83062E"/>
              </a:gs>
            </a:gsLst>
            <a:lin ang="2700000" scaled="0"/>
          </a:gradFill>
          <a:ln w="9525">
            <a:noFill/>
            <a:round/>
          </a:ln>
        </p:spPr>
        <p:txBody>
          <a:bodyPr vert="horz" wrap="square" lIns="121920" tIns="60960" rIns="121920" bIns="60960" numCol="1" anchor="t" anchorCtr="0" compatLnSpc="1"/>
          <a:lstStyle/>
          <a:p>
            <a:endParaRPr 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0" name="Freeform 45"/>
          <p:cNvSpPr>
            <a:spLocks noEditPoints="1"/>
          </p:cNvSpPr>
          <p:nvPr/>
        </p:nvSpPr>
        <p:spPr bwMode="auto">
          <a:xfrm>
            <a:off x="954791" y="45048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gradFill>
            <a:gsLst>
              <a:gs pos="0">
                <a:srgbClr val="C51F2D"/>
              </a:gs>
              <a:gs pos="100000">
                <a:srgbClr val="83062E"/>
              </a:gs>
            </a:gsLst>
            <a:lin ang="2700000" scaled="0"/>
          </a:gradFill>
          <a:ln w="9525">
            <a:noFill/>
            <a:round/>
          </a:ln>
        </p:spPr>
        <p:txBody>
          <a:bodyPr vert="horz" wrap="square" lIns="121920" tIns="60960" rIns="121920" bIns="60960" numCol="1" anchor="t" anchorCtr="0" compatLnSpc="1"/>
          <a:lstStyle/>
          <a:p>
            <a:endParaRPr 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1625715" y="2619044"/>
            <a:ext cx="3755419"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文本框 11"/>
          <p:cNvSpPr txBox="1"/>
          <p:nvPr/>
        </p:nvSpPr>
        <p:spPr>
          <a:xfrm>
            <a:off x="1593331" y="2201849"/>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3" name="文本框 12"/>
          <p:cNvSpPr txBox="1"/>
          <p:nvPr/>
        </p:nvSpPr>
        <p:spPr>
          <a:xfrm>
            <a:off x="1625715" y="3702010"/>
            <a:ext cx="3755419"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1593331" y="3284815"/>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5" name="文本框 14"/>
          <p:cNvSpPr txBox="1"/>
          <p:nvPr/>
        </p:nvSpPr>
        <p:spPr>
          <a:xfrm>
            <a:off x="1658099" y="4833894"/>
            <a:ext cx="3755419"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6" name="文本框 15"/>
          <p:cNvSpPr txBox="1"/>
          <p:nvPr/>
        </p:nvSpPr>
        <p:spPr>
          <a:xfrm>
            <a:off x="1625715" y="4416699"/>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29587" y="-12286"/>
            <a:ext cx="5662411" cy="6869254"/>
          </a:xfrm>
          <a:prstGeom prst="rect">
            <a:avLst/>
          </a:prstGeom>
        </p:spPr>
      </p:pic>
      <p:sp>
        <p:nvSpPr>
          <p:cNvPr id="18" name="圆: 空心 17"/>
          <p:cNvSpPr/>
          <p:nvPr/>
        </p:nvSpPr>
        <p:spPr>
          <a:xfrm>
            <a:off x="7827509" y="394295"/>
            <a:ext cx="543759" cy="543759"/>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 空心 18"/>
          <p:cNvSpPr/>
          <p:nvPr/>
        </p:nvSpPr>
        <p:spPr>
          <a:xfrm>
            <a:off x="11828544" y="3018282"/>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圆: 空心 19"/>
          <p:cNvSpPr/>
          <p:nvPr/>
        </p:nvSpPr>
        <p:spPr>
          <a:xfrm>
            <a:off x="9771367" y="6526784"/>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圆: 空心 20"/>
          <p:cNvSpPr/>
          <p:nvPr/>
        </p:nvSpPr>
        <p:spPr>
          <a:xfrm>
            <a:off x="10101265" y="1659719"/>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圆: 空心 21"/>
          <p:cNvSpPr/>
          <p:nvPr/>
        </p:nvSpPr>
        <p:spPr>
          <a:xfrm>
            <a:off x="6397511" y="4580037"/>
            <a:ext cx="264153" cy="264153"/>
          </a:xfrm>
          <a:prstGeom prst="donut">
            <a:avLst>
              <a:gd name="adj" fmla="val 17036"/>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2000"/>
                            </p:stCondLst>
                            <p:childTnLst>
                              <p:par>
                                <p:cTn id="28" presetID="1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up)">
                                      <p:cBhvr>
                                        <p:cTn id="31" dur="500"/>
                                        <p:tgtEl>
                                          <p:spTgt spid="12"/>
                                        </p:tgtEl>
                                      </p:cBhvr>
                                    </p:animEffect>
                                  </p:childTnLst>
                                </p:cTn>
                              </p:par>
                            </p:childTnLst>
                          </p:cTn>
                        </p:par>
                        <p:par>
                          <p:cTn id="32" fill="hold">
                            <p:stCondLst>
                              <p:cond delay="2500"/>
                            </p:stCondLst>
                            <p:childTnLst>
                              <p:par>
                                <p:cTn id="33" presetID="12" presetClass="entr" presetSubtype="4"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p:tgtEl>
                                          <p:spTgt spid="13"/>
                                        </p:tgtEl>
                                        <p:attrNameLst>
                                          <p:attrName>ppt_y</p:attrName>
                                        </p:attrNameLst>
                                      </p:cBhvr>
                                      <p:tavLst>
                                        <p:tav tm="0">
                                          <p:val>
                                            <p:strVal val="#ppt_y+#ppt_h*1.125000"/>
                                          </p:val>
                                        </p:tav>
                                        <p:tav tm="100000">
                                          <p:val>
                                            <p:strVal val="#ppt_y"/>
                                          </p:val>
                                        </p:tav>
                                      </p:tavLst>
                                    </p:anim>
                                    <p:animEffect transition="in" filter="wipe(up)">
                                      <p:cBhvr>
                                        <p:cTn id="36" dur="500"/>
                                        <p:tgtEl>
                                          <p:spTgt spid="13"/>
                                        </p:tgtEl>
                                      </p:cBhvr>
                                    </p:animEffect>
                                  </p:childTnLst>
                                </p:cTn>
                              </p:par>
                            </p:childTnLst>
                          </p:cTn>
                        </p:par>
                        <p:par>
                          <p:cTn id="37" fill="hold">
                            <p:stCondLst>
                              <p:cond delay="3000"/>
                            </p:stCondLst>
                            <p:childTnLst>
                              <p:par>
                                <p:cTn id="38" presetID="12" presetClass="entr" presetSubtype="4"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ppt_y</p:attrName>
                                        </p:attrNameLst>
                                      </p:cBhvr>
                                      <p:tavLst>
                                        <p:tav tm="0">
                                          <p:val>
                                            <p:strVal val="#ppt_y+#ppt_h*1.125000"/>
                                          </p:val>
                                        </p:tav>
                                        <p:tav tm="100000">
                                          <p:val>
                                            <p:strVal val="#ppt_y"/>
                                          </p:val>
                                        </p:tav>
                                      </p:tavLst>
                                    </p:anim>
                                    <p:animEffect transition="in" filter="wipe(up)">
                                      <p:cBhvr>
                                        <p:cTn id="41" dur="500"/>
                                        <p:tgtEl>
                                          <p:spTgt spid="14"/>
                                        </p:tgtEl>
                                      </p:cBhvr>
                                    </p:animEffect>
                                  </p:childTnLst>
                                </p:cTn>
                              </p:par>
                            </p:childTnLst>
                          </p:cTn>
                        </p:par>
                        <p:par>
                          <p:cTn id="42" fill="hold">
                            <p:stCondLst>
                              <p:cond delay="3500"/>
                            </p:stCondLst>
                            <p:childTnLst>
                              <p:par>
                                <p:cTn id="43" presetID="12" presetClass="entr" presetSubtype="4"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p:tgtEl>
                                          <p:spTgt spid="15"/>
                                        </p:tgtEl>
                                        <p:attrNameLst>
                                          <p:attrName>ppt_y</p:attrName>
                                        </p:attrNameLst>
                                      </p:cBhvr>
                                      <p:tavLst>
                                        <p:tav tm="0">
                                          <p:val>
                                            <p:strVal val="#ppt_y+#ppt_h*1.125000"/>
                                          </p:val>
                                        </p:tav>
                                        <p:tav tm="100000">
                                          <p:val>
                                            <p:strVal val="#ppt_y"/>
                                          </p:val>
                                        </p:tav>
                                      </p:tavLst>
                                    </p:anim>
                                    <p:animEffect transition="in" filter="wipe(up)">
                                      <p:cBhvr>
                                        <p:cTn id="46" dur="500"/>
                                        <p:tgtEl>
                                          <p:spTgt spid="15"/>
                                        </p:tgtEl>
                                      </p:cBhvr>
                                    </p:animEffect>
                                  </p:childTnLst>
                                </p:cTn>
                              </p:par>
                            </p:childTnLst>
                          </p:cTn>
                        </p:par>
                        <p:par>
                          <p:cTn id="47" fill="hold">
                            <p:stCondLst>
                              <p:cond delay="4000"/>
                            </p:stCondLst>
                            <p:childTnLst>
                              <p:par>
                                <p:cTn id="48" presetID="12" presetClass="entr" presetSubtype="4"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p:tgtEl>
                                          <p:spTgt spid="16"/>
                                        </p:tgtEl>
                                        <p:attrNameLst>
                                          <p:attrName>ppt_y</p:attrName>
                                        </p:attrNameLst>
                                      </p:cBhvr>
                                      <p:tavLst>
                                        <p:tav tm="0">
                                          <p:val>
                                            <p:strVal val="#ppt_y+#ppt_h*1.125000"/>
                                          </p:val>
                                        </p:tav>
                                        <p:tav tm="100000">
                                          <p:val>
                                            <p:strVal val="#ppt_y"/>
                                          </p:val>
                                        </p:tav>
                                      </p:tavLst>
                                    </p:anim>
                                    <p:animEffect transition="in" filter="wipe(up)">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bldLvl="0"/>
      <p:bldP spid="12" grpId="0" bldLvl="0"/>
      <p:bldP spid="13" grpId="0" bldLvl="0"/>
      <p:bldP spid="14" grpId="0" bldLvl="0"/>
      <p:bldP spid="15" grpId="0" bldLvl="0"/>
      <p:bldP spid="16" grpId="0" bldLvl="0"/>
      <p:bldP spid="18" grpId="0" animBg="1"/>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文本框 6"/>
          <p:cNvSpPr txBox="1"/>
          <p:nvPr/>
        </p:nvSpPr>
        <p:spPr>
          <a:xfrm>
            <a:off x="1024994" y="249580"/>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nvGrpSpPr>
          <p:cNvPr id="8" name="Group 3"/>
          <p:cNvGrpSpPr/>
          <p:nvPr/>
        </p:nvGrpSpPr>
        <p:grpSpPr>
          <a:xfrm>
            <a:off x="1653636" y="1775012"/>
            <a:ext cx="2922829" cy="4318690"/>
            <a:chOff x="1912729" y="1458758"/>
            <a:chExt cx="3510756" cy="5187394"/>
          </a:xfrm>
        </p:grpSpPr>
        <p:grpSp>
          <p:nvGrpSpPr>
            <p:cNvPr id="9" name="Group 4"/>
            <p:cNvGrpSpPr/>
            <p:nvPr/>
          </p:nvGrpSpPr>
          <p:grpSpPr>
            <a:xfrm>
              <a:off x="1972256" y="1458758"/>
              <a:ext cx="292103" cy="5187394"/>
              <a:chOff x="1374772" y="1213680"/>
              <a:chExt cx="274322" cy="5187394"/>
            </a:xfrm>
          </p:grpSpPr>
          <p:sp>
            <p:nvSpPr>
              <p:cNvPr id="26"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latin typeface="字魂58号-创中黑" panose="00000500000000000000" pitchFamily="2" charset="-122"/>
                  <a:ea typeface="字魂58号-创中黑" panose="00000500000000000000" pitchFamily="2" charset="-122"/>
                  <a:cs typeface="inpin heiti" charset="-122"/>
                </a:endParaRPr>
              </a:p>
            </p:txBody>
          </p:sp>
          <p:sp>
            <p:nvSpPr>
              <p:cNvPr id="27"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latin typeface="字魂58号-创中黑" panose="00000500000000000000" pitchFamily="2" charset="-122"/>
                  <a:ea typeface="字魂58号-创中黑" panose="00000500000000000000" pitchFamily="2" charset="-122"/>
                  <a:cs typeface="inpin heiti" charset="-122"/>
                </a:endParaRPr>
              </a:p>
            </p:txBody>
          </p:sp>
          <p:sp>
            <p:nvSpPr>
              <p:cNvPr id="28"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latin typeface="字魂58号-创中黑" panose="00000500000000000000" pitchFamily="2" charset="-122"/>
                  <a:ea typeface="字魂58号-创中黑" panose="00000500000000000000" pitchFamily="2" charset="-122"/>
                  <a:cs typeface="inpin heiti" charset="-122"/>
                </a:endParaRPr>
              </a:p>
            </p:txBody>
          </p:sp>
          <p:sp>
            <p:nvSpPr>
              <p:cNvPr id="29"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latin typeface="字魂58号-创中黑" panose="00000500000000000000" pitchFamily="2" charset="-122"/>
                  <a:ea typeface="字魂58号-创中黑" panose="00000500000000000000" pitchFamily="2" charset="-122"/>
                  <a:cs typeface="inpin heiti" charset="-122"/>
                </a:endParaRPr>
              </a:p>
            </p:txBody>
          </p:sp>
          <p:sp>
            <p:nvSpPr>
              <p:cNvPr id="30"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latin typeface="字魂58号-创中黑" panose="00000500000000000000" pitchFamily="2" charset="-122"/>
                  <a:ea typeface="字魂58号-创中黑" panose="00000500000000000000" pitchFamily="2" charset="-122"/>
                  <a:cs typeface="inpin heiti" charset="-122"/>
                </a:endParaRPr>
              </a:p>
            </p:txBody>
          </p:sp>
          <p:cxnSp>
            <p:nvCxnSpPr>
              <p:cNvPr id="31"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4"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5"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6"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10"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latin typeface="字魂58号-创中黑" panose="00000500000000000000" pitchFamily="2" charset="-122"/>
                <a:ea typeface="字魂58号-创中黑" panose="00000500000000000000" pitchFamily="2" charset="-122"/>
                <a:cs typeface="inpin heiti" charset="-122"/>
              </a:endParaRPr>
            </a:p>
          </p:txBody>
        </p:sp>
        <p:sp>
          <p:nvSpPr>
            <p:cNvPr id="11"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latin typeface="字魂58号-创中黑" panose="00000500000000000000" pitchFamily="2" charset="-122"/>
                <a:ea typeface="字魂58号-创中黑" panose="00000500000000000000" pitchFamily="2" charset="-122"/>
                <a:cs typeface="inpin heiti" charset="-122"/>
              </a:endParaRPr>
            </a:p>
          </p:txBody>
        </p:sp>
        <p:sp>
          <p:nvSpPr>
            <p:cNvPr id="12"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latin typeface="字魂58号-创中黑" panose="00000500000000000000" pitchFamily="2" charset="-122"/>
                <a:ea typeface="字魂58号-创中黑" panose="00000500000000000000" pitchFamily="2" charset="-122"/>
                <a:cs typeface="inpin heiti" charset="-122"/>
              </a:endParaRPr>
            </a:p>
          </p:txBody>
        </p:sp>
        <p:sp>
          <p:nvSpPr>
            <p:cNvPr id="13"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latin typeface="字魂58号-创中黑" panose="00000500000000000000" pitchFamily="2" charset="-122"/>
                <a:ea typeface="字魂58号-创中黑" panose="00000500000000000000" pitchFamily="2" charset="-122"/>
                <a:cs typeface="inpin heiti" charset="-122"/>
              </a:endParaRPr>
            </a:p>
          </p:txBody>
        </p:sp>
        <p:sp>
          <p:nvSpPr>
            <p:cNvPr id="14" name="Pentagon 9"/>
            <p:cNvSpPr/>
            <p:nvPr/>
          </p:nvSpPr>
          <p:spPr>
            <a:xfrm>
              <a:off x="1912729" y="2359899"/>
              <a:ext cx="3510756" cy="607219"/>
            </a:xfrm>
            <a:prstGeom prst="homePlate">
              <a:avLst>
                <a:gd name="adj" fmla="val 36274"/>
              </a:avLst>
            </a:prstGeom>
            <a:gradFill>
              <a:gsLst>
                <a:gs pos="0">
                  <a:srgbClr val="C51F2D"/>
                </a:gs>
                <a:gs pos="100000">
                  <a:srgbClr val="83062E"/>
                </a:gs>
              </a:gsLst>
              <a:lin ang="165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latin typeface="字魂58号-创中黑" panose="00000500000000000000" pitchFamily="2" charset="-122"/>
                <a:ea typeface="字魂58号-创中黑" panose="00000500000000000000" pitchFamily="2" charset="-122"/>
                <a:cs typeface="inpin heiti" charset="-122"/>
              </a:endParaRPr>
            </a:p>
          </p:txBody>
        </p:sp>
        <p:sp>
          <p:nvSpPr>
            <p:cNvPr id="15" name="Pentagon 10"/>
            <p:cNvSpPr/>
            <p:nvPr/>
          </p:nvSpPr>
          <p:spPr>
            <a:xfrm>
              <a:off x="1912729" y="3262198"/>
              <a:ext cx="3510756" cy="607219"/>
            </a:xfrm>
            <a:prstGeom prst="homePlate">
              <a:avLst>
                <a:gd name="adj" fmla="val 36274"/>
              </a:avLst>
            </a:prstGeom>
            <a:gradFill>
              <a:gsLst>
                <a:gs pos="0">
                  <a:srgbClr val="C51F2D"/>
                </a:gs>
                <a:gs pos="100000">
                  <a:srgbClr val="83062E"/>
                </a:gs>
              </a:gsLst>
              <a:lin ang="165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latin typeface="字魂58号-创中黑" panose="00000500000000000000" pitchFamily="2" charset="-122"/>
                <a:ea typeface="字魂58号-创中黑" panose="00000500000000000000" pitchFamily="2" charset="-122"/>
                <a:cs typeface="inpin heiti" charset="-122"/>
              </a:endParaRPr>
            </a:p>
          </p:txBody>
        </p:sp>
        <p:sp>
          <p:nvSpPr>
            <p:cNvPr id="16" name="Pentagon 11"/>
            <p:cNvSpPr/>
            <p:nvPr/>
          </p:nvSpPr>
          <p:spPr>
            <a:xfrm>
              <a:off x="1912729" y="4164497"/>
              <a:ext cx="3510756" cy="607219"/>
            </a:xfrm>
            <a:prstGeom prst="homePlate">
              <a:avLst>
                <a:gd name="adj" fmla="val 36274"/>
              </a:avLst>
            </a:prstGeom>
            <a:gradFill>
              <a:gsLst>
                <a:gs pos="0">
                  <a:srgbClr val="C51F2D"/>
                </a:gs>
                <a:gs pos="100000">
                  <a:srgbClr val="83062E"/>
                </a:gs>
              </a:gsLst>
              <a:lin ang="165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solidFill>
                  <a:srgbClr val="FFFFFF"/>
                </a:solidFill>
                <a:latin typeface="字魂58号-创中黑" panose="00000500000000000000" pitchFamily="2" charset="-122"/>
                <a:ea typeface="字魂58号-创中黑" panose="00000500000000000000" pitchFamily="2" charset="-122"/>
                <a:cs typeface="inpin heiti" charset="-122"/>
              </a:endParaRPr>
            </a:p>
          </p:txBody>
        </p:sp>
        <p:sp>
          <p:nvSpPr>
            <p:cNvPr id="17" name="Pentagon 12"/>
            <p:cNvSpPr/>
            <p:nvPr/>
          </p:nvSpPr>
          <p:spPr>
            <a:xfrm>
              <a:off x="1912729" y="5066795"/>
              <a:ext cx="3510756" cy="607219"/>
            </a:xfrm>
            <a:prstGeom prst="homePlate">
              <a:avLst>
                <a:gd name="adj" fmla="val 36274"/>
              </a:avLst>
            </a:prstGeom>
            <a:gradFill>
              <a:gsLst>
                <a:gs pos="0">
                  <a:srgbClr val="C51F2D"/>
                </a:gs>
                <a:gs pos="100000">
                  <a:srgbClr val="83062E"/>
                </a:gs>
              </a:gsLst>
              <a:lin ang="165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latin typeface="字魂58号-创中黑" panose="00000500000000000000" pitchFamily="2" charset="-122"/>
                <a:ea typeface="字魂58号-创中黑" panose="00000500000000000000" pitchFamily="2" charset="-122"/>
                <a:cs typeface="inpin heiti" charset="-122"/>
              </a:endParaRPr>
            </a:p>
          </p:txBody>
        </p:sp>
        <p:sp>
          <p:nvSpPr>
            <p:cNvPr id="18" name="Rectangle 33"/>
            <p:cNvSpPr/>
            <p:nvPr/>
          </p:nvSpPr>
          <p:spPr>
            <a:xfrm>
              <a:off x="2679705" y="2432172"/>
              <a:ext cx="2330568" cy="776340"/>
            </a:xfrm>
            <a:prstGeom prst="rect">
              <a:avLst/>
            </a:prstGeom>
          </p:spPr>
          <p:txBody>
            <a:bodyPr wrap="square">
              <a:spAutoFit/>
            </a:bodyPr>
            <a:lstStyle/>
            <a:p>
              <a:r>
                <a:rPr lang="en-GB" sz="1200" dirty="0">
                  <a:solidFill>
                    <a:srgbClr val="FCFCFC"/>
                  </a:solidFill>
                  <a:latin typeface="字魂58号-创中黑" panose="00000500000000000000" pitchFamily="2" charset="-122"/>
                  <a:ea typeface="字魂58号-创中黑" panose="00000500000000000000" pitchFamily="2" charset="-122"/>
                  <a:cs typeface="inpin heiti" charset="-122"/>
                </a:rPr>
                <a:t>Lorem ipsum </a:t>
              </a:r>
              <a:r>
                <a:rPr lang="en-GB" sz="1200" dirty="0" err="1">
                  <a:solidFill>
                    <a:srgbClr val="FCFCFC"/>
                  </a:solidFill>
                  <a:latin typeface="字魂58号-创中黑" panose="00000500000000000000" pitchFamily="2" charset="-122"/>
                  <a:ea typeface="字魂58号-创中黑" panose="00000500000000000000" pitchFamily="2" charset="-122"/>
                  <a:cs typeface="inpin heiti" charset="-122"/>
                </a:rPr>
                <a:t>dolor</a:t>
              </a:r>
              <a:r>
                <a:rPr lang="en-GB" sz="1200" dirty="0">
                  <a:solidFill>
                    <a:srgbClr val="FCFCFC"/>
                  </a:solidFill>
                  <a:latin typeface="字魂58号-创中黑" panose="00000500000000000000" pitchFamily="2" charset="-122"/>
                  <a:ea typeface="字魂58号-创中黑" panose="00000500000000000000" pitchFamily="2" charset="-122"/>
                  <a:cs typeface="inpin heiti" charset="-122"/>
                </a:rPr>
                <a:t> sit </a:t>
              </a:r>
              <a:r>
                <a:rPr lang="en-GB" sz="1200" dirty="0" err="1">
                  <a:solidFill>
                    <a:srgbClr val="FCFCFC"/>
                  </a:solidFill>
                  <a:latin typeface="字魂58号-创中黑" panose="00000500000000000000" pitchFamily="2" charset="-122"/>
                  <a:ea typeface="字魂58号-创中黑" panose="00000500000000000000" pitchFamily="2" charset="-122"/>
                  <a:cs typeface="inpin heiti" charset="-122"/>
                </a:rPr>
                <a:t>amet</a:t>
              </a:r>
              <a:r>
                <a:rPr lang="en-GB" sz="1200" dirty="0">
                  <a:solidFill>
                    <a:srgbClr val="FCFCFC"/>
                  </a:solidFill>
                  <a:latin typeface="字魂58号-创中黑" panose="00000500000000000000" pitchFamily="2" charset="-122"/>
                  <a:ea typeface="字魂58号-创中黑" panose="00000500000000000000" pitchFamily="2" charset="-122"/>
                  <a:cs typeface="inpin heiti" charset="-122"/>
                </a:rPr>
                <a:t>,</a:t>
              </a:r>
              <a:endParaRPr lang="en-GB" sz="1200" dirty="0">
                <a:solidFill>
                  <a:srgbClr val="FCFCFC"/>
                </a:solidFill>
                <a:latin typeface="字魂58号-创中黑" panose="00000500000000000000" pitchFamily="2" charset="-122"/>
                <a:ea typeface="字魂58号-创中黑" panose="00000500000000000000" pitchFamily="2" charset="-122"/>
                <a:cs typeface="inpin heiti" charset="-122"/>
              </a:endParaRPr>
            </a:p>
            <a:p>
              <a:r>
                <a:rPr lang="en-GB" sz="1200" dirty="0" err="1">
                  <a:solidFill>
                    <a:srgbClr val="FCFCFC"/>
                  </a:solidFill>
                  <a:latin typeface="字魂58号-创中黑" panose="00000500000000000000" pitchFamily="2" charset="-122"/>
                  <a:ea typeface="字魂58号-创中黑" panose="00000500000000000000" pitchFamily="2" charset="-122"/>
                  <a:cs typeface="inpin heiti" charset="-122"/>
                </a:rPr>
                <a:t>adipiscing</a:t>
              </a:r>
              <a:r>
                <a:rPr lang="en-GB" sz="1200" dirty="0">
                  <a:solidFill>
                    <a:srgbClr val="FCFCFC"/>
                  </a:solidFill>
                  <a:latin typeface="字魂58号-创中黑" panose="00000500000000000000" pitchFamily="2" charset="-122"/>
                  <a:ea typeface="字魂58号-创中黑" panose="00000500000000000000" pitchFamily="2" charset="-122"/>
                  <a:cs typeface="inpin heiti" charset="-122"/>
                </a:rPr>
                <a:t> </a:t>
              </a:r>
              <a:r>
                <a:rPr lang="en-GB" sz="1200" dirty="0" err="1">
                  <a:solidFill>
                    <a:srgbClr val="FCFCFC"/>
                  </a:solidFill>
                  <a:latin typeface="字魂58号-创中黑" panose="00000500000000000000" pitchFamily="2" charset="-122"/>
                  <a:ea typeface="字魂58号-创中黑" panose="00000500000000000000" pitchFamily="2" charset="-122"/>
                  <a:cs typeface="inpin heiti" charset="-122"/>
                </a:rPr>
                <a:t>elit</a:t>
              </a:r>
              <a:r>
                <a:rPr lang="en-GB" sz="1200" dirty="0">
                  <a:solidFill>
                    <a:srgbClr val="FCFCFC"/>
                  </a:solidFill>
                  <a:latin typeface="字魂58号-创中黑" panose="00000500000000000000" pitchFamily="2" charset="-122"/>
                  <a:ea typeface="字魂58号-创中黑" panose="00000500000000000000" pitchFamily="2" charset="-122"/>
                  <a:cs typeface="inpin heiti" charset="-122"/>
                </a:rPr>
                <a:t>. Integer </a:t>
              </a:r>
              <a:r>
                <a:rPr lang="en-GB" sz="1200" dirty="0" err="1">
                  <a:solidFill>
                    <a:srgbClr val="FCFCFC"/>
                  </a:solidFill>
                  <a:latin typeface="字魂58号-创中黑" panose="00000500000000000000" pitchFamily="2" charset="-122"/>
                  <a:ea typeface="字魂58号-创中黑" panose="00000500000000000000" pitchFamily="2" charset="-122"/>
                  <a:cs typeface="inpin heiti" charset="-122"/>
                </a:rPr>
                <a:t>dolor</a:t>
              </a:r>
              <a:r>
                <a:rPr lang="en-GB" sz="1200" dirty="0">
                  <a:solidFill>
                    <a:srgbClr val="FCFCFC"/>
                  </a:solidFill>
                  <a:latin typeface="字魂58号-创中黑" panose="00000500000000000000" pitchFamily="2" charset="-122"/>
                  <a:ea typeface="字魂58号-创中黑" panose="00000500000000000000" pitchFamily="2" charset="-122"/>
                  <a:cs typeface="inpin heiti" charset="-122"/>
                </a:rPr>
                <a:t> </a:t>
              </a:r>
              <a:r>
                <a:rPr lang="en-GB" sz="1200" dirty="0" err="1">
                  <a:solidFill>
                    <a:srgbClr val="FCFCFC"/>
                  </a:solidFill>
                  <a:latin typeface="字魂58号-创中黑" panose="00000500000000000000" pitchFamily="2" charset="-122"/>
                  <a:ea typeface="字魂58号-创中黑" panose="00000500000000000000" pitchFamily="2" charset="-122"/>
                  <a:cs typeface="inpin heiti" charset="-122"/>
                </a:rPr>
                <a:t>quam</a:t>
              </a:r>
              <a:endParaRPr lang="en-GB" sz="1200" dirty="0">
                <a:solidFill>
                  <a:srgbClr val="FCFCFC"/>
                </a:solidFill>
                <a:latin typeface="字魂58号-创中黑" panose="00000500000000000000" pitchFamily="2" charset="-122"/>
                <a:ea typeface="字魂58号-创中黑" panose="00000500000000000000" pitchFamily="2" charset="-122"/>
                <a:cs typeface="inpin heiti" charset="-122"/>
              </a:endParaRPr>
            </a:p>
          </p:txBody>
        </p:sp>
        <p:sp>
          <p:nvSpPr>
            <p:cNvPr id="19" name="TextBox 38"/>
            <p:cNvSpPr txBox="1"/>
            <p:nvPr/>
          </p:nvSpPr>
          <p:spPr>
            <a:xfrm>
              <a:off x="1972257" y="2401395"/>
              <a:ext cx="383549" cy="628466"/>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rgbClr val="FFFFFF"/>
                  </a:solidFill>
                  <a:latin typeface="字魂58号-创中黑" panose="00000500000000000000" pitchFamily="2" charset="-122"/>
                  <a:ea typeface="字魂58号-创中黑" panose="00000500000000000000" pitchFamily="2" charset="-122"/>
                  <a:cs typeface="inpin heiti" charset="-122"/>
                </a:rPr>
                <a:t>1</a:t>
              </a:r>
              <a:endParaRPr lang="en-US" sz="2800">
                <a:solidFill>
                  <a:srgbClr val="FFFFFF"/>
                </a:solidFill>
                <a:latin typeface="字魂58号-创中黑" panose="00000500000000000000" pitchFamily="2" charset="-122"/>
                <a:ea typeface="字魂58号-创中黑" panose="00000500000000000000" pitchFamily="2" charset="-122"/>
                <a:cs typeface="inpin heiti" charset="-122"/>
              </a:endParaRPr>
            </a:p>
          </p:txBody>
        </p:sp>
        <p:sp>
          <p:nvSpPr>
            <p:cNvPr id="20" name="TextBox 191"/>
            <p:cNvSpPr txBox="1"/>
            <p:nvPr/>
          </p:nvSpPr>
          <p:spPr>
            <a:xfrm>
              <a:off x="1972257" y="3303861"/>
              <a:ext cx="456716" cy="628466"/>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rgbClr val="FFFFFF"/>
                  </a:solidFill>
                  <a:latin typeface="字魂58号-创中黑" panose="00000500000000000000" pitchFamily="2" charset="-122"/>
                  <a:ea typeface="字魂58号-创中黑" panose="00000500000000000000" pitchFamily="2" charset="-122"/>
                  <a:cs typeface="inpin heiti" charset="-122"/>
                </a:rPr>
                <a:t>2</a:t>
              </a:r>
              <a:endParaRPr lang="en-US" sz="2800">
                <a:solidFill>
                  <a:srgbClr val="FFFFFF"/>
                </a:solidFill>
                <a:latin typeface="字魂58号-创中黑" panose="00000500000000000000" pitchFamily="2" charset="-122"/>
                <a:ea typeface="字魂58号-创中黑" panose="00000500000000000000" pitchFamily="2" charset="-122"/>
                <a:cs typeface="inpin heiti" charset="-122"/>
              </a:endParaRPr>
            </a:p>
          </p:txBody>
        </p:sp>
        <p:sp>
          <p:nvSpPr>
            <p:cNvPr id="21" name="TextBox 192"/>
            <p:cNvSpPr txBox="1"/>
            <p:nvPr/>
          </p:nvSpPr>
          <p:spPr>
            <a:xfrm>
              <a:off x="1972257" y="4206327"/>
              <a:ext cx="452865" cy="628466"/>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rgbClr val="FFFFFF"/>
                  </a:solidFill>
                  <a:latin typeface="字魂58号-创中黑" panose="00000500000000000000" pitchFamily="2" charset="-122"/>
                  <a:ea typeface="字魂58号-创中黑" panose="00000500000000000000" pitchFamily="2" charset="-122"/>
                  <a:cs typeface="inpin heiti" charset="-122"/>
                </a:rPr>
                <a:t>3</a:t>
              </a:r>
              <a:endParaRPr lang="en-US" sz="2800">
                <a:solidFill>
                  <a:srgbClr val="FFFFFF"/>
                </a:solidFill>
                <a:latin typeface="字魂58号-创中黑" panose="00000500000000000000" pitchFamily="2" charset="-122"/>
                <a:ea typeface="字魂58号-创中黑" panose="00000500000000000000" pitchFamily="2" charset="-122"/>
                <a:cs typeface="inpin heiti" charset="-122"/>
              </a:endParaRPr>
            </a:p>
          </p:txBody>
        </p:sp>
        <p:sp>
          <p:nvSpPr>
            <p:cNvPr id="22" name="TextBox 193"/>
            <p:cNvSpPr txBox="1"/>
            <p:nvPr/>
          </p:nvSpPr>
          <p:spPr>
            <a:xfrm>
              <a:off x="1972257" y="5108794"/>
              <a:ext cx="458642" cy="628466"/>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rgbClr val="FFFFFF"/>
                  </a:solidFill>
                  <a:latin typeface="字魂58号-创中黑" panose="00000500000000000000" pitchFamily="2" charset="-122"/>
                  <a:ea typeface="字魂58号-创中黑" panose="00000500000000000000" pitchFamily="2" charset="-122"/>
                  <a:cs typeface="inpin heiti" charset="-122"/>
                </a:rPr>
                <a:t>4</a:t>
              </a:r>
              <a:endParaRPr lang="en-US" sz="2800">
                <a:solidFill>
                  <a:srgbClr val="FFFFFF"/>
                </a:solidFill>
                <a:latin typeface="字魂58号-创中黑" panose="00000500000000000000" pitchFamily="2" charset="-122"/>
                <a:ea typeface="字魂58号-创中黑" panose="00000500000000000000" pitchFamily="2" charset="-122"/>
                <a:cs typeface="inpin heiti" charset="-122"/>
              </a:endParaRPr>
            </a:p>
          </p:txBody>
        </p:sp>
        <p:sp>
          <p:nvSpPr>
            <p:cNvPr id="23" name="Rectangle 38"/>
            <p:cNvSpPr/>
            <p:nvPr/>
          </p:nvSpPr>
          <p:spPr>
            <a:xfrm>
              <a:off x="2679705" y="3334638"/>
              <a:ext cx="2330568" cy="776340"/>
            </a:xfrm>
            <a:prstGeom prst="rect">
              <a:avLst/>
            </a:prstGeom>
          </p:spPr>
          <p:txBody>
            <a:bodyPr wrap="square">
              <a:spAutoFit/>
            </a:bodyPr>
            <a:lstStyle/>
            <a:p>
              <a:r>
                <a:rPr lang="en-GB" sz="1200">
                  <a:solidFill>
                    <a:srgbClr val="FCFCFC"/>
                  </a:solidFill>
                  <a:latin typeface="字魂58号-创中黑" panose="00000500000000000000" pitchFamily="2" charset="-122"/>
                  <a:ea typeface="字魂58号-创中黑" panose="00000500000000000000" pitchFamily="2" charset="-122"/>
                  <a:cs typeface="inpin heiti" charset="-122"/>
                </a:rPr>
                <a:t>Lorem ipsum dolor sit amet,</a:t>
              </a:r>
              <a:endParaRPr lang="en-GB" sz="1200">
                <a:solidFill>
                  <a:srgbClr val="FCFCFC"/>
                </a:solidFill>
                <a:latin typeface="字魂58号-创中黑" panose="00000500000000000000" pitchFamily="2" charset="-122"/>
                <a:ea typeface="字魂58号-创中黑" panose="00000500000000000000" pitchFamily="2" charset="-122"/>
                <a:cs typeface="inpin heiti" charset="-122"/>
              </a:endParaRPr>
            </a:p>
            <a:p>
              <a:r>
                <a:rPr lang="en-GB" sz="1200">
                  <a:solidFill>
                    <a:srgbClr val="FCFCFC"/>
                  </a:solidFill>
                  <a:latin typeface="字魂58号-创中黑" panose="00000500000000000000" pitchFamily="2" charset="-122"/>
                  <a:ea typeface="字魂58号-创中黑" panose="00000500000000000000" pitchFamily="2" charset="-122"/>
                  <a:cs typeface="inpin heiti" charset="-122"/>
                </a:rPr>
                <a:t>adipiscing elit. Integer dolor quam</a:t>
              </a:r>
              <a:endParaRPr lang="en-GB" sz="1200">
                <a:solidFill>
                  <a:srgbClr val="FCFCFC"/>
                </a:solidFill>
                <a:latin typeface="字魂58号-创中黑" panose="00000500000000000000" pitchFamily="2" charset="-122"/>
                <a:ea typeface="字魂58号-创中黑" panose="00000500000000000000" pitchFamily="2" charset="-122"/>
                <a:cs typeface="inpin heiti" charset="-122"/>
              </a:endParaRPr>
            </a:p>
          </p:txBody>
        </p:sp>
        <p:sp>
          <p:nvSpPr>
            <p:cNvPr id="24" name="Rectangle 39"/>
            <p:cNvSpPr/>
            <p:nvPr/>
          </p:nvSpPr>
          <p:spPr>
            <a:xfrm>
              <a:off x="2679705" y="4237104"/>
              <a:ext cx="2330568" cy="776340"/>
            </a:xfrm>
            <a:prstGeom prst="rect">
              <a:avLst/>
            </a:prstGeom>
          </p:spPr>
          <p:txBody>
            <a:bodyPr wrap="square">
              <a:spAutoFit/>
            </a:bodyPr>
            <a:lstStyle/>
            <a:p>
              <a:r>
                <a:rPr lang="en-GB" sz="1200">
                  <a:solidFill>
                    <a:srgbClr val="FCFCFC"/>
                  </a:solidFill>
                  <a:latin typeface="字魂58号-创中黑" panose="00000500000000000000" pitchFamily="2" charset="-122"/>
                  <a:ea typeface="字魂58号-创中黑" panose="00000500000000000000" pitchFamily="2" charset="-122"/>
                  <a:cs typeface="inpin heiti" charset="-122"/>
                </a:rPr>
                <a:t>Lorem ipsum dolor sit amet,</a:t>
              </a:r>
              <a:endParaRPr lang="en-GB" sz="1200">
                <a:solidFill>
                  <a:srgbClr val="FCFCFC"/>
                </a:solidFill>
                <a:latin typeface="字魂58号-创中黑" panose="00000500000000000000" pitchFamily="2" charset="-122"/>
                <a:ea typeface="字魂58号-创中黑" panose="00000500000000000000" pitchFamily="2" charset="-122"/>
                <a:cs typeface="inpin heiti" charset="-122"/>
              </a:endParaRPr>
            </a:p>
            <a:p>
              <a:r>
                <a:rPr lang="en-GB" sz="1200">
                  <a:solidFill>
                    <a:srgbClr val="FCFCFC"/>
                  </a:solidFill>
                  <a:latin typeface="字魂58号-创中黑" panose="00000500000000000000" pitchFamily="2" charset="-122"/>
                  <a:ea typeface="字魂58号-创中黑" panose="00000500000000000000" pitchFamily="2" charset="-122"/>
                  <a:cs typeface="inpin heiti" charset="-122"/>
                </a:rPr>
                <a:t>adipiscing elit. Integer dolor quam</a:t>
              </a:r>
              <a:endParaRPr lang="en-GB" sz="1200">
                <a:solidFill>
                  <a:srgbClr val="FCFCFC"/>
                </a:solidFill>
                <a:latin typeface="字魂58号-创中黑" panose="00000500000000000000" pitchFamily="2" charset="-122"/>
                <a:ea typeface="字魂58号-创中黑" panose="00000500000000000000" pitchFamily="2" charset="-122"/>
                <a:cs typeface="inpin heiti" charset="-122"/>
              </a:endParaRPr>
            </a:p>
          </p:txBody>
        </p:sp>
        <p:sp>
          <p:nvSpPr>
            <p:cNvPr id="25" name="Rectangle 40"/>
            <p:cNvSpPr/>
            <p:nvPr/>
          </p:nvSpPr>
          <p:spPr>
            <a:xfrm>
              <a:off x="2679705" y="5137185"/>
              <a:ext cx="2330568" cy="776340"/>
            </a:xfrm>
            <a:prstGeom prst="rect">
              <a:avLst/>
            </a:prstGeom>
          </p:spPr>
          <p:txBody>
            <a:bodyPr wrap="square">
              <a:spAutoFit/>
            </a:bodyPr>
            <a:lstStyle/>
            <a:p>
              <a:r>
                <a:rPr lang="en-GB" sz="1200">
                  <a:solidFill>
                    <a:srgbClr val="FCFCFC"/>
                  </a:solidFill>
                  <a:latin typeface="字魂58号-创中黑" panose="00000500000000000000" pitchFamily="2" charset="-122"/>
                  <a:ea typeface="字魂58号-创中黑" panose="00000500000000000000" pitchFamily="2" charset="-122"/>
                  <a:cs typeface="inpin heiti" charset="-122"/>
                </a:rPr>
                <a:t>Lorem ipsum dolor sit amet,</a:t>
              </a:r>
              <a:endParaRPr lang="en-GB" sz="1200">
                <a:solidFill>
                  <a:srgbClr val="FCFCFC"/>
                </a:solidFill>
                <a:latin typeface="字魂58号-创中黑" panose="00000500000000000000" pitchFamily="2" charset="-122"/>
                <a:ea typeface="字魂58号-创中黑" panose="00000500000000000000" pitchFamily="2" charset="-122"/>
                <a:cs typeface="inpin heiti" charset="-122"/>
              </a:endParaRPr>
            </a:p>
            <a:p>
              <a:r>
                <a:rPr lang="en-GB" sz="1200">
                  <a:solidFill>
                    <a:srgbClr val="FCFCFC"/>
                  </a:solidFill>
                  <a:latin typeface="字魂58号-创中黑" panose="00000500000000000000" pitchFamily="2" charset="-122"/>
                  <a:ea typeface="字魂58号-创中黑" panose="00000500000000000000" pitchFamily="2" charset="-122"/>
                  <a:cs typeface="inpin heiti" charset="-122"/>
                </a:rPr>
                <a:t>adipiscing elit. Integer dolor quam</a:t>
              </a:r>
              <a:endParaRPr lang="en-GB" sz="1200">
                <a:solidFill>
                  <a:srgbClr val="FCFCFC"/>
                </a:solidFill>
                <a:latin typeface="字魂58号-创中黑" panose="00000500000000000000" pitchFamily="2" charset="-122"/>
                <a:ea typeface="字魂58号-创中黑" panose="00000500000000000000" pitchFamily="2" charset="-122"/>
                <a:cs typeface="inpin heiti" charset="-122"/>
              </a:endParaRPr>
            </a:p>
          </p:txBody>
        </p:sp>
      </p:grpSp>
      <p:sp>
        <p:nvSpPr>
          <p:cNvPr id="38" name="Rectangle 27"/>
          <p:cNvSpPr/>
          <p:nvPr/>
        </p:nvSpPr>
        <p:spPr>
          <a:xfrm>
            <a:off x="5217750" y="2191529"/>
            <a:ext cx="5952273" cy="517351"/>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endParaRPr>
          </a:p>
        </p:txBody>
      </p:sp>
      <p:sp>
        <p:nvSpPr>
          <p:cNvPr id="39" name="Rectangle 28"/>
          <p:cNvSpPr/>
          <p:nvPr/>
        </p:nvSpPr>
        <p:spPr>
          <a:xfrm>
            <a:off x="5217750" y="2656350"/>
            <a:ext cx="5952273" cy="520271"/>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endParaRPr>
          </a:p>
        </p:txBody>
      </p:sp>
      <p:sp>
        <p:nvSpPr>
          <p:cNvPr id="40" name="Rectangle 27"/>
          <p:cNvSpPr/>
          <p:nvPr/>
        </p:nvSpPr>
        <p:spPr>
          <a:xfrm>
            <a:off x="5217750" y="3289268"/>
            <a:ext cx="5952273" cy="517351"/>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endParaRPr>
          </a:p>
        </p:txBody>
      </p:sp>
      <p:sp>
        <p:nvSpPr>
          <p:cNvPr id="41" name="Rectangle 28"/>
          <p:cNvSpPr/>
          <p:nvPr/>
        </p:nvSpPr>
        <p:spPr>
          <a:xfrm>
            <a:off x="5217750" y="3754089"/>
            <a:ext cx="5952273" cy="520271"/>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endParaRPr>
          </a:p>
        </p:txBody>
      </p:sp>
      <p:sp>
        <p:nvSpPr>
          <p:cNvPr id="42" name="Rectangle 27"/>
          <p:cNvSpPr/>
          <p:nvPr/>
        </p:nvSpPr>
        <p:spPr>
          <a:xfrm>
            <a:off x="5217750" y="4387008"/>
            <a:ext cx="5952273" cy="517351"/>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endParaRPr>
          </a:p>
        </p:txBody>
      </p:sp>
      <p:sp>
        <p:nvSpPr>
          <p:cNvPr id="43" name="Rectangle 28"/>
          <p:cNvSpPr/>
          <p:nvPr/>
        </p:nvSpPr>
        <p:spPr>
          <a:xfrm>
            <a:off x="5217750" y="4851829"/>
            <a:ext cx="5952273" cy="520271"/>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ppt_x"/>
                                          </p:val>
                                        </p:tav>
                                        <p:tav tm="100000">
                                          <p:val>
                                            <p:strVal val="#ppt_x"/>
                                          </p:val>
                                        </p:tav>
                                      </p:tavLst>
                                    </p:anim>
                                    <p:anim calcmode="lin" valueType="num">
                                      <p:cBhvr additive="base">
                                        <p:cTn id="27" dur="500" fill="hold"/>
                                        <p:tgtEl>
                                          <p:spTgt spid="41"/>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文本框 6"/>
          <p:cNvSpPr txBox="1"/>
          <p:nvPr/>
        </p:nvSpPr>
        <p:spPr>
          <a:xfrm>
            <a:off x="1024994" y="249580"/>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TextBox 15"/>
          <p:cNvSpPr txBox="1"/>
          <p:nvPr/>
        </p:nvSpPr>
        <p:spPr>
          <a:xfrm>
            <a:off x="4415265" y="4178300"/>
            <a:ext cx="2053253"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Lato Light" charset="0"/>
              </a:rPr>
              <a:t>Phenomenon whereby something new and somehow valuable</a:t>
            </a:r>
            <a:endParaRPr lang="en-US" sz="16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Lato Light" charset="0"/>
            </a:endParaRPr>
          </a:p>
        </p:txBody>
      </p:sp>
      <p:sp>
        <p:nvSpPr>
          <p:cNvPr id="9" name="Rectangle 16"/>
          <p:cNvSpPr/>
          <p:nvPr/>
        </p:nvSpPr>
        <p:spPr>
          <a:xfrm>
            <a:off x="4409550" y="3917315"/>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Lato" charset="0"/>
              </a:rPr>
              <a:t>2018</a:t>
            </a:r>
            <a:endParaRPr lang="en-US" sz="1600" b="1"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Lato" charset="0"/>
            </a:endParaRPr>
          </a:p>
        </p:txBody>
      </p:sp>
      <p:sp>
        <p:nvSpPr>
          <p:cNvPr id="10" name="TextBox 17"/>
          <p:cNvSpPr txBox="1"/>
          <p:nvPr/>
        </p:nvSpPr>
        <p:spPr>
          <a:xfrm>
            <a:off x="1494790" y="2806700"/>
            <a:ext cx="2312670"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Lato Light" charset="0"/>
              </a:rPr>
              <a:t>Phenomenon whereby something new and somehow valuable</a:t>
            </a:r>
            <a:endParaRPr lang="en-US" sz="16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Lato Light" charset="0"/>
            </a:endParaRPr>
          </a:p>
        </p:txBody>
      </p:sp>
      <p:sp>
        <p:nvSpPr>
          <p:cNvPr id="11" name="Rectangle 18"/>
          <p:cNvSpPr/>
          <p:nvPr/>
        </p:nvSpPr>
        <p:spPr>
          <a:xfrm>
            <a:off x="1489075" y="2546350"/>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Lato" charset="0"/>
              </a:rPr>
              <a:t>2010</a:t>
            </a:r>
            <a:endParaRPr lang="en-US" sz="1600" b="1"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Lato" charset="0"/>
            </a:endParaRPr>
          </a:p>
        </p:txBody>
      </p:sp>
      <p:sp>
        <p:nvSpPr>
          <p:cNvPr id="12" name="TextBox 19"/>
          <p:cNvSpPr txBox="1"/>
          <p:nvPr/>
        </p:nvSpPr>
        <p:spPr>
          <a:xfrm>
            <a:off x="4415265" y="2806700"/>
            <a:ext cx="2412367"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Lato Light" charset="0"/>
              </a:rPr>
              <a:t>Phenomenon whereby something new and somehow valuable</a:t>
            </a:r>
            <a:endParaRPr lang="en-US" sz="16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Lato Light" charset="0"/>
            </a:endParaRPr>
          </a:p>
        </p:txBody>
      </p:sp>
      <p:sp>
        <p:nvSpPr>
          <p:cNvPr id="13" name="Rectangle 20"/>
          <p:cNvSpPr/>
          <p:nvPr/>
        </p:nvSpPr>
        <p:spPr>
          <a:xfrm>
            <a:off x="4409550" y="2546350"/>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Lato" charset="0"/>
              </a:rPr>
              <a:t>2012</a:t>
            </a:r>
            <a:endParaRPr lang="en-US" sz="1600" b="1"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Lato" charset="0"/>
            </a:endParaRPr>
          </a:p>
        </p:txBody>
      </p:sp>
      <p:sp>
        <p:nvSpPr>
          <p:cNvPr id="14" name="TextBox 21"/>
          <p:cNvSpPr txBox="1"/>
          <p:nvPr/>
        </p:nvSpPr>
        <p:spPr>
          <a:xfrm>
            <a:off x="1494790" y="4224020"/>
            <a:ext cx="2182793"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Lato Light" charset="0"/>
              </a:rPr>
              <a:t>Phenomenon whereby something new and somehow valuable</a:t>
            </a:r>
            <a:endParaRPr lang="en-US" sz="16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Lato Light" charset="0"/>
            </a:endParaRPr>
          </a:p>
        </p:txBody>
      </p:sp>
      <p:sp>
        <p:nvSpPr>
          <p:cNvPr id="15" name="Rectangle 22"/>
          <p:cNvSpPr/>
          <p:nvPr/>
        </p:nvSpPr>
        <p:spPr>
          <a:xfrm>
            <a:off x="1489075" y="3963035"/>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Lato" charset="0"/>
              </a:rPr>
              <a:t>2015</a:t>
            </a:r>
            <a:endParaRPr lang="en-US" sz="1600" b="1"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Lato" charset="0"/>
            </a:endParaRPr>
          </a:p>
        </p:txBody>
      </p:sp>
      <p:sp>
        <p:nvSpPr>
          <p:cNvPr id="16" name="Rectangle 23"/>
          <p:cNvSpPr/>
          <p:nvPr/>
        </p:nvSpPr>
        <p:spPr>
          <a:xfrm>
            <a:off x="4069825" y="3987800"/>
            <a:ext cx="64770" cy="683895"/>
          </a:xfrm>
          <a:prstGeom prst="rect">
            <a:avLst/>
          </a:prstGeom>
          <a:gradFill>
            <a:gsLst>
              <a:gs pos="0">
                <a:srgbClr val="C51F2D"/>
              </a:gs>
              <a:gs pos="100000">
                <a:srgbClr val="83062E"/>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9号-创粗黑" panose="00000500000000000000" pitchFamily="2" charset="-122"/>
              <a:ea typeface="字魂59号-创粗黑" panose="00000500000000000000" pitchFamily="2" charset="-122"/>
            </a:endParaRPr>
          </a:p>
        </p:txBody>
      </p:sp>
      <p:sp>
        <p:nvSpPr>
          <p:cNvPr id="17" name="Rectangle 24"/>
          <p:cNvSpPr/>
          <p:nvPr/>
        </p:nvSpPr>
        <p:spPr>
          <a:xfrm>
            <a:off x="1149350" y="3987800"/>
            <a:ext cx="64770" cy="683895"/>
          </a:xfrm>
          <a:prstGeom prst="rect">
            <a:avLst/>
          </a:prstGeom>
          <a:gradFill>
            <a:gsLst>
              <a:gs pos="0">
                <a:srgbClr val="C51F2D"/>
              </a:gs>
              <a:gs pos="100000">
                <a:srgbClr val="83062E"/>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9号-创粗黑" panose="00000500000000000000" pitchFamily="2" charset="-122"/>
              <a:ea typeface="字魂59号-创粗黑" panose="00000500000000000000" pitchFamily="2" charset="-122"/>
            </a:endParaRPr>
          </a:p>
        </p:txBody>
      </p:sp>
      <p:sp>
        <p:nvSpPr>
          <p:cNvPr id="18" name="Rectangle 25"/>
          <p:cNvSpPr/>
          <p:nvPr/>
        </p:nvSpPr>
        <p:spPr>
          <a:xfrm>
            <a:off x="4069825" y="2611120"/>
            <a:ext cx="64770" cy="683895"/>
          </a:xfrm>
          <a:prstGeom prst="rect">
            <a:avLst/>
          </a:prstGeom>
          <a:gradFill>
            <a:gsLst>
              <a:gs pos="0">
                <a:srgbClr val="C51F2D"/>
              </a:gs>
              <a:gs pos="100000">
                <a:srgbClr val="83062E"/>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9号-创粗黑" panose="00000500000000000000" pitchFamily="2" charset="-122"/>
              <a:ea typeface="字魂59号-创粗黑" panose="00000500000000000000" pitchFamily="2" charset="-122"/>
            </a:endParaRPr>
          </a:p>
        </p:txBody>
      </p:sp>
      <p:sp>
        <p:nvSpPr>
          <p:cNvPr id="19" name="Rectangle 26"/>
          <p:cNvSpPr/>
          <p:nvPr/>
        </p:nvSpPr>
        <p:spPr>
          <a:xfrm>
            <a:off x="1149350" y="2619375"/>
            <a:ext cx="64770" cy="683895"/>
          </a:xfrm>
          <a:prstGeom prst="rect">
            <a:avLst/>
          </a:prstGeom>
          <a:gradFill>
            <a:gsLst>
              <a:gs pos="0">
                <a:srgbClr val="C51F2D"/>
              </a:gs>
              <a:gs pos="100000">
                <a:srgbClr val="83062E"/>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9号-创粗黑" panose="00000500000000000000" pitchFamily="2" charset="-122"/>
              <a:ea typeface="字魂59号-创粗黑" panose="00000500000000000000" pitchFamily="2" charset="-122"/>
            </a:endParaRPr>
          </a:p>
        </p:txBody>
      </p:sp>
      <p:sp>
        <p:nvSpPr>
          <p:cNvPr id="20" name="椭圆 19"/>
          <p:cNvSpPr/>
          <p:nvPr/>
        </p:nvSpPr>
        <p:spPr>
          <a:xfrm>
            <a:off x="7435437" y="-297653"/>
            <a:ext cx="7870699" cy="7870699"/>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8号-创中黑" panose="00000500000000000000" pitchFamily="2" charset="-122"/>
              <a:ea typeface="字魂58号-创中黑" panose="00000500000000000000" pitchFamily="2" charset="-122"/>
            </a:endParaRPr>
          </a:p>
        </p:txBody>
      </p:sp>
      <p:sp>
        <p:nvSpPr>
          <p:cNvPr id="21" name="椭圆 20"/>
          <p:cNvSpPr/>
          <p:nvPr/>
        </p:nvSpPr>
        <p:spPr>
          <a:xfrm>
            <a:off x="7607095" y="1119352"/>
            <a:ext cx="804001" cy="804001"/>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文本框 6"/>
          <p:cNvSpPr txBox="1"/>
          <p:nvPr/>
        </p:nvSpPr>
        <p:spPr>
          <a:xfrm>
            <a:off x="1024994" y="249580"/>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TextBox 7"/>
          <p:cNvSpPr txBox="1"/>
          <p:nvPr/>
        </p:nvSpPr>
        <p:spPr>
          <a:xfrm>
            <a:off x="5021674" y="2506461"/>
            <a:ext cx="2646878"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添加标题内容</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9" name="Google Shape;86;p19"/>
          <p:cNvSpPr txBox="1"/>
          <p:nvPr/>
        </p:nvSpPr>
        <p:spPr>
          <a:xfrm>
            <a:off x="5021674" y="2072191"/>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sz="2400" b="0" i="0" u="none" strike="noStrike" cap="none">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10" name="TextBox 24"/>
          <p:cNvSpPr txBox="1"/>
          <p:nvPr/>
        </p:nvSpPr>
        <p:spPr>
          <a:xfrm>
            <a:off x="5021673" y="3304468"/>
            <a:ext cx="5762173" cy="1900184"/>
          </a:xfrm>
          <a:prstGeom prst="rect">
            <a:avLst/>
          </a:prstGeom>
          <a:noFill/>
        </p:spPr>
        <p:txBody>
          <a:bodyPr wrap="square" lIns="91423" tIns="45712" rIns="91423" bIns="45712" rtlCol="0">
            <a:spAutoFit/>
          </a:bodyPr>
          <a:lstStyle/>
          <a:p>
            <a:pPr defTabSz="1217930">
              <a:lnSpc>
                <a:spcPct val="150000"/>
              </a:lnSpc>
              <a:defRPr/>
            </a:pPr>
            <a:r>
              <a:rPr lang="zh-CN" altLang="en-US" sz="16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请在此处添加具体内容，文字尽量言简意赅，简单说明即可，不必过于繁琐</a:t>
            </a:r>
            <a:endParaRPr lang="zh-CN" altLang="en-US" sz="16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1" name="圆: 空心 10"/>
          <p:cNvSpPr/>
          <p:nvPr/>
        </p:nvSpPr>
        <p:spPr>
          <a:xfrm>
            <a:off x="11761434" y="269074"/>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圆: 空心 11"/>
          <p:cNvSpPr/>
          <p:nvPr/>
        </p:nvSpPr>
        <p:spPr>
          <a:xfrm>
            <a:off x="9301163" y="557911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圆: 空心 12"/>
          <p:cNvSpPr/>
          <p:nvPr/>
        </p:nvSpPr>
        <p:spPr>
          <a:xfrm>
            <a:off x="9429200" y="562356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圆: 空心 13"/>
          <p:cNvSpPr/>
          <p:nvPr/>
        </p:nvSpPr>
        <p:spPr>
          <a:xfrm>
            <a:off x="828586" y="6429232"/>
            <a:ext cx="857535" cy="857535"/>
          </a:xfrm>
          <a:prstGeom prst="donut">
            <a:avLst>
              <a:gd name="adj" fmla="val 913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圆: 空心 14"/>
          <p:cNvSpPr/>
          <p:nvPr/>
        </p:nvSpPr>
        <p:spPr>
          <a:xfrm>
            <a:off x="11794990" y="4366354"/>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圆: 空心 15"/>
          <p:cNvSpPr/>
          <p:nvPr/>
        </p:nvSpPr>
        <p:spPr>
          <a:xfrm>
            <a:off x="10101265" y="1659719"/>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9" name="图片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3696" y="1654212"/>
            <a:ext cx="3230758" cy="39551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文本框 6"/>
          <p:cNvSpPr txBox="1"/>
          <p:nvPr/>
        </p:nvSpPr>
        <p:spPr>
          <a:xfrm>
            <a:off x="1024994" y="249580"/>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Rectangle 27"/>
          <p:cNvSpPr/>
          <p:nvPr/>
        </p:nvSpPr>
        <p:spPr>
          <a:xfrm>
            <a:off x="1379932" y="4632890"/>
            <a:ext cx="2749178" cy="505010"/>
          </a:xfrm>
          <a:prstGeom prst="rect">
            <a:avLst/>
          </a:prstGeom>
        </p:spPr>
        <p:txBody>
          <a:bodyPr wrap="square">
            <a:spAutoFit/>
          </a:bodyPr>
          <a:lstStyle/>
          <a:p>
            <a:pPr algn="ctr" defTabSz="1828800">
              <a:lnSpc>
                <a:spcPct val="120000"/>
              </a:lnSpc>
            </a:pPr>
            <a:r>
              <a:rPr lang="zh-CN" altLang="en-US" sz="2400" b="1"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rPr>
              <a:t>输入标题</a:t>
            </a:r>
            <a:endParaRPr lang="en-US" altLang="zh-CN" sz="2400" b="1"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endParaRPr>
          </a:p>
        </p:txBody>
      </p:sp>
      <p:sp>
        <p:nvSpPr>
          <p:cNvPr id="9" name="Rectangle 28"/>
          <p:cNvSpPr/>
          <p:nvPr/>
        </p:nvSpPr>
        <p:spPr>
          <a:xfrm>
            <a:off x="1379932" y="5097710"/>
            <a:ext cx="2749178" cy="963469"/>
          </a:xfrm>
          <a:prstGeom prst="rect">
            <a:avLst/>
          </a:prstGeom>
        </p:spPr>
        <p:txBody>
          <a:bodyPr wrap="square">
            <a:spAutoFit/>
          </a:bodyPr>
          <a:lstStyle/>
          <a:p>
            <a:pPr algn="ctr" defTabSz="1828800" rtl="0">
              <a:lnSpc>
                <a:spcPct val="120000"/>
              </a:lnSpc>
            </a:pPr>
            <a:r>
              <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endParaRPr>
          </a:p>
        </p:txBody>
      </p:sp>
      <p:sp>
        <p:nvSpPr>
          <p:cNvPr id="10" name="Rectangle 27"/>
          <p:cNvSpPr/>
          <p:nvPr/>
        </p:nvSpPr>
        <p:spPr>
          <a:xfrm>
            <a:off x="4778452" y="4632890"/>
            <a:ext cx="2749178" cy="505010"/>
          </a:xfrm>
          <a:prstGeom prst="rect">
            <a:avLst/>
          </a:prstGeom>
        </p:spPr>
        <p:txBody>
          <a:bodyPr wrap="square">
            <a:spAutoFit/>
          </a:bodyPr>
          <a:lstStyle/>
          <a:p>
            <a:pPr algn="ctr" defTabSz="1828800">
              <a:lnSpc>
                <a:spcPct val="120000"/>
              </a:lnSpc>
            </a:pPr>
            <a:r>
              <a:rPr lang="zh-CN" altLang="en-US" sz="2400" b="1"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rPr>
              <a:t>输入标题</a:t>
            </a:r>
            <a:endParaRPr lang="en-US" altLang="zh-CN" sz="2400" b="1"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endParaRPr>
          </a:p>
        </p:txBody>
      </p:sp>
      <p:sp>
        <p:nvSpPr>
          <p:cNvPr id="11" name="Rectangle 28"/>
          <p:cNvSpPr/>
          <p:nvPr/>
        </p:nvSpPr>
        <p:spPr>
          <a:xfrm>
            <a:off x="4778452" y="5097710"/>
            <a:ext cx="2749178" cy="963469"/>
          </a:xfrm>
          <a:prstGeom prst="rect">
            <a:avLst/>
          </a:prstGeom>
        </p:spPr>
        <p:txBody>
          <a:bodyPr wrap="square">
            <a:spAutoFit/>
          </a:bodyPr>
          <a:lstStyle/>
          <a:p>
            <a:pPr algn="ctr" defTabSz="1828800" rtl="0">
              <a:lnSpc>
                <a:spcPct val="120000"/>
              </a:lnSpc>
            </a:pPr>
            <a:r>
              <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endParaRPr>
          </a:p>
        </p:txBody>
      </p:sp>
      <p:sp>
        <p:nvSpPr>
          <p:cNvPr id="12" name="Rectangle 27"/>
          <p:cNvSpPr/>
          <p:nvPr/>
        </p:nvSpPr>
        <p:spPr>
          <a:xfrm>
            <a:off x="8041605" y="4632890"/>
            <a:ext cx="2749178" cy="505010"/>
          </a:xfrm>
          <a:prstGeom prst="rect">
            <a:avLst/>
          </a:prstGeom>
        </p:spPr>
        <p:txBody>
          <a:bodyPr wrap="square">
            <a:spAutoFit/>
          </a:bodyPr>
          <a:lstStyle/>
          <a:p>
            <a:pPr algn="ctr" defTabSz="1828800">
              <a:lnSpc>
                <a:spcPct val="120000"/>
              </a:lnSpc>
            </a:pPr>
            <a:r>
              <a:rPr lang="zh-CN" altLang="en-US" sz="2400" b="1"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rPr>
              <a:t>输入标题</a:t>
            </a:r>
            <a:endParaRPr lang="en-US" altLang="zh-CN" sz="2400" b="1"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endParaRPr>
          </a:p>
        </p:txBody>
      </p:sp>
      <p:sp>
        <p:nvSpPr>
          <p:cNvPr id="13" name="Rectangle 28"/>
          <p:cNvSpPr/>
          <p:nvPr/>
        </p:nvSpPr>
        <p:spPr>
          <a:xfrm>
            <a:off x="8041605" y="5097710"/>
            <a:ext cx="2749178" cy="963469"/>
          </a:xfrm>
          <a:prstGeom prst="rect">
            <a:avLst/>
          </a:prstGeom>
        </p:spPr>
        <p:txBody>
          <a:bodyPr wrap="square">
            <a:spAutoFit/>
          </a:bodyPr>
          <a:lstStyle/>
          <a:p>
            <a:pPr algn="ctr" defTabSz="1828800" rtl="0">
              <a:lnSpc>
                <a:spcPct val="120000"/>
              </a:lnSpc>
            </a:pPr>
            <a:r>
              <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endParaRPr>
          </a:p>
        </p:txBody>
      </p:sp>
      <p:sp>
        <p:nvSpPr>
          <p:cNvPr id="14" name="椭圆 13"/>
          <p:cNvSpPr/>
          <p:nvPr/>
        </p:nvSpPr>
        <p:spPr>
          <a:xfrm>
            <a:off x="1734860" y="1946949"/>
            <a:ext cx="2146136" cy="2146136"/>
          </a:xfrm>
          <a:prstGeom prst="ellipse">
            <a:avLst/>
          </a:prstGeom>
          <a:gradFill>
            <a:gsLst>
              <a:gs pos="0">
                <a:srgbClr val="87082E"/>
              </a:gs>
              <a:gs pos="100000">
                <a:srgbClr val="C51F2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2049154" y="2261243"/>
            <a:ext cx="10711156" cy="3681768"/>
            <a:chOff x="1480844" y="1797150"/>
            <a:chExt cx="10711156" cy="3681768"/>
          </a:xfrm>
        </p:grpSpPr>
        <p:cxnSp>
          <p:nvCxnSpPr>
            <p:cNvPr id="16" name="直接连接符 15"/>
            <p:cNvCxnSpPr>
              <a:stCxn id="14" idx="1"/>
              <a:endCxn id="14" idx="7"/>
            </p:cNvCxnSpPr>
            <p:nvPr/>
          </p:nvCxnSpPr>
          <p:spPr>
            <a:xfrm>
              <a:off x="1480844" y="1797150"/>
              <a:ext cx="15175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701213" y="4611383"/>
              <a:ext cx="2190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586913" y="4750978"/>
              <a:ext cx="2409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9525000" y="4885919"/>
              <a:ext cx="251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9482138" y="5028794"/>
              <a:ext cx="26336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9439279" y="5176432"/>
              <a:ext cx="27146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9420225" y="5328832"/>
              <a:ext cx="2752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9396414" y="5478917"/>
              <a:ext cx="2795586"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10800000">
            <a:off x="1414163" y="3184390"/>
            <a:ext cx="2795586" cy="999552"/>
            <a:chOff x="9396414" y="4479366"/>
            <a:chExt cx="2795586" cy="999552"/>
          </a:xfrm>
        </p:grpSpPr>
        <p:cxnSp>
          <p:nvCxnSpPr>
            <p:cNvPr id="25" name="直接连接符 24"/>
            <p:cNvCxnSpPr/>
            <p:nvPr/>
          </p:nvCxnSpPr>
          <p:spPr>
            <a:xfrm>
              <a:off x="9813366" y="4479366"/>
              <a:ext cx="1970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701213" y="4611383"/>
              <a:ext cx="2190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586913" y="4750978"/>
              <a:ext cx="2409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9525000" y="4885919"/>
              <a:ext cx="251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9482138" y="5028794"/>
              <a:ext cx="26336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9439279" y="5176432"/>
              <a:ext cx="27146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420225" y="5328832"/>
              <a:ext cx="2752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396414" y="5478917"/>
              <a:ext cx="2795586"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1153299" y="2109880"/>
            <a:ext cx="3193961" cy="999552"/>
            <a:chOff x="9396414" y="4479366"/>
            <a:chExt cx="2795586" cy="999552"/>
          </a:xfrm>
        </p:grpSpPr>
        <p:cxnSp>
          <p:nvCxnSpPr>
            <p:cNvPr id="34" name="直接连接符 33"/>
            <p:cNvCxnSpPr/>
            <p:nvPr/>
          </p:nvCxnSpPr>
          <p:spPr>
            <a:xfrm>
              <a:off x="9813366" y="4479366"/>
              <a:ext cx="1970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9701213" y="4611383"/>
              <a:ext cx="2190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9586913" y="4750978"/>
              <a:ext cx="2409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525000" y="4885919"/>
              <a:ext cx="251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482138" y="5028794"/>
              <a:ext cx="26336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439279" y="5176432"/>
              <a:ext cx="27146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9420225" y="5328832"/>
              <a:ext cx="2752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9396414" y="5478917"/>
              <a:ext cx="2795586"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 name="椭圆 41"/>
          <p:cNvSpPr/>
          <p:nvPr/>
        </p:nvSpPr>
        <p:spPr>
          <a:xfrm>
            <a:off x="5080580" y="1946949"/>
            <a:ext cx="2146136" cy="2146136"/>
          </a:xfrm>
          <a:prstGeom prst="ellipse">
            <a:avLst/>
          </a:prstGeom>
          <a:gradFill>
            <a:gsLst>
              <a:gs pos="0">
                <a:srgbClr val="87082E"/>
              </a:gs>
              <a:gs pos="100000">
                <a:srgbClr val="C51F2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rot="10800000">
            <a:off x="4759883" y="3184390"/>
            <a:ext cx="2795586" cy="999552"/>
            <a:chOff x="9396414" y="4479366"/>
            <a:chExt cx="2795586" cy="999552"/>
          </a:xfrm>
        </p:grpSpPr>
        <p:cxnSp>
          <p:nvCxnSpPr>
            <p:cNvPr id="44" name="直接连接符 43"/>
            <p:cNvCxnSpPr/>
            <p:nvPr/>
          </p:nvCxnSpPr>
          <p:spPr>
            <a:xfrm>
              <a:off x="9813366" y="4479366"/>
              <a:ext cx="1970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9701213" y="4611383"/>
              <a:ext cx="2190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9586913" y="4750978"/>
              <a:ext cx="2409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9525000" y="4885919"/>
              <a:ext cx="251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9482138" y="5028794"/>
              <a:ext cx="26336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9439279" y="5176432"/>
              <a:ext cx="27146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9420225" y="5328832"/>
              <a:ext cx="2752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9396414" y="5478917"/>
              <a:ext cx="2795586"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4499019" y="2109880"/>
            <a:ext cx="3193961" cy="999552"/>
            <a:chOff x="9396414" y="4479366"/>
            <a:chExt cx="2795586" cy="999552"/>
          </a:xfrm>
        </p:grpSpPr>
        <p:cxnSp>
          <p:nvCxnSpPr>
            <p:cNvPr id="53" name="直接连接符 52"/>
            <p:cNvCxnSpPr/>
            <p:nvPr/>
          </p:nvCxnSpPr>
          <p:spPr>
            <a:xfrm>
              <a:off x="9813366" y="4479366"/>
              <a:ext cx="1970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9701213" y="4611383"/>
              <a:ext cx="2190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9586913" y="4750978"/>
              <a:ext cx="2409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9525000" y="4885919"/>
              <a:ext cx="251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9482138" y="5028794"/>
              <a:ext cx="26336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9439279" y="5176432"/>
              <a:ext cx="27146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9420225" y="5328832"/>
              <a:ext cx="2752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9396414" y="5478917"/>
              <a:ext cx="2795586"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1" name="椭圆 60"/>
          <p:cNvSpPr/>
          <p:nvPr/>
        </p:nvSpPr>
        <p:spPr>
          <a:xfrm>
            <a:off x="8334063" y="1946949"/>
            <a:ext cx="2146136" cy="2146136"/>
          </a:xfrm>
          <a:prstGeom prst="ellipse">
            <a:avLst/>
          </a:prstGeom>
          <a:gradFill>
            <a:gsLst>
              <a:gs pos="0">
                <a:srgbClr val="87082E"/>
              </a:gs>
              <a:gs pos="100000">
                <a:srgbClr val="C51F2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rot="10800000">
            <a:off x="8013366" y="3184390"/>
            <a:ext cx="2795586" cy="999552"/>
            <a:chOff x="9396414" y="4479366"/>
            <a:chExt cx="2795586" cy="999552"/>
          </a:xfrm>
        </p:grpSpPr>
        <p:cxnSp>
          <p:nvCxnSpPr>
            <p:cNvPr id="63" name="直接连接符 62"/>
            <p:cNvCxnSpPr/>
            <p:nvPr/>
          </p:nvCxnSpPr>
          <p:spPr>
            <a:xfrm>
              <a:off x="9813366" y="4479366"/>
              <a:ext cx="1970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9701213" y="4611383"/>
              <a:ext cx="2190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9586913" y="4750978"/>
              <a:ext cx="2409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9525000" y="4885919"/>
              <a:ext cx="251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9482138" y="5028794"/>
              <a:ext cx="26336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9439279" y="5176432"/>
              <a:ext cx="27146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9420225" y="5328832"/>
              <a:ext cx="2752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9396414" y="5478917"/>
              <a:ext cx="2795586"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8071125" y="2063245"/>
            <a:ext cx="3193961" cy="999552"/>
            <a:chOff x="9396414" y="4479366"/>
            <a:chExt cx="2795586" cy="999552"/>
          </a:xfrm>
        </p:grpSpPr>
        <p:cxnSp>
          <p:nvCxnSpPr>
            <p:cNvPr id="72" name="直接连接符 71"/>
            <p:cNvCxnSpPr/>
            <p:nvPr/>
          </p:nvCxnSpPr>
          <p:spPr>
            <a:xfrm>
              <a:off x="9813366" y="4479366"/>
              <a:ext cx="19705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9701213" y="4611383"/>
              <a:ext cx="2190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9586913" y="4750978"/>
              <a:ext cx="2409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9525000" y="4885919"/>
              <a:ext cx="2514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9482138" y="5028794"/>
              <a:ext cx="26336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9439279" y="5176432"/>
              <a:ext cx="27146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9420225" y="5328832"/>
              <a:ext cx="2752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9396414" y="5478917"/>
              <a:ext cx="2795586"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0" name="Freeform 144"/>
          <p:cNvSpPr>
            <a:spLocks noEditPoints="1"/>
          </p:cNvSpPr>
          <p:nvPr/>
        </p:nvSpPr>
        <p:spPr bwMode="auto">
          <a:xfrm>
            <a:off x="2310632" y="2658421"/>
            <a:ext cx="804420" cy="697586"/>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121920" tIns="60960" rIns="121920" bIns="60960" numCol="1" anchor="t" anchorCtr="0" compatLnSpc="1"/>
          <a:lstStyle/>
          <a:p>
            <a:endParaRPr lang="en-US" sz="2665" dirty="0">
              <a:latin typeface="inpin heiti" charset="-122"/>
            </a:endParaRPr>
          </a:p>
        </p:txBody>
      </p:sp>
      <p:sp>
        <p:nvSpPr>
          <p:cNvPr id="81" name="Freeform 113"/>
          <p:cNvSpPr>
            <a:spLocks noEditPoints="1"/>
          </p:cNvSpPr>
          <p:nvPr/>
        </p:nvSpPr>
        <p:spPr bwMode="auto">
          <a:xfrm>
            <a:off x="5664274" y="2679378"/>
            <a:ext cx="873554" cy="685014"/>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ln>
        </p:spPr>
        <p:txBody>
          <a:bodyPr vert="horz" wrap="square" lIns="121920" tIns="60960" rIns="121920" bIns="60960" numCol="1" anchor="t" anchorCtr="0" compatLnSpc="1"/>
          <a:lstStyle/>
          <a:p>
            <a:endParaRPr lang="en-US" sz="2665" dirty="0">
              <a:latin typeface="inpin heiti" charset="-122"/>
            </a:endParaRPr>
          </a:p>
        </p:txBody>
      </p:sp>
      <p:sp>
        <p:nvSpPr>
          <p:cNvPr id="82" name="Freeform 105"/>
          <p:cNvSpPr>
            <a:spLocks noEditPoints="1"/>
          </p:cNvSpPr>
          <p:nvPr/>
        </p:nvSpPr>
        <p:spPr bwMode="auto">
          <a:xfrm>
            <a:off x="8989433" y="2562822"/>
            <a:ext cx="867266" cy="85469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2665" dirty="0">
              <a:latin typeface="inpin heiti"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80"/>
                                        </p:tgtEl>
                                        <p:attrNameLst>
                                          <p:attrName>style.visibility</p:attrName>
                                        </p:attrNameLst>
                                      </p:cBhvr>
                                      <p:to>
                                        <p:strVal val="visible"/>
                                      </p:to>
                                    </p:set>
                                    <p:anim calcmode="lin" valueType="num">
                                      <p:cBhvr>
                                        <p:cTn id="34" dur="500" fill="hold"/>
                                        <p:tgtEl>
                                          <p:spTgt spid="80"/>
                                        </p:tgtEl>
                                        <p:attrNameLst>
                                          <p:attrName>ppt_w</p:attrName>
                                        </p:attrNameLst>
                                      </p:cBhvr>
                                      <p:tavLst>
                                        <p:tav tm="0">
                                          <p:val>
                                            <p:fltVal val="0"/>
                                          </p:val>
                                        </p:tav>
                                        <p:tav tm="100000">
                                          <p:val>
                                            <p:strVal val="#ppt_w"/>
                                          </p:val>
                                        </p:tav>
                                      </p:tavLst>
                                    </p:anim>
                                    <p:anim calcmode="lin" valueType="num">
                                      <p:cBhvr>
                                        <p:cTn id="35" dur="500" fill="hold"/>
                                        <p:tgtEl>
                                          <p:spTgt spid="80"/>
                                        </p:tgtEl>
                                        <p:attrNameLst>
                                          <p:attrName>ppt_h</p:attrName>
                                        </p:attrNameLst>
                                      </p:cBhvr>
                                      <p:tavLst>
                                        <p:tav tm="0">
                                          <p:val>
                                            <p:fltVal val="0"/>
                                          </p:val>
                                        </p:tav>
                                        <p:tav tm="100000">
                                          <p:val>
                                            <p:strVal val="#ppt_h"/>
                                          </p:val>
                                        </p:tav>
                                      </p:tavLst>
                                    </p:anim>
                                    <p:animEffect transition="in" filter="fade">
                                      <p:cBhvr>
                                        <p:cTn id="36" dur="500"/>
                                        <p:tgtEl>
                                          <p:spTgt spid="80"/>
                                        </p:tgtEl>
                                      </p:cBhvr>
                                    </p:animEffect>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81"/>
                                        </p:tgtEl>
                                        <p:attrNameLst>
                                          <p:attrName>style.visibility</p:attrName>
                                        </p:attrNameLst>
                                      </p:cBhvr>
                                      <p:to>
                                        <p:strVal val="visible"/>
                                      </p:to>
                                    </p:set>
                                    <p:anim calcmode="lin" valueType="num">
                                      <p:cBhvr>
                                        <p:cTn id="40" dur="500" fill="hold"/>
                                        <p:tgtEl>
                                          <p:spTgt spid="81"/>
                                        </p:tgtEl>
                                        <p:attrNameLst>
                                          <p:attrName>ppt_w</p:attrName>
                                        </p:attrNameLst>
                                      </p:cBhvr>
                                      <p:tavLst>
                                        <p:tav tm="0">
                                          <p:val>
                                            <p:fltVal val="0"/>
                                          </p:val>
                                        </p:tav>
                                        <p:tav tm="100000">
                                          <p:val>
                                            <p:strVal val="#ppt_w"/>
                                          </p:val>
                                        </p:tav>
                                      </p:tavLst>
                                    </p:anim>
                                    <p:anim calcmode="lin" valueType="num">
                                      <p:cBhvr>
                                        <p:cTn id="41" dur="500" fill="hold"/>
                                        <p:tgtEl>
                                          <p:spTgt spid="81"/>
                                        </p:tgtEl>
                                        <p:attrNameLst>
                                          <p:attrName>ppt_h</p:attrName>
                                        </p:attrNameLst>
                                      </p:cBhvr>
                                      <p:tavLst>
                                        <p:tav tm="0">
                                          <p:val>
                                            <p:fltVal val="0"/>
                                          </p:val>
                                        </p:tav>
                                        <p:tav tm="100000">
                                          <p:val>
                                            <p:strVal val="#ppt_h"/>
                                          </p:val>
                                        </p:tav>
                                      </p:tavLst>
                                    </p:anim>
                                    <p:animEffect transition="in" filter="fade">
                                      <p:cBhvr>
                                        <p:cTn id="42" dur="500"/>
                                        <p:tgtEl>
                                          <p:spTgt spid="81"/>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500" fill="hold"/>
                                        <p:tgtEl>
                                          <p:spTgt spid="82"/>
                                        </p:tgtEl>
                                        <p:attrNameLst>
                                          <p:attrName>ppt_w</p:attrName>
                                        </p:attrNameLst>
                                      </p:cBhvr>
                                      <p:tavLst>
                                        <p:tav tm="0">
                                          <p:val>
                                            <p:fltVal val="0"/>
                                          </p:val>
                                        </p:tav>
                                        <p:tav tm="100000">
                                          <p:val>
                                            <p:strVal val="#ppt_w"/>
                                          </p:val>
                                        </p:tav>
                                      </p:tavLst>
                                    </p:anim>
                                    <p:anim calcmode="lin" valueType="num">
                                      <p:cBhvr>
                                        <p:cTn id="47" dur="500" fill="hold"/>
                                        <p:tgtEl>
                                          <p:spTgt spid="82"/>
                                        </p:tgtEl>
                                        <p:attrNameLst>
                                          <p:attrName>ppt_h</p:attrName>
                                        </p:attrNameLst>
                                      </p:cBhvr>
                                      <p:tavLst>
                                        <p:tav tm="0">
                                          <p:val>
                                            <p:fltVal val="0"/>
                                          </p:val>
                                        </p:tav>
                                        <p:tav tm="100000">
                                          <p:val>
                                            <p:strVal val="#ppt_h"/>
                                          </p:val>
                                        </p:tav>
                                      </p:tavLst>
                                    </p:anim>
                                    <p:animEffect transition="in" filter="fade">
                                      <p:cBhvr>
                                        <p:cTn id="4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80" grpId="0" bldLvl="0" animBg="1"/>
      <p:bldP spid="81" grpId="0" bldLvl="0" animBg="1"/>
      <p:bldP spid="8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72443" y="2812661"/>
            <a:ext cx="6847114" cy="1246495"/>
          </a:xfrm>
          <a:prstGeom prst="rect">
            <a:avLst/>
          </a:prstGeom>
          <a:noFill/>
        </p:spPr>
        <p:txBody>
          <a:bodyPr wrap="square" rtlCol="0">
            <a:spAutoFit/>
          </a:bodyPr>
          <a:lstStyle/>
          <a:p>
            <a:pPr algn="dist"/>
            <a:r>
              <a:rPr lang="zh-CN" altLang="en-US" sz="7500" b="1" dirty="0">
                <a:gradFill>
                  <a:gsLst>
                    <a:gs pos="2655">
                      <a:srgbClr val="83062E"/>
                    </a:gs>
                    <a:gs pos="53000">
                      <a:srgbClr val="C51F2D"/>
                    </a:gs>
                    <a:gs pos="100000">
                      <a:srgbClr val="83062E"/>
                    </a:gs>
                  </a:gsLst>
                  <a:lin ang="5400000" scaled="1"/>
                </a:gradFill>
                <a:latin typeface="字魂59号-创粗黑" panose="00000500000000000000" pitchFamily="2" charset="-122"/>
                <a:ea typeface="字魂59号-创粗黑" panose="00000500000000000000" pitchFamily="2" charset="-122"/>
              </a:rPr>
              <a:t>感谢您的观看</a:t>
            </a:r>
            <a:endParaRPr lang="zh-CN" altLang="en-US" sz="7500" b="1" dirty="0">
              <a:gradFill>
                <a:gsLst>
                  <a:gs pos="2655">
                    <a:srgbClr val="83062E"/>
                  </a:gs>
                  <a:gs pos="53000">
                    <a:srgbClr val="C51F2D"/>
                  </a:gs>
                  <a:gs pos="100000">
                    <a:srgbClr val="83062E"/>
                  </a:gs>
                </a:gsLst>
                <a:lin ang="5400000" scaled="1"/>
              </a:gradFill>
              <a:latin typeface="字魂59号-创粗黑" panose="00000500000000000000" pitchFamily="2" charset="-122"/>
              <a:ea typeface="字魂59号-创粗黑" panose="00000500000000000000" pitchFamily="2" charset="-122"/>
            </a:endParaRPr>
          </a:p>
        </p:txBody>
      </p:sp>
      <p:sp>
        <p:nvSpPr>
          <p:cNvPr id="4" name="文本框 3"/>
          <p:cNvSpPr txBox="1"/>
          <p:nvPr/>
        </p:nvSpPr>
        <p:spPr>
          <a:xfrm>
            <a:off x="2890837" y="2505587"/>
            <a:ext cx="6410326" cy="338554"/>
          </a:xfrm>
          <a:prstGeom prst="rect">
            <a:avLst/>
          </a:prstGeom>
          <a:noFill/>
          <a:ln>
            <a:solidFill>
              <a:schemeClr val="bg1">
                <a:lumMod val="50000"/>
              </a:schemeClr>
            </a:solidFill>
          </a:ln>
        </p:spPr>
        <p:txBody>
          <a:bodyPr wrap="square" rtlCol="0">
            <a:spAutoFit/>
          </a:bodyPr>
          <a:lstStyle/>
          <a:p>
            <a:pPr algn="dist"/>
            <a:r>
              <a:rPr lang="en-US" altLang="zh-CN" sz="1600" dirty="0">
                <a:latin typeface="字魂58号-创中黑" panose="00000500000000000000" pitchFamily="2" charset="-122"/>
                <a:ea typeface="字魂58号-创中黑" panose="00000500000000000000" pitchFamily="2" charset="-122"/>
              </a:rPr>
              <a:t>THANK YOU </a:t>
            </a:r>
            <a:endParaRPr lang="en-US" altLang="zh-CN" sz="1600" dirty="0">
              <a:latin typeface="字魂58号-创中黑" panose="00000500000000000000" pitchFamily="2" charset="-122"/>
              <a:ea typeface="字魂58号-创中黑" panose="00000500000000000000" pitchFamily="2" charset="-122"/>
            </a:endParaRPr>
          </a:p>
        </p:txBody>
      </p:sp>
      <p:sp>
        <p:nvSpPr>
          <p:cNvPr id="12" name="圆: 空心 11"/>
          <p:cNvSpPr/>
          <p:nvPr/>
        </p:nvSpPr>
        <p:spPr>
          <a:xfrm>
            <a:off x="-363454" y="4002900"/>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圆: 空心 12"/>
          <p:cNvSpPr/>
          <p:nvPr/>
        </p:nvSpPr>
        <p:spPr>
          <a:xfrm>
            <a:off x="3834319" y="1065603"/>
            <a:ext cx="264153" cy="264153"/>
          </a:xfrm>
          <a:prstGeom prst="donut">
            <a:avLst>
              <a:gd name="adj" fmla="val 170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圆: 空心 13"/>
          <p:cNvSpPr/>
          <p:nvPr/>
        </p:nvSpPr>
        <p:spPr>
          <a:xfrm>
            <a:off x="11838438" y="1855482"/>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圆: 空心 14"/>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圆: 空心 15"/>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圆: 空心 16"/>
          <p:cNvSpPr/>
          <p:nvPr/>
        </p:nvSpPr>
        <p:spPr>
          <a:xfrm>
            <a:off x="8369139" y="5440740"/>
            <a:ext cx="857535" cy="857535"/>
          </a:xfrm>
          <a:prstGeom prst="donut">
            <a:avLst>
              <a:gd name="adj" fmla="val 913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圆: 空心 17"/>
          <p:cNvSpPr/>
          <p:nvPr/>
        </p:nvSpPr>
        <p:spPr>
          <a:xfrm>
            <a:off x="3268510" y="6528102"/>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 空心 18"/>
          <p:cNvSpPr/>
          <p:nvPr/>
        </p:nvSpPr>
        <p:spPr>
          <a:xfrm>
            <a:off x="-189899" y="226192"/>
            <a:ext cx="459607" cy="459607"/>
          </a:xfrm>
          <a:prstGeom prst="donut">
            <a:avLst>
              <a:gd name="adj" fmla="val 42133"/>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圆: 空心 19"/>
          <p:cNvSpPr/>
          <p:nvPr/>
        </p:nvSpPr>
        <p:spPr>
          <a:xfrm>
            <a:off x="4523132" y="-324303"/>
            <a:ext cx="648606" cy="648606"/>
          </a:xfrm>
          <a:prstGeom prst="donut">
            <a:avLst>
              <a:gd name="adj" fmla="val 10620"/>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圆: 空心 20"/>
          <p:cNvSpPr/>
          <p:nvPr/>
        </p:nvSpPr>
        <p:spPr>
          <a:xfrm>
            <a:off x="5981020" y="723544"/>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圆: 空心 22"/>
          <p:cNvSpPr/>
          <p:nvPr/>
        </p:nvSpPr>
        <p:spPr>
          <a:xfrm>
            <a:off x="11794990" y="4366354"/>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圆: 空心 24"/>
          <p:cNvSpPr/>
          <p:nvPr/>
        </p:nvSpPr>
        <p:spPr>
          <a:xfrm>
            <a:off x="10101265" y="1659719"/>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圆: 空心 25"/>
          <p:cNvSpPr/>
          <p:nvPr/>
        </p:nvSpPr>
        <p:spPr>
          <a:xfrm>
            <a:off x="11794990" y="-324303"/>
            <a:ext cx="726908" cy="726908"/>
          </a:xfrm>
          <a:prstGeom prst="donut">
            <a:avLst>
              <a:gd name="adj" fmla="val 4595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圆: 空心 26"/>
          <p:cNvSpPr/>
          <p:nvPr/>
        </p:nvSpPr>
        <p:spPr>
          <a:xfrm>
            <a:off x="3004357" y="5500923"/>
            <a:ext cx="264153" cy="264153"/>
          </a:xfrm>
          <a:prstGeom prst="donut">
            <a:avLst>
              <a:gd name="adj" fmla="val 17036"/>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10564586" y="4140159"/>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779816" y="2180538"/>
            <a:ext cx="201080" cy="201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2" grpId="0" animBg="1"/>
      <p:bldP spid="13" grpId="0" animBg="1"/>
      <p:bldP spid="15" grpId="0" animBg="1"/>
      <p:bldP spid="16" grpId="0" animBg="1"/>
      <p:bldP spid="17" grpId="0" animBg="1"/>
      <p:bldP spid="18" grpId="0" animBg="1"/>
      <p:bldP spid="19" grpId="0" animBg="1"/>
      <p:bldP spid="20" grpId="0" animBg="1"/>
      <p:bldP spid="21" grpId="0" animBg="1"/>
      <p:bldP spid="23"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11906" y="2514975"/>
            <a:ext cx="4342614" cy="1246495"/>
          </a:xfrm>
          <a:prstGeom prst="rect">
            <a:avLst/>
          </a:prstGeom>
          <a:noFill/>
        </p:spPr>
        <p:txBody>
          <a:bodyPr wrap="square" rtlCol="0">
            <a:spAutoFit/>
          </a:bodyPr>
          <a:lstStyle/>
          <a:p>
            <a:pPr algn="dist"/>
            <a:r>
              <a:rPr lang="zh-CN" altLang="en-US" sz="7500" b="1" dirty="0">
                <a:gradFill>
                  <a:gsLst>
                    <a:gs pos="2655">
                      <a:srgbClr val="83062E"/>
                    </a:gs>
                    <a:gs pos="53000">
                      <a:srgbClr val="C51F2D"/>
                    </a:gs>
                    <a:gs pos="100000">
                      <a:srgbClr val="83062E"/>
                    </a:gs>
                  </a:gsLst>
                  <a:lin ang="5400000" scaled="1"/>
                </a:gradFill>
                <a:latin typeface="字魂59号-创粗黑" panose="00000500000000000000" pitchFamily="2" charset="-122"/>
                <a:ea typeface="字魂59号-创粗黑" panose="00000500000000000000" pitchFamily="2" charset="-122"/>
              </a:rPr>
              <a:t>工作内容</a:t>
            </a:r>
            <a:endParaRPr lang="zh-CN" altLang="en-US" sz="7500" b="1" dirty="0">
              <a:gradFill>
                <a:gsLst>
                  <a:gs pos="2655">
                    <a:srgbClr val="83062E"/>
                  </a:gs>
                  <a:gs pos="53000">
                    <a:srgbClr val="C51F2D"/>
                  </a:gs>
                  <a:gs pos="100000">
                    <a:srgbClr val="83062E"/>
                  </a:gs>
                </a:gsLst>
                <a:lin ang="5400000" scaled="1"/>
              </a:gradFill>
              <a:latin typeface="字魂59号-创粗黑" panose="00000500000000000000" pitchFamily="2" charset="-122"/>
              <a:ea typeface="字魂59号-创粗黑" panose="00000500000000000000" pitchFamily="2" charset="-122"/>
            </a:endParaRPr>
          </a:p>
        </p:txBody>
      </p:sp>
      <p:sp>
        <p:nvSpPr>
          <p:cNvPr id="4" name="文本框 3"/>
          <p:cNvSpPr txBox="1"/>
          <p:nvPr/>
        </p:nvSpPr>
        <p:spPr>
          <a:xfrm>
            <a:off x="5379076" y="1820743"/>
            <a:ext cx="1433848" cy="523220"/>
          </a:xfrm>
          <a:prstGeom prst="rect">
            <a:avLst/>
          </a:prstGeom>
          <a:noFill/>
          <a:ln>
            <a:solidFill>
              <a:schemeClr val="bg1">
                <a:lumMod val="50000"/>
              </a:schemeClr>
            </a:solidFill>
          </a:ln>
        </p:spPr>
        <p:txBody>
          <a:bodyPr wrap="square" rtlCol="0">
            <a:spAutoFit/>
          </a:bodyPr>
          <a:lstStyle/>
          <a:p>
            <a:pPr algn="ctr"/>
            <a:r>
              <a:rPr lang="en-US" altLang="zh-CN" sz="2800" dirty="0">
                <a:latin typeface="字魂58号-创中黑" panose="00000500000000000000" pitchFamily="2" charset="-122"/>
                <a:ea typeface="字魂58号-创中黑" panose="00000500000000000000" pitchFamily="2" charset="-122"/>
              </a:rPr>
              <a:t>  Part 01  </a:t>
            </a:r>
            <a:endParaRPr lang="en-US" altLang="zh-CN" sz="2800" dirty="0">
              <a:latin typeface="字魂58号-创中黑" panose="00000500000000000000" pitchFamily="2" charset="-122"/>
              <a:ea typeface="字魂58号-创中黑" panose="00000500000000000000" pitchFamily="2" charset="-122"/>
            </a:endParaRPr>
          </a:p>
        </p:txBody>
      </p:sp>
      <p:sp>
        <p:nvSpPr>
          <p:cNvPr id="12" name="圆: 空心 11"/>
          <p:cNvSpPr/>
          <p:nvPr/>
        </p:nvSpPr>
        <p:spPr>
          <a:xfrm>
            <a:off x="-363454" y="4002900"/>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圆: 空心 12"/>
          <p:cNvSpPr/>
          <p:nvPr/>
        </p:nvSpPr>
        <p:spPr>
          <a:xfrm>
            <a:off x="3834319" y="1065603"/>
            <a:ext cx="264153" cy="264153"/>
          </a:xfrm>
          <a:prstGeom prst="donut">
            <a:avLst>
              <a:gd name="adj" fmla="val 170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圆: 空心 13"/>
          <p:cNvSpPr/>
          <p:nvPr/>
        </p:nvSpPr>
        <p:spPr>
          <a:xfrm>
            <a:off x="11838438" y="1855482"/>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圆: 空心 14"/>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圆: 空心 15"/>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圆: 空心 16"/>
          <p:cNvSpPr/>
          <p:nvPr/>
        </p:nvSpPr>
        <p:spPr>
          <a:xfrm>
            <a:off x="8369139" y="5440740"/>
            <a:ext cx="857535" cy="857535"/>
          </a:xfrm>
          <a:prstGeom prst="donut">
            <a:avLst>
              <a:gd name="adj" fmla="val 913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圆: 空心 17"/>
          <p:cNvSpPr/>
          <p:nvPr/>
        </p:nvSpPr>
        <p:spPr>
          <a:xfrm>
            <a:off x="3268510" y="6528102"/>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 空心 18"/>
          <p:cNvSpPr/>
          <p:nvPr/>
        </p:nvSpPr>
        <p:spPr>
          <a:xfrm>
            <a:off x="-189899" y="226192"/>
            <a:ext cx="459607" cy="459607"/>
          </a:xfrm>
          <a:prstGeom prst="donut">
            <a:avLst>
              <a:gd name="adj" fmla="val 42133"/>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圆: 空心 19"/>
          <p:cNvSpPr/>
          <p:nvPr/>
        </p:nvSpPr>
        <p:spPr>
          <a:xfrm>
            <a:off x="4523132" y="-324303"/>
            <a:ext cx="648606" cy="648606"/>
          </a:xfrm>
          <a:prstGeom prst="donut">
            <a:avLst>
              <a:gd name="adj" fmla="val 10620"/>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圆: 空心 20"/>
          <p:cNvSpPr/>
          <p:nvPr/>
        </p:nvSpPr>
        <p:spPr>
          <a:xfrm>
            <a:off x="5981020" y="723544"/>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圆: 空心 22"/>
          <p:cNvSpPr/>
          <p:nvPr/>
        </p:nvSpPr>
        <p:spPr>
          <a:xfrm>
            <a:off x="11794990" y="4366354"/>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圆: 空心 24"/>
          <p:cNvSpPr/>
          <p:nvPr/>
        </p:nvSpPr>
        <p:spPr>
          <a:xfrm>
            <a:off x="10101265" y="1659719"/>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圆: 空心 25"/>
          <p:cNvSpPr/>
          <p:nvPr/>
        </p:nvSpPr>
        <p:spPr>
          <a:xfrm>
            <a:off x="11794990" y="-324303"/>
            <a:ext cx="726908" cy="726908"/>
          </a:xfrm>
          <a:prstGeom prst="donut">
            <a:avLst>
              <a:gd name="adj" fmla="val 4595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圆: 空心 26"/>
          <p:cNvSpPr/>
          <p:nvPr/>
        </p:nvSpPr>
        <p:spPr>
          <a:xfrm>
            <a:off x="3004357" y="5500923"/>
            <a:ext cx="264153" cy="264153"/>
          </a:xfrm>
          <a:prstGeom prst="donut">
            <a:avLst>
              <a:gd name="adj" fmla="val 17036"/>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10564586" y="4140159"/>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779816" y="2180538"/>
            <a:ext cx="201080" cy="201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3951526" y="3867411"/>
            <a:ext cx="4187922" cy="703398"/>
          </a:xfrm>
          <a:prstGeom prst="rect">
            <a:avLst/>
          </a:prstGeom>
          <a:noFill/>
        </p:spPr>
        <p:txBody>
          <a:bodyPr wrap="square" rtlCol="0">
            <a:spAutoFit/>
          </a:bodyPr>
          <a:lstStyle/>
          <a:p>
            <a:pPr algn="ctr">
              <a:lnSpc>
                <a:spcPct val="150000"/>
              </a:lnSpc>
            </a:pP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endPar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1" name="矩形: 圆角 30"/>
          <p:cNvSpPr/>
          <p:nvPr/>
        </p:nvSpPr>
        <p:spPr>
          <a:xfrm>
            <a:off x="5644243" y="4988576"/>
            <a:ext cx="903514" cy="423234"/>
          </a:xfrm>
          <a:prstGeom prst="roundRect">
            <a:avLst>
              <a:gd name="adj" fmla="val 32099"/>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6007132" y="5057183"/>
            <a:ext cx="177734" cy="288471"/>
          </a:xfrm>
          <a:prstGeom prst="chevron">
            <a:avLst>
              <a:gd name="adj" fmla="val 85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2" grpId="0" animBg="1"/>
      <p:bldP spid="13" grpId="0" animBg="1"/>
      <p:bldP spid="15" grpId="0" animBg="1"/>
      <p:bldP spid="16" grpId="0" animBg="1"/>
      <p:bldP spid="17" grpId="0" animBg="1"/>
      <p:bldP spid="18" grpId="0" animBg="1"/>
      <p:bldP spid="19" grpId="0" animBg="1"/>
      <p:bldP spid="20" grpId="0" animBg="1"/>
      <p:bldP spid="21" grpId="0" animBg="1"/>
      <p:bldP spid="23" grpId="0" animBg="1"/>
      <p:bldP spid="25" grpId="0" animBg="1"/>
      <p:bldP spid="26" grpId="0" animBg="1"/>
      <p:bldP spid="27" grpId="0" animBg="1"/>
      <p:bldP spid="30" grpId="0"/>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文本框 6"/>
          <p:cNvSpPr txBox="1"/>
          <p:nvPr/>
        </p:nvSpPr>
        <p:spPr>
          <a:xfrm>
            <a:off x="1024994" y="249580"/>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TextBox 7"/>
          <p:cNvSpPr txBox="1"/>
          <p:nvPr/>
        </p:nvSpPr>
        <p:spPr>
          <a:xfrm>
            <a:off x="5674173" y="2496034"/>
            <a:ext cx="3467616"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添加页面标题内容</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9" name="Google Shape;86;p19"/>
          <p:cNvSpPr txBox="1"/>
          <p:nvPr/>
        </p:nvSpPr>
        <p:spPr>
          <a:xfrm>
            <a:off x="5816154" y="2055713"/>
            <a:ext cx="3183654" cy="333705"/>
          </a:xfrm>
          <a:prstGeom prst="rect">
            <a:avLst/>
          </a:prstGeom>
          <a:noFill/>
          <a:ln>
            <a:solidFill>
              <a:schemeClr val="bg1">
                <a:lumMod val="65000"/>
              </a:schemeClr>
            </a:solid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b="0" i="0" u="none" strike="noStrike" cap="none">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b="0" i="0" u="none" strike="noStrike" cap="none">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10" name="TextBox 24"/>
          <p:cNvSpPr txBox="1"/>
          <p:nvPr/>
        </p:nvSpPr>
        <p:spPr>
          <a:xfrm>
            <a:off x="5674172" y="3294041"/>
            <a:ext cx="5245357" cy="1027829"/>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50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1" name="Picture Placeholder 1"/>
          <p:cNvSpPr txBox="1"/>
          <p:nvPr/>
        </p:nvSpPr>
        <p:spPr>
          <a:xfrm>
            <a:off x="1624079" y="1615591"/>
            <a:ext cx="3274850" cy="4384727"/>
          </a:xfrm>
          <a:custGeom>
            <a:avLst/>
            <a:gdLst>
              <a:gd name="connsiteX0" fmla="*/ 0 w 3181350"/>
              <a:gd name="connsiteY0" fmla="*/ 0 h 3181350"/>
              <a:gd name="connsiteX1" fmla="*/ 3181350 w 3181350"/>
              <a:gd name="connsiteY1" fmla="*/ 0 h 3181350"/>
              <a:gd name="connsiteX2" fmla="*/ 3181350 w 3181350"/>
              <a:gd name="connsiteY2" fmla="*/ 3181350 h 3181350"/>
              <a:gd name="connsiteX3" fmla="*/ 0 w 3181350"/>
              <a:gd name="connsiteY3" fmla="*/ 3181350 h 3181350"/>
            </a:gdLst>
            <a:ahLst/>
            <a:cxnLst>
              <a:cxn ang="0">
                <a:pos x="connsiteX0" y="connsiteY0"/>
              </a:cxn>
              <a:cxn ang="0">
                <a:pos x="connsiteX1" y="connsiteY1"/>
              </a:cxn>
              <a:cxn ang="0">
                <a:pos x="connsiteX2" y="connsiteY2"/>
              </a:cxn>
              <a:cxn ang="0">
                <a:pos x="connsiteX3" y="connsiteY3"/>
              </a:cxn>
            </a:cxnLst>
            <a:rect l="l" t="t" r="r" b="b"/>
            <a:pathLst>
              <a:path w="3181350" h="3181350">
                <a:moveTo>
                  <a:pt x="0" y="0"/>
                </a:moveTo>
                <a:lnTo>
                  <a:pt x="3181350" y="0"/>
                </a:lnTo>
                <a:lnTo>
                  <a:pt x="3181350" y="3181350"/>
                </a:lnTo>
                <a:lnTo>
                  <a:pt x="0" y="3181350"/>
                </a:lnTo>
                <a:close/>
              </a:path>
            </a:pathLst>
          </a:custGeom>
          <a:blipFill dpi="0" rotWithShape="1">
            <a:blip r:embed="rId1">
              <a:extLst>
                <a:ext uri="{28A0092B-C50C-407E-A947-70E740481C1C}">
                  <a14:useLocalDpi xmlns:a14="http://schemas.microsoft.com/office/drawing/2010/main" val="0"/>
                </a:ext>
              </a:extLst>
            </a:blip>
            <a:srcRect/>
            <a:stretch>
              <a:fillRect/>
            </a:stretch>
          </a:blipFill>
        </p:spPr>
        <p:txBody>
          <a:bodyPr/>
          <a:lstStyle/>
          <a:p>
            <a:endParaRPr lang="zh-CN" altLang="en-US" dirty="0">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2" name="圆: 空心 11"/>
          <p:cNvSpPr/>
          <p:nvPr/>
        </p:nvSpPr>
        <p:spPr>
          <a:xfrm>
            <a:off x="11862102" y="834355"/>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圆: 空心 12"/>
          <p:cNvSpPr/>
          <p:nvPr/>
        </p:nvSpPr>
        <p:spPr>
          <a:xfrm>
            <a:off x="4736706" y="5378869"/>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8581240" y="1728181"/>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 空心 14"/>
          <p:cNvSpPr/>
          <p:nvPr/>
        </p:nvSpPr>
        <p:spPr>
          <a:xfrm>
            <a:off x="-350804" y="4651961"/>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TextBox 5"/>
          <p:cNvSpPr txBox="1"/>
          <p:nvPr/>
        </p:nvSpPr>
        <p:spPr>
          <a:xfrm>
            <a:off x="8581240" y="4779984"/>
            <a:ext cx="2268667" cy="923330"/>
          </a:xfrm>
          <a:prstGeom prst="rect">
            <a:avLst/>
          </a:prstGeom>
          <a:noFill/>
        </p:spPr>
        <p:txBody>
          <a:bodyPr wrap="square" rtlCol="0">
            <a:spAutoFit/>
          </a:bodyPr>
          <a:lstStyle/>
          <a:p>
            <a:r>
              <a:rPr lang="en-US" sz="54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4</a:t>
            </a:r>
            <a:r>
              <a:rPr lang="en-US" altLang="zh-CN" sz="54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8</a:t>
            </a:r>
            <a:r>
              <a:rPr lang="en-US" sz="36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7" name="Rectangle 6"/>
          <p:cNvSpPr/>
          <p:nvPr/>
        </p:nvSpPr>
        <p:spPr>
          <a:xfrm>
            <a:off x="8581240" y="5722959"/>
            <a:ext cx="2122795" cy="369332"/>
          </a:xfrm>
          <a:prstGeom prst="rect">
            <a:avLst/>
          </a:prstGeom>
        </p:spPr>
        <p:txBody>
          <a:bodyPr wrap="square">
            <a:spAutoFit/>
          </a:bodyPr>
          <a:lstStyle/>
          <a:p>
            <a:r>
              <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endPar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8" name="Rectangle 7"/>
          <p:cNvSpPr/>
          <p:nvPr/>
        </p:nvSpPr>
        <p:spPr>
          <a:xfrm>
            <a:off x="5700747" y="5722959"/>
            <a:ext cx="2122795" cy="369332"/>
          </a:xfrm>
          <a:prstGeom prst="rect">
            <a:avLst/>
          </a:prstGeom>
        </p:spPr>
        <p:txBody>
          <a:bodyPr wrap="square">
            <a:spAutoFit/>
          </a:bodyPr>
          <a:lstStyle/>
          <a:p>
            <a:r>
              <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endPar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9" name="TextBox 8"/>
          <p:cNvSpPr txBox="1"/>
          <p:nvPr/>
        </p:nvSpPr>
        <p:spPr>
          <a:xfrm>
            <a:off x="5700747" y="4779984"/>
            <a:ext cx="2268667" cy="923330"/>
          </a:xfrm>
          <a:prstGeom prst="rect">
            <a:avLst/>
          </a:prstGeom>
          <a:noFill/>
        </p:spPr>
        <p:txBody>
          <a:bodyPr wrap="square" rtlCol="0">
            <a:spAutoFit/>
          </a:bodyPr>
          <a:lstStyle/>
          <a:p>
            <a:r>
              <a:rPr lang="en-US"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3</a:t>
            </a:r>
            <a:r>
              <a:rPr lang="en-US" altLang="zh-CN"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6</a:t>
            </a:r>
            <a:r>
              <a:rPr lang="en-US" sz="36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文本框 6"/>
          <p:cNvSpPr txBox="1"/>
          <p:nvPr/>
        </p:nvSpPr>
        <p:spPr>
          <a:xfrm>
            <a:off x="1024994" y="249580"/>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 name="箭头: V 形 1"/>
          <p:cNvSpPr/>
          <p:nvPr/>
        </p:nvSpPr>
        <p:spPr>
          <a:xfrm>
            <a:off x="10934164" y="3094149"/>
            <a:ext cx="385586" cy="669701"/>
          </a:xfrm>
          <a:prstGeom prst="chevron">
            <a:avLst>
              <a:gd name="adj" fmla="val 68667"/>
            </a:avLst>
          </a:prstGeom>
          <a:gradFill>
            <a:gsLst>
              <a:gs pos="0">
                <a:srgbClr val="87082E"/>
              </a:gs>
              <a:gs pos="100000">
                <a:srgbClr val="C51F2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p:nvSpPr>
        <p:spPr>
          <a:xfrm flipH="1">
            <a:off x="1024994" y="3094148"/>
            <a:ext cx="385586" cy="669701"/>
          </a:xfrm>
          <a:prstGeom prst="chevron">
            <a:avLst>
              <a:gd name="adj" fmla="val 68667"/>
            </a:avLst>
          </a:prstGeom>
          <a:gradFill>
            <a:gsLst>
              <a:gs pos="0">
                <a:srgbClr val="87082E"/>
              </a:gs>
              <a:gs pos="100000">
                <a:srgbClr val="C51F2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p:cNvSpPr/>
          <p:nvPr/>
        </p:nvSpPr>
        <p:spPr>
          <a:xfrm>
            <a:off x="2315681" y="2246819"/>
            <a:ext cx="2364358" cy="2364358"/>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968728" y="2246819"/>
            <a:ext cx="2364358" cy="236435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621775" y="2246819"/>
            <a:ext cx="2364358" cy="236435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Google Shape;86;p19"/>
          <p:cNvSpPr txBox="1"/>
          <p:nvPr/>
        </p:nvSpPr>
        <p:spPr>
          <a:xfrm>
            <a:off x="2315681" y="4953459"/>
            <a:ext cx="2364358" cy="333705"/>
          </a:xfrm>
          <a:prstGeom prst="rect">
            <a:avLst/>
          </a:prstGeom>
          <a:noFill/>
          <a:ln>
            <a:solidFill>
              <a:schemeClr val="bg1">
                <a:lumMod val="65000"/>
              </a:schemeClr>
            </a:solid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b="0" i="0" u="none" strike="noStrike" cap="none">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b="0" i="0" u="none" strike="noStrike" cap="none">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13" name="Google Shape;86;p19"/>
          <p:cNvSpPr txBox="1"/>
          <p:nvPr/>
        </p:nvSpPr>
        <p:spPr>
          <a:xfrm>
            <a:off x="4968728" y="4953458"/>
            <a:ext cx="2364358" cy="333705"/>
          </a:xfrm>
          <a:prstGeom prst="rect">
            <a:avLst/>
          </a:prstGeom>
          <a:noFill/>
          <a:ln>
            <a:solidFill>
              <a:schemeClr val="bg1">
                <a:lumMod val="65000"/>
              </a:schemeClr>
            </a:solid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14" name="Google Shape;86;p19"/>
          <p:cNvSpPr txBox="1"/>
          <p:nvPr/>
        </p:nvSpPr>
        <p:spPr>
          <a:xfrm>
            <a:off x="7621775" y="4961429"/>
            <a:ext cx="2364358" cy="333705"/>
          </a:xfrm>
          <a:prstGeom prst="rect">
            <a:avLst/>
          </a:prstGeom>
          <a:noFill/>
          <a:ln>
            <a:solidFill>
              <a:schemeClr val="bg1">
                <a:lumMod val="65000"/>
              </a:schemeClr>
            </a:solid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b="0" i="0" u="none" strike="noStrike" cap="none">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b="0" i="0" u="none" strike="noStrike" cap="none">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15" name="矩形: 圆角 14"/>
          <p:cNvSpPr/>
          <p:nvPr/>
        </p:nvSpPr>
        <p:spPr>
          <a:xfrm>
            <a:off x="4968728" y="2246819"/>
            <a:ext cx="2364358" cy="2364358"/>
          </a:xfrm>
          <a:prstGeom prst="roundRect">
            <a:avLst>
              <a:gd name="adj" fmla="val 0"/>
            </a:avLst>
          </a:prstGeom>
          <a:gradFill>
            <a:gsLst>
              <a:gs pos="0">
                <a:srgbClr val="C51F2D">
                  <a:alpha val="50000"/>
                </a:srgbClr>
              </a:gs>
              <a:gs pos="100000">
                <a:srgbClr val="83062E">
                  <a:alpha val="5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8"/>
          <p:cNvSpPr txBox="1"/>
          <p:nvPr/>
        </p:nvSpPr>
        <p:spPr>
          <a:xfrm>
            <a:off x="5208763" y="2384513"/>
            <a:ext cx="2268667" cy="923330"/>
          </a:xfrm>
          <a:prstGeom prst="rect">
            <a:avLst/>
          </a:prstGeom>
          <a:noFill/>
        </p:spPr>
        <p:txBody>
          <a:bodyPr wrap="square" rtlCol="0">
            <a:spAutoFit/>
          </a:bodyPr>
          <a:lstStyle/>
          <a:p>
            <a:r>
              <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52</a:t>
            </a:r>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8" name="Google Shape;86;p19"/>
          <p:cNvSpPr txBox="1"/>
          <p:nvPr/>
        </p:nvSpPr>
        <p:spPr>
          <a:xfrm>
            <a:off x="5208763" y="3162566"/>
            <a:ext cx="2364358" cy="33370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b="0" i="0" u="none" strike="noStrike" cap="none" dirty="0">
                <a:solidFill>
                  <a:schemeClr val="bg1"/>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a:t>
            </a:r>
            <a:endParaRPr b="0" i="0" u="none" strike="noStrike" cap="none" dirty="0">
              <a:solidFill>
                <a:schemeClr val="bg1"/>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19" name="文本框 18"/>
          <p:cNvSpPr txBox="1"/>
          <p:nvPr/>
        </p:nvSpPr>
        <p:spPr>
          <a:xfrm>
            <a:off x="5185493" y="3658368"/>
            <a:ext cx="1977648"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en-US" sz="1200" dirty="0">
                <a:solidFill>
                  <a:schemeClr val="bg1"/>
                </a:solidFill>
                <a:latin typeface="字魂58号-创中黑" panose="00000500000000000000" pitchFamily="2" charset="-122"/>
                <a:ea typeface="字魂58号-创中黑" panose="00000500000000000000" pitchFamily="2" charset="-122"/>
              </a:rPr>
              <a:t>Please enter text </a:t>
            </a:r>
            <a:r>
              <a:rPr lang="en-US" sz="1200" dirty="0" err="1">
                <a:solidFill>
                  <a:schemeClr val="bg1"/>
                </a:solidFill>
                <a:latin typeface="字魂58号-创中黑" panose="00000500000000000000" pitchFamily="2" charset="-122"/>
                <a:ea typeface="字魂58号-创中黑" panose="00000500000000000000" pitchFamily="2" charset="-122"/>
              </a:rPr>
              <a:t>here.</a:t>
            </a:r>
            <a:r>
              <a:rPr lang="en-US" sz="12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bg1"/>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ppt_h*1.125000"/>
                                          </p:val>
                                        </p:tav>
                                        <p:tav tm="100000">
                                          <p:val>
                                            <p:strVal val="#ppt_y"/>
                                          </p:val>
                                        </p:tav>
                                      </p:tavLst>
                                    </p:anim>
                                    <p:animEffect transition="in" filter="wipe(up)">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文本框 6"/>
          <p:cNvSpPr txBox="1"/>
          <p:nvPr/>
        </p:nvSpPr>
        <p:spPr>
          <a:xfrm>
            <a:off x="1024994" y="249580"/>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矩形: 圆角 7"/>
          <p:cNvSpPr/>
          <p:nvPr/>
        </p:nvSpPr>
        <p:spPr>
          <a:xfrm>
            <a:off x="4648774" y="1700011"/>
            <a:ext cx="2894451" cy="4250028"/>
          </a:xfrm>
          <a:prstGeom prst="roundRect">
            <a:avLst>
              <a:gd name="adj" fmla="val 7658"/>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1056890" y="1723434"/>
            <a:ext cx="2894451" cy="4250028"/>
          </a:xfrm>
          <a:prstGeom prst="roundRect">
            <a:avLst>
              <a:gd name="adj" fmla="val 7658"/>
            </a:avLst>
          </a:prstGeom>
          <a:noFill/>
          <a:ln w="38100">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8104223" y="1700009"/>
            <a:ext cx="2894451" cy="4250028"/>
          </a:xfrm>
          <a:prstGeom prst="roundRect">
            <a:avLst>
              <a:gd name="adj" fmla="val 7658"/>
            </a:avLst>
          </a:prstGeom>
          <a:noFill/>
          <a:ln w="38100">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106"/>
          <p:cNvSpPr>
            <a:spLocks noEditPoints="1"/>
          </p:cNvSpPr>
          <p:nvPr/>
        </p:nvSpPr>
        <p:spPr bwMode="auto">
          <a:xfrm>
            <a:off x="5555520" y="2257692"/>
            <a:ext cx="1181348" cy="745222"/>
          </a:xfrm>
          <a:custGeom>
            <a:avLst/>
            <a:gdLst>
              <a:gd name="T0" fmla="*/ 518 w 1171"/>
              <a:gd name="T1" fmla="*/ 591 h 741"/>
              <a:gd name="T2" fmla="*/ 450 w 1171"/>
              <a:gd name="T3" fmla="*/ 540 h 741"/>
              <a:gd name="T4" fmla="*/ 414 w 1171"/>
              <a:gd name="T5" fmla="*/ 465 h 741"/>
              <a:gd name="T6" fmla="*/ 418 w 1171"/>
              <a:gd name="T7" fmla="*/ 377 h 741"/>
              <a:gd name="T8" fmla="*/ 462 w 1171"/>
              <a:gd name="T9" fmla="*/ 305 h 741"/>
              <a:gd name="T10" fmla="*/ 533 w 1171"/>
              <a:gd name="T11" fmla="*/ 262 h 741"/>
              <a:gd name="T12" fmla="*/ 733 w 1171"/>
              <a:gd name="T13" fmla="*/ 280 h 741"/>
              <a:gd name="T14" fmla="*/ 545 w 1171"/>
              <a:gd name="T15" fmla="*/ 299 h 741"/>
              <a:gd name="T16" fmla="*/ 489 w 1171"/>
              <a:gd name="T17" fmla="*/ 332 h 741"/>
              <a:gd name="T18" fmla="*/ 455 w 1171"/>
              <a:gd name="T19" fmla="*/ 388 h 741"/>
              <a:gd name="T20" fmla="*/ 452 w 1171"/>
              <a:gd name="T21" fmla="*/ 456 h 741"/>
              <a:gd name="T22" fmla="*/ 480 w 1171"/>
              <a:gd name="T23" fmla="*/ 516 h 741"/>
              <a:gd name="T24" fmla="*/ 533 w 1171"/>
              <a:gd name="T25" fmla="*/ 555 h 741"/>
              <a:gd name="T26" fmla="*/ 600 w 1171"/>
              <a:gd name="T27" fmla="*/ 565 h 741"/>
              <a:gd name="T28" fmla="*/ 663 w 1171"/>
              <a:gd name="T29" fmla="*/ 543 h 741"/>
              <a:gd name="T30" fmla="*/ 706 w 1171"/>
              <a:gd name="T31" fmla="*/ 494 h 741"/>
              <a:gd name="T32" fmla="*/ 722 w 1171"/>
              <a:gd name="T33" fmla="*/ 429 h 741"/>
              <a:gd name="T34" fmla="*/ 748 w 1171"/>
              <a:gd name="T35" fmla="*/ 497 h 741"/>
              <a:gd name="T36" fmla="*/ 697 w 1171"/>
              <a:gd name="T37" fmla="*/ 564 h 741"/>
              <a:gd name="T38" fmla="*/ 621 w 1171"/>
              <a:gd name="T39" fmla="*/ 601 h 741"/>
              <a:gd name="T40" fmla="*/ 957 w 1171"/>
              <a:gd name="T41" fmla="*/ 303 h 741"/>
              <a:gd name="T42" fmla="*/ 948 w 1171"/>
              <a:gd name="T43" fmla="*/ 227 h 741"/>
              <a:gd name="T44" fmla="*/ 921 w 1171"/>
              <a:gd name="T45" fmla="*/ 158 h 741"/>
              <a:gd name="T46" fmla="*/ 879 w 1171"/>
              <a:gd name="T47" fmla="*/ 100 h 741"/>
              <a:gd name="T48" fmla="*/ 825 w 1171"/>
              <a:gd name="T49" fmla="*/ 52 h 741"/>
              <a:gd name="T50" fmla="*/ 759 w 1171"/>
              <a:gd name="T51" fmla="*/ 19 h 741"/>
              <a:gd name="T52" fmla="*/ 686 w 1171"/>
              <a:gd name="T53" fmla="*/ 2 h 741"/>
              <a:gd name="T54" fmla="*/ 589 w 1171"/>
              <a:gd name="T55" fmla="*/ 8 h 741"/>
              <a:gd name="T56" fmla="*/ 492 w 1171"/>
              <a:gd name="T57" fmla="*/ 48 h 741"/>
              <a:gd name="T58" fmla="*/ 415 w 1171"/>
              <a:gd name="T59" fmla="*/ 119 h 741"/>
              <a:gd name="T60" fmla="*/ 349 w 1171"/>
              <a:gd name="T61" fmla="*/ 160 h 741"/>
              <a:gd name="T62" fmla="*/ 298 w 1171"/>
              <a:gd name="T63" fmla="*/ 157 h 741"/>
              <a:gd name="T64" fmla="*/ 233 w 1171"/>
              <a:gd name="T65" fmla="*/ 178 h 741"/>
              <a:gd name="T66" fmla="*/ 184 w 1171"/>
              <a:gd name="T67" fmla="*/ 223 h 741"/>
              <a:gd name="T68" fmla="*/ 158 w 1171"/>
              <a:gd name="T69" fmla="*/ 286 h 741"/>
              <a:gd name="T70" fmla="*/ 81 w 1171"/>
              <a:gd name="T71" fmla="*/ 331 h 741"/>
              <a:gd name="T72" fmla="*/ 26 w 1171"/>
              <a:gd name="T73" fmla="*/ 400 h 741"/>
              <a:gd name="T74" fmla="*/ 1 w 1171"/>
              <a:gd name="T75" fmla="*/ 489 h 741"/>
              <a:gd name="T76" fmla="*/ 5 w 1171"/>
              <a:gd name="T77" fmla="*/ 555 h 741"/>
              <a:gd name="T78" fmla="*/ 23 w 1171"/>
              <a:gd name="T79" fmla="*/ 609 h 741"/>
              <a:gd name="T80" fmla="*/ 68 w 1171"/>
              <a:gd name="T81" fmla="*/ 673 h 741"/>
              <a:gd name="T82" fmla="*/ 133 w 1171"/>
              <a:gd name="T83" fmla="*/ 719 h 741"/>
              <a:gd name="T84" fmla="*/ 187 w 1171"/>
              <a:gd name="T85" fmla="*/ 737 h 741"/>
              <a:gd name="T86" fmla="*/ 957 w 1171"/>
              <a:gd name="T87" fmla="*/ 741 h 741"/>
              <a:gd name="T88" fmla="*/ 1021 w 1171"/>
              <a:gd name="T89" fmla="*/ 732 h 741"/>
              <a:gd name="T90" fmla="*/ 1109 w 1171"/>
              <a:gd name="T91" fmla="*/ 678 h 741"/>
              <a:gd name="T92" fmla="*/ 1162 w 1171"/>
              <a:gd name="T93" fmla="*/ 590 h 741"/>
              <a:gd name="T94" fmla="*/ 1171 w 1171"/>
              <a:gd name="T95" fmla="*/ 526 h 741"/>
              <a:gd name="T96" fmla="*/ 1162 w 1171"/>
              <a:gd name="T97" fmla="*/ 463 h 741"/>
              <a:gd name="T98" fmla="*/ 1109 w 1171"/>
              <a:gd name="T99" fmla="*/ 375 h 741"/>
              <a:gd name="T100" fmla="*/ 1021 w 1171"/>
              <a:gd name="T101" fmla="*/ 322 h 741"/>
              <a:gd name="T102" fmla="*/ 957 w 1171"/>
              <a:gd name="T103" fmla="*/ 31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71" h="741">
                <a:moveTo>
                  <a:pt x="586" y="605"/>
                </a:moveTo>
                <a:lnTo>
                  <a:pt x="567" y="604"/>
                </a:lnTo>
                <a:lnTo>
                  <a:pt x="550" y="601"/>
                </a:lnTo>
                <a:lnTo>
                  <a:pt x="533" y="597"/>
                </a:lnTo>
                <a:lnTo>
                  <a:pt x="518" y="591"/>
                </a:lnTo>
                <a:lnTo>
                  <a:pt x="502" y="584"/>
                </a:lnTo>
                <a:lnTo>
                  <a:pt x="488" y="575"/>
                </a:lnTo>
                <a:lnTo>
                  <a:pt x="473" y="564"/>
                </a:lnTo>
                <a:lnTo>
                  <a:pt x="462" y="553"/>
                </a:lnTo>
                <a:lnTo>
                  <a:pt x="450" y="540"/>
                </a:lnTo>
                <a:lnTo>
                  <a:pt x="440" y="528"/>
                </a:lnTo>
                <a:lnTo>
                  <a:pt x="431" y="512"/>
                </a:lnTo>
                <a:lnTo>
                  <a:pt x="424" y="497"/>
                </a:lnTo>
                <a:lnTo>
                  <a:pt x="418" y="481"/>
                </a:lnTo>
                <a:lnTo>
                  <a:pt x="414" y="465"/>
                </a:lnTo>
                <a:lnTo>
                  <a:pt x="411" y="448"/>
                </a:lnTo>
                <a:lnTo>
                  <a:pt x="410" y="429"/>
                </a:lnTo>
                <a:lnTo>
                  <a:pt x="411" y="411"/>
                </a:lnTo>
                <a:lnTo>
                  <a:pt x="414" y="394"/>
                </a:lnTo>
                <a:lnTo>
                  <a:pt x="418" y="377"/>
                </a:lnTo>
                <a:lnTo>
                  <a:pt x="424" y="361"/>
                </a:lnTo>
                <a:lnTo>
                  <a:pt x="431" y="345"/>
                </a:lnTo>
                <a:lnTo>
                  <a:pt x="440" y="331"/>
                </a:lnTo>
                <a:lnTo>
                  <a:pt x="450" y="317"/>
                </a:lnTo>
                <a:lnTo>
                  <a:pt x="462" y="305"/>
                </a:lnTo>
                <a:lnTo>
                  <a:pt x="473" y="293"/>
                </a:lnTo>
                <a:lnTo>
                  <a:pt x="488" y="283"/>
                </a:lnTo>
                <a:lnTo>
                  <a:pt x="502" y="275"/>
                </a:lnTo>
                <a:lnTo>
                  <a:pt x="518" y="267"/>
                </a:lnTo>
                <a:lnTo>
                  <a:pt x="533" y="262"/>
                </a:lnTo>
                <a:lnTo>
                  <a:pt x="550" y="258"/>
                </a:lnTo>
                <a:lnTo>
                  <a:pt x="567" y="254"/>
                </a:lnTo>
                <a:lnTo>
                  <a:pt x="586" y="253"/>
                </a:lnTo>
                <a:lnTo>
                  <a:pt x="586" y="195"/>
                </a:lnTo>
                <a:lnTo>
                  <a:pt x="733" y="280"/>
                </a:lnTo>
                <a:lnTo>
                  <a:pt x="586" y="364"/>
                </a:lnTo>
                <a:lnTo>
                  <a:pt x="586" y="292"/>
                </a:lnTo>
                <a:lnTo>
                  <a:pt x="572" y="293"/>
                </a:lnTo>
                <a:lnTo>
                  <a:pt x="558" y="295"/>
                </a:lnTo>
                <a:lnTo>
                  <a:pt x="545" y="299"/>
                </a:lnTo>
                <a:lnTo>
                  <a:pt x="533" y="303"/>
                </a:lnTo>
                <a:lnTo>
                  <a:pt x="521" y="309"/>
                </a:lnTo>
                <a:lnTo>
                  <a:pt x="509" y="316"/>
                </a:lnTo>
                <a:lnTo>
                  <a:pt x="498" y="323"/>
                </a:lnTo>
                <a:lnTo>
                  <a:pt x="489" y="332"/>
                </a:lnTo>
                <a:lnTo>
                  <a:pt x="480" y="342"/>
                </a:lnTo>
                <a:lnTo>
                  <a:pt x="472" y="353"/>
                </a:lnTo>
                <a:lnTo>
                  <a:pt x="466" y="364"/>
                </a:lnTo>
                <a:lnTo>
                  <a:pt x="459" y="376"/>
                </a:lnTo>
                <a:lnTo>
                  <a:pt x="455" y="388"/>
                </a:lnTo>
                <a:lnTo>
                  <a:pt x="452" y="401"/>
                </a:lnTo>
                <a:lnTo>
                  <a:pt x="450" y="415"/>
                </a:lnTo>
                <a:lnTo>
                  <a:pt x="449" y="429"/>
                </a:lnTo>
                <a:lnTo>
                  <a:pt x="450" y="443"/>
                </a:lnTo>
                <a:lnTo>
                  <a:pt x="452" y="456"/>
                </a:lnTo>
                <a:lnTo>
                  <a:pt x="455" y="469"/>
                </a:lnTo>
                <a:lnTo>
                  <a:pt x="459" y="482"/>
                </a:lnTo>
                <a:lnTo>
                  <a:pt x="466" y="494"/>
                </a:lnTo>
                <a:lnTo>
                  <a:pt x="472" y="506"/>
                </a:lnTo>
                <a:lnTo>
                  <a:pt x="480" y="516"/>
                </a:lnTo>
                <a:lnTo>
                  <a:pt x="489" y="525"/>
                </a:lnTo>
                <a:lnTo>
                  <a:pt x="498" y="534"/>
                </a:lnTo>
                <a:lnTo>
                  <a:pt x="509" y="543"/>
                </a:lnTo>
                <a:lnTo>
                  <a:pt x="521" y="549"/>
                </a:lnTo>
                <a:lnTo>
                  <a:pt x="533" y="555"/>
                </a:lnTo>
                <a:lnTo>
                  <a:pt x="545" y="560"/>
                </a:lnTo>
                <a:lnTo>
                  <a:pt x="558" y="563"/>
                </a:lnTo>
                <a:lnTo>
                  <a:pt x="572" y="565"/>
                </a:lnTo>
                <a:lnTo>
                  <a:pt x="586" y="565"/>
                </a:lnTo>
                <a:lnTo>
                  <a:pt x="600" y="565"/>
                </a:lnTo>
                <a:lnTo>
                  <a:pt x="613" y="563"/>
                </a:lnTo>
                <a:lnTo>
                  <a:pt x="626" y="560"/>
                </a:lnTo>
                <a:lnTo>
                  <a:pt x="639" y="555"/>
                </a:lnTo>
                <a:lnTo>
                  <a:pt x="651" y="549"/>
                </a:lnTo>
                <a:lnTo>
                  <a:pt x="663" y="543"/>
                </a:lnTo>
                <a:lnTo>
                  <a:pt x="672" y="534"/>
                </a:lnTo>
                <a:lnTo>
                  <a:pt x="682" y="525"/>
                </a:lnTo>
                <a:lnTo>
                  <a:pt x="691" y="516"/>
                </a:lnTo>
                <a:lnTo>
                  <a:pt x="699" y="506"/>
                </a:lnTo>
                <a:lnTo>
                  <a:pt x="706" y="494"/>
                </a:lnTo>
                <a:lnTo>
                  <a:pt x="711" y="482"/>
                </a:lnTo>
                <a:lnTo>
                  <a:pt x="717" y="469"/>
                </a:lnTo>
                <a:lnTo>
                  <a:pt x="720" y="456"/>
                </a:lnTo>
                <a:lnTo>
                  <a:pt x="722" y="443"/>
                </a:lnTo>
                <a:lnTo>
                  <a:pt x="722" y="429"/>
                </a:lnTo>
                <a:lnTo>
                  <a:pt x="761" y="429"/>
                </a:lnTo>
                <a:lnTo>
                  <a:pt x="761" y="448"/>
                </a:lnTo>
                <a:lnTo>
                  <a:pt x="758" y="465"/>
                </a:lnTo>
                <a:lnTo>
                  <a:pt x="753" y="481"/>
                </a:lnTo>
                <a:lnTo>
                  <a:pt x="748" y="497"/>
                </a:lnTo>
                <a:lnTo>
                  <a:pt x="740" y="512"/>
                </a:lnTo>
                <a:lnTo>
                  <a:pt x="732" y="528"/>
                </a:lnTo>
                <a:lnTo>
                  <a:pt x="721" y="540"/>
                </a:lnTo>
                <a:lnTo>
                  <a:pt x="710" y="553"/>
                </a:lnTo>
                <a:lnTo>
                  <a:pt x="697" y="564"/>
                </a:lnTo>
                <a:lnTo>
                  <a:pt x="684" y="575"/>
                </a:lnTo>
                <a:lnTo>
                  <a:pt x="669" y="584"/>
                </a:lnTo>
                <a:lnTo>
                  <a:pt x="654" y="591"/>
                </a:lnTo>
                <a:lnTo>
                  <a:pt x="638" y="597"/>
                </a:lnTo>
                <a:lnTo>
                  <a:pt x="621" y="601"/>
                </a:lnTo>
                <a:lnTo>
                  <a:pt x="603" y="604"/>
                </a:lnTo>
                <a:lnTo>
                  <a:pt x="586" y="605"/>
                </a:lnTo>
                <a:close/>
                <a:moveTo>
                  <a:pt x="957" y="312"/>
                </a:moveTo>
                <a:lnTo>
                  <a:pt x="957" y="307"/>
                </a:lnTo>
                <a:lnTo>
                  <a:pt x="957" y="303"/>
                </a:lnTo>
                <a:lnTo>
                  <a:pt x="957" y="288"/>
                </a:lnTo>
                <a:lnTo>
                  <a:pt x="956" y="272"/>
                </a:lnTo>
                <a:lnTo>
                  <a:pt x="954" y="256"/>
                </a:lnTo>
                <a:lnTo>
                  <a:pt x="951" y="242"/>
                </a:lnTo>
                <a:lnTo>
                  <a:pt x="948" y="227"/>
                </a:lnTo>
                <a:lnTo>
                  <a:pt x="944" y="213"/>
                </a:lnTo>
                <a:lnTo>
                  <a:pt x="939" y="199"/>
                </a:lnTo>
                <a:lnTo>
                  <a:pt x="934" y="185"/>
                </a:lnTo>
                <a:lnTo>
                  <a:pt x="928" y="172"/>
                </a:lnTo>
                <a:lnTo>
                  <a:pt x="921" y="158"/>
                </a:lnTo>
                <a:lnTo>
                  <a:pt x="914" y="146"/>
                </a:lnTo>
                <a:lnTo>
                  <a:pt x="906" y="133"/>
                </a:lnTo>
                <a:lnTo>
                  <a:pt x="897" y="121"/>
                </a:lnTo>
                <a:lnTo>
                  <a:pt x="888" y="111"/>
                </a:lnTo>
                <a:lnTo>
                  <a:pt x="879" y="100"/>
                </a:lnTo>
                <a:lnTo>
                  <a:pt x="869" y="89"/>
                </a:lnTo>
                <a:lnTo>
                  <a:pt x="858" y="79"/>
                </a:lnTo>
                <a:lnTo>
                  <a:pt x="847" y="70"/>
                </a:lnTo>
                <a:lnTo>
                  <a:pt x="836" y="61"/>
                </a:lnTo>
                <a:lnTo>
                  <a:pt x="825" y="52"/>
                </a:lnTo>
                <a:lnTo>
                  <a:pt x="812" y="44"/>
                </a:lnTo>
                <a:lnTo>
                  <a:pt x="800" y="37"/>
                </a:lnTo>
                <a:lnTo>
                  <a:pt x="786" y="31"/>
                </a:lnTo>
                <a:lnTo>
                  <a:pt x="773" y="24"/>
                </a:lnTo>
                <a:lnTo>
                  <a:pt x="759" y="19"/>
                </a:lnTo>
                <a:lnTo>
                  <a:pt x="745" y="13"/>
                </a:lnTo>
                <a:lnTo>
                  <a:pt x="731" y="10"/>
                </a:lnTo>
                <a:lnTo>
                  <a:pt x="715" y="7"/>
                </a:lnTo>
                <a:lnTo>
                  <a:pt x="701" y="4"/>
                </a:lnTo>
                <a:lnTo>
                  <a:pt x="686" y="2"/>
                </a:lnTo>
                <a:lnTo>
                  <a:pt x="670" y="0"/>
                </a:lnTo>
                <a:lnTo>
                  <a:pt x="655" y="0"/>
                </a:lnTo>
                <a:lnTo>
                  <a:pt x="632" y="2"/>
                </a:lnTo>
                <a:lnTo>
                  <a:pt x="611" y="4"/>
                </a:lnTo>
                <a:lnTo>
                  <a:pt x="589" y="8"/>
                </a:lnTo>
                <a:lnTo>
                  <a:pt x="569" y="13"/>
                </a:lnTo>
                <a:lnTo>
                  <a:pt x="548" y="20"/>
                </a:lnTo>
                <a:lnTo>
                  <a:pt x="529" y="29"/>
                </a:lnTo>
                <a:lnTo>
                  <a:pt x="510" y="37"/>
                </a:lnTo>
                <a:lnTo>
                  <a:pt x="492" y="48"/>
                </a:lnTo>
                <a:lnTo>
                  <a:pt x="475" y="60"/>
                </a:lnTo>
                <a:lnTo>
                  <a:pt x="458" y="74"/>
                </a:lnTo>
                <a:lnTo>
                  <a:pt x="443" y="88"/>
                </a:lnTo>
                <a:lnTo>
                  <a:pt x="428" y="103"/>
                </a:lnTo>
                <a:lnTo>
                  <a:pt x="415" y="119"/>
                </a:lnTo>
                <a:lnTo>
                  <a:pt x="403" y="137"/>
                </a:lnTo>
                <a:lnTo>
                  <a:pt x="392" y="154"/>
                </a:lnTo>
                <a:lnTo>
                  <a:pt x="383" y="172"/>
                </a:lnTo>
                <a:lnTo>
                  <a:pt x="365" y="166"/>
                </a:lnTo>
                <a:lnTo>
                  <a:pt x="349" y="160"/>
                </a:lnTo>
                <a:lnTo>
                  <a:pt x="340" y="158"/>
                </a:lnTo>
                <a:lnTo>
                  <a:pt x="331" y="157"/>
                </a:lnTo>
                <a:lnTo>
                  <a:pt x="321" y="156"/>
                </a:lnTo>
                <a:lnTo>
                  <a:pt x="313" y="156"/>
                </a:lnTo>
                <a:lnTo>
                  <a:pt x="298" y="157"/>
                </a:lnTo>
                <a:lnTo>
                  <a:pt x="284" y="158"/>
                </a:lnTo>
                <a:lnTo>
                  <a:pt x="270" y="161"/>
                </a:lnTo>
                <a:lnTo>
                  <a:pt x="257" y="166"/>
                </a:lnTo>
                <a:lnTo>
                  <a:pt x="244" y="171"/>
                </a:lnTo>
                <a:lnTo>
                  <a:pt x="233" y="178"/>
                </a:lnTo>
                <a:lnTo>
                  <a:pt x="222" y="185"/>
                </a:lnTo>
                <a:lnTo>
                  <a:pt x="211" y="193"/>
                </a:lnTo>
                <a:lnTo>
                  <a:pt x="201" y="202"/>
                </a:lnTo>
                <a:lnTo>
                  <a:pt x="193" y="212"/>
                </a:lnTo>
                <a:lnTo>
                  <a:pt x="184" y="223"/>
                </a:lnTo>
                <a:lnTo>
                  <a:pt x="176" y="235"/>
                </a:lnTo>
                <a:lnTo>
                  <a:pt x="171" y="247"/>
                </a:lnTo>
                <a:lnTo>
                  <a:pt x="166" y="259"/>
                </a:lnTo>
                <a:lnTo>
                  <a:pt x="161" y="273"/>
                </a:lnTo>
                <a:lnTo>
                  <a:pt x="158" y="286"/>
                </a:lnTo>
                <a:lnTo>
                  <a:pt x="142" y="292"/>
                </a:lnTo>
                <a:lnTo>
                  <a:pt x="126" y="301"/>
                </a:lnTo>
                <a:lnTo>
                  <a:pt x="109" y="309"/>
                </a:lnTo>
                <a:lnTo>
                  <a:pt x="95" y="319"/>
                </a:lnTo>
                <a:lnTo>
                  <a:pt x="81" y="331"/>
                </a:lnTo>
                <a:lnTo>
                  <a:pt x="68" y="343"/>
                </a:lnTo>
                <a:lnTo>
                  <a:pt x="55" y="356"/>
                </a:lnTo>
                <a:lnTo>
                  <a:pt x="45" y="370"/>
                </a:lnTo>
                <a:lnTo>
                  <a:pt x="35" y="385"/>
                </a:lnTo>
                <a:lnTo>
                  <a:pt x="26" y="400"/>
                </a:lnTo>
                <a:lnTo>
                  <a:pt x="19" y="416"/>
                </a:lnTo>
                <a:lnTo>
                  <a:pt x="12" y="434"/>
                </a:lnTo>
                <a:lnTo>
                  <a:pt x="7" y="451"/>
                </a:lnTo>
                <a:lnTo>
                  <a:pt x="4" y="469"/>
                </a:lnTo>
                <a:lnTo>
                  <a:pt x="1" y="489"/>
                </a:lnTo>
                <a:lnTo>
                  <a:pt x="0" y="507"/>
                </a:lnTo>
                <a:lnTo>
                  <a:pt x="0" y="519"/>
                </a:lnTo>
                <a:lnTo>
                  <a:pt x="1" y="531"/>
                </a:lnTo>
                <a:lnTo>
                  <a:pt x="3" y="543"/>
                </a:lnTo>
                <a:lnTo>
                  <a:pt x="5" y="555"/>
                </a:lnTo>
                <a:lnTo>
                  <a:pt x="8" y="565"/>
                </a:lnTo>
                <a:lnTo>
                  <a:pt x="11" y="577"/>
                </a:lnTo>
                <a:lnTo>
                  <a:pt x="14" y="588"/>
                </a:lnTo>
                <a:lnTo>
                  <a:pt x="19" y="599"/>
                </a:lnTo>
                <a:lnTo>
                  <a:pt x="23" y="609"/>
                </a:lnTo>
                <a:lnTo>
                  <a:pt x="28" y="619"/>
                </a:lnTo>
                <a:lnTo>
                  <a:pt x="34" y="629"/>
                </a:lnTo>
                <a:lnTo>
                  <a:pt x="40" y="638"/>
                </a:lnTo>
                <a:lnTo>
                  <a:pt x="53" y="656"/>
                </a:lnTo>
                <a:lnTo>
                  <a:pt x="68" y="673"/>
                </a:lnTo>
                <a:lnTo>
                  <a:pt x="86" y="688"/>
                </a:lnTo>
                <a:lnTo>
                  <a:pt x="103" y="701"/>
                </a:lnTo>
                <a:lnTo>
                  <a:pt x="113" y="708"/>
                </a:lnTo>
                <a:lnTo>
                  <a:pt x="122" y="713"/>
                </a:lnTo>
                <a:lnTo>
                  <a:pt x="133" y="719"/>
                </a:lnTo>
                <a:lnTo>
                  <a:pt x="143" y="723"/>
                </a:lnTo>
                <a:lnTo>
                  <a:pt x="154" y="727"/>
                </a:lnTo>
                <a:lnTo>
                  <a:pt x="165" y="731"/>
                </a:lnTo>
                <a:lnTo>
                  <a:pt x="175" y="734"/>
                </a:lnTo>
                <a:lnTo>
                  <a:pt x="187" y="737"/>
                </a:lnTo>
                <a:lnTo>
                  <a:pt x="199" y="739"/>
                </a:lnTo>
                <a:lnTo>
                  <a:pt x="210" y="740"/>
                </a:lnTo>
                <a:lnTo>
                  <a:pt x="222" y="741"/>
                </a:lnTo>
                <a:lnTo>
                  <a:pt x="234" y="741"/>
                </a:lnTo>
                <a:lnTo>
                  <a:pt x="957" y="741"/>
                </a:lnTo>
                <a:lnTo>
                  <a:pt x="968" y="741"/>
                </a:lnTo>
                <a:lnTo>
                  <a:pt x="979" y="740"/>
                </a:lnTo>
                <a:lnTo>
                  <a:pt x="990" y="739"/>
                </a:lnTo>
                <a:lnTo>
                  <a:pt x="1001" y="737"/>
                </a:lnTo>
                <a:lnTo>
                  <a:pt x="1021" y="732"/>
                </a:lnTo>
                <a:lnTo>
                  <a:pt x="1041" y="724"/>
                </a:lnTo>
                <a:lnTo>
                  <a:pt x="1059" y="715"/>
                </a:lnTo>
                <a:lnTo>
                  <a:pt x="1077" y="705"/>
                </a:lnTo>
                <a:lnTo>
                  <a:pt x="1093" y="692"/>
                </a:lnTo>
                <a:lnTo>
                  <a:pt x="1109" y="678"/>
                </a:lnTo>
                <a:lnTo>
                  <a:pt x="1123" y="663"/>
                </a:lnTo>
                <a:lnTo>
                  <a:pt x="1135" y="646"/>
                </a:lnTo>
                <a:lnTo>
                  <a:pt x="1145" y="629"/>
                </a:lnTo>
                <a:lnTo>
                  <a:pt x="1154" y="610"/>
                </a:lnTo>
                <a:lnTo>
                  <a:pt x="1162" y="590"/>
                </a:lnTo>
                <a:lnTo>
                  <a:pt x="1167" y="570"/>
                </a:lnTo>
                <a:lnTo>
                  <a:pt x="1169" y="559"/>
                </a:lnTo>
                <a:lnTo>
                  <a:pt x="1170" y="549"/>
                </a:lnTo>
                <a:lnTo>
                  <a:pt x="1171" y="537"/>
                </a:lnTo>
                <a:lnTo>
                  <a:pt x="1171" y="526"/>
                </a:lnTo>
                <a:lnTo>
                  <a:pt x="1171" y="516"/>
                </a:lnTo>
                <a:lnTo>
                  <a:pt x="1170" y="505"/>
                </a:lnTo>
                <a:lnTo>
                  <a:pt x="1169" y="494"/>
                </a:lnTo>
                <a:lnTo>
                  <a:pt x="1167" y="483"/>
                </a:lnTo>
                <a:lnTo>
                  <a:pt x="1162" y="463"/>
                </a:lnTo>
                <a:lnTo>
                  <a:pt x="1154" y="443"/>
                </a:lnTo>
                <a:lnTo>
                  <a:pt x="1145" y="425"/>
                </a:lnTo>
                <a:lnTo>
                  <a:pt x="1135" y="407"/>
                </a:lnTo>
                <a:lnTo>
                  <a:pt x="1123" y="390"/>
                </a:lnTo>
                <a:lnTo>
                  <a:pt x="1109" y="375"/>
                </a:lnTo>
                <a:lnTo>
                  <a:pt x="1093" y="361"/>
                </a:lnTo>
                <a:lnTo>
                  <a:pt x="1077" y="349"/>
                </a:lnTo>
                <a:lnTo>
                  <a:pt x="1059" y="339"/>
                </a:lnTo>
                <a:lnTo>
                  <a:pt x="1041" y="329"/>
                </a:lnTo>
                <a:lnTo>
                  <a:pt x="1021" y="322"/>
                </a:lnTo>
                <a:lnTo>
                  <a:pt x="1001" y="317"/>
                </a:lnTo>
                <a:lnTo>
                  <a:pt x="990" y="315"/>
                </a:lnTo>
                <a:lnTo>
                  <a:pt x="979" y="314"/>
                </a:lnTo>
                <a:lnTo>
                  <a:pt x="968" y="313"/>
                </a:lnTo>
                <a:lnTo>
                  <a:pt x="957" y="312"/>
                </a:lnTo>
                <a:close/>
              </a:path>
            </a:pathLst>
          </a:custGeom>
          <a:solidFill>
            <a:schemeClr val="bg1"/>
          </a:solidFill>
          <a:ln>
            <a:noFill/>
          </a:ln>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latin typeface="字魂59号-创粗黑" panose="00000500000000000000" pitchFamily="2" charset="-122"/>
              <a:ea typeface="字魂59号-创粗黑" panose="00000500000000000000" pitchFamily="2" charset="-122"/>
            </a:endParaRPr>
          </a:p>
        </p:txBody>
      </p:sp>
      <p:grpSp>
        <p:nvGrpSpPr>
          <p:cNvPr id="12" name="Group 86"/>
          <p:cNvGrpSpPr/>
          <p:nvPr/>
        </p:nvGrpSpPr>
        <p:grpSpPr>
          <a:xfrm>
            <a:off x="2045848" y="2374840"/>
            <a:ext cx="979516" cy="628074"/>
            <a:chOff x="1626118" y="4887786"/>
            <a:chExt cx="361614" cy="232148"/>
          </a:xfrm>
          <a:gradFill>
            <a:gsLst>
              <a:gs pos="0">
                <a:srgbClr val="87082E"/>
              </a:gs>
              <a:gs pos="100000">
                <a:srgbClr val="C51F2D"/>
              </a:gs>
            </a:gsLst>
            <a:lin ang="5400000" scaled="1"/>
          </a:gradFill>
        </p:grpSpPr>
        <p:sp>
          <p:nvSpPr>
            <p:cNvPr id="13" name="Freeform 114"/>
            <p:cNvSpPr/>
            <p:nvPr/>
          </p:nvSpPr>
          <p:spPr bwMode="auto">
            <a:xfrm>
              <a:off x="1626118" y="4893739"/>
              <a:ext cx="108633" cy="217266"/>
            </a:xfrm>
            <a:custGeom>
              <a:avLst/>
              <a:gdLst>
                <a:gd name="T0" fmla="*/ 293 w 293"/>
                <a:gd name="T1" fmla="*/ 292 h 585"/>
                <a:gd name="T2" fmla="*/ 0 w 293"/>
                <a:gd name="T3" fmla="*/ 0 h 585"/>
                <a:gd name="T4" fmla="*/ 0 w 293"/>
                <a:gd name="T5" fmla="*/ 585 h 585"/>
                <a:gd name="T6" fmla="*/ 293 w 293"/>
                <a:gd name="T7" fmla="*/ 292 h 585"/>
              </a:gdLst>
              <a:ahLst/>
              <a:cxnLst>
                <a:cxn ang="0">
                  <a:pos x="T0" y="T1"/>
                </a:cxn>
                <a:cxn ang="0">
                  <a:pos x="T2" y="T3"/>
                </a:cxn>
                <a:cxn ang="0">
                  <a:pos x="T4" y="T5"/>
                </a:cxn>
                <a:cxn ang="0">
                  <a:pos x="T6" y="T7"/>
                </a:cxn>
              </a:cxnLst>
              <a:rect l="0" t="0" r="r" b="b"/>
              <a:pathLst>
                <a:path w="293" h="585">
                  <a:moveTo>
                    <a:pt x="293" y="292"/>
                  </a:moveTo>
                  <a:lnTo>
                    <a:pt x="0" y="0"/>
                  </a:lnTo>
                  <a:lnTo>
                    <a:pt x="0" y="585"/>
                  </a:lnTo>
                  <a:lnTo>
                    <a:pt x="293" y="2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latin typeface="字魂59号-创粗黑" panose="00000500000000000000" pitchFamily="2" charset="-122"/>
                <a:ea typeface="字魂59号-创粗黑" panose="00000500000000000000" pitchFamily="2" charset="-122"/>
              </a:endParaRPr>
            </a:p>
          </p:txBody>
        </p:sp>
        <p:sp>
          <p:nvSpPr>
            <p:cNvPr id="14" name="Freeform 115"/>
            <p:cNvSpPr/>
            <p:nvPr/>
          </p:nvSpPr>
          <p:spPr bwMode="auto">
            <a:xfrm>
              <a:off x="1640999" y="4887786"/>
              <a:ext cx="331851" cy="159229"/>
            </a:xfrm>
            <a:custGeom>
              <a:avLst/>
              <a:gdLst>
                <a:gd name="T0" fmla="*/ 480 w 896"/>
                <a:gd name="T1" fmla="*/ 415 h 428"/>
                <a:gd name="T2" fmla="*/ 896 w 896"/>
                <a:gd name="T3" fmla="*/ 0 h 428"/>
                <a:gd name="T4" fmla="*/ 0 w 896"/>
                <a:gd name="T5" fmla="*/ 0 h 428"/>
                <a:gd name="T6" fmla="*/ 416 w 896"/>
                <a:gd name="T7" fmla="*/ 415 h 428"/>
                <a:gd name="T8" fmla="*/ 422 w 896"/>
                <a:gd name="T9" fmla="*/ 422 h 428"/>
                <a:gd name="T10" fmla="*/ 431 w 896"/>
                <a:gd name="T11" fmla="*/ 425 h 428"/>
                <a:gd name="T12" fmla="*/ 439 w 896"/>
                <a:gd name="T13" fmla="*/ 428 h 428"/>
                <a:gd name="T14" fmla="*/ 448 w 896"/>
                <a:gd name="T15" fmla="*/ 428 h 428"/>
                <a:gd name="T16" fmla="*/ 457 w 896"/>
                <a:gd name="T17" fmla="*/ 428 h 428"/>
                <a:gd name="T18" fmla="*/ 466 w 896"/>
                <a:gd name="T19" fmla="*/ 425 h 428"/>
                <a:gd name="T20" fmla="*/ 473 w 896"/>
                <a:gd name="T21" fmla="*/ 422 h 428"/>
                <a:gd name="T22" fmla="*/ 480 w 896"/>
                <a:gd name="T23" fmla="*/ 41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6" h="428">
                  <a:moveTo>
                    <a:pt x="480" y="415"/>
                  </a:moveTo>
                  <a:lnTo>
                    <a:pt x="896" y="0"/>
                  </a:lnTo>
                  <a:lnTo>
                    <a:pt x="0" y="0"/>
                  </a:lnTo>
                  <a:lnTo>
                    <a:pt x="416" y="415"/>
                  </a:lnTo>
                  <a:lnTo>
                    <a:pt x="422" y="422"/>
                  </a:lnTo>
                  <a:lnTo>
                    <a:pt x="431" y="425"/>
                  </a:lnTo>
                  <a:lnTo>
                    <a:pt x="439" y="428"/>
                  </a:lnTo>
                  <a:lnTo>
                    <a:pt x="448" y="428"/>
                  </a:lnTo>
                  <a:lnTo>
                    <a:pt x="457" y="428"/>
                  </a:lnTo>
                  <a:lnTo>
                    <a:pt x="466" y="425"/>
                  </a:lnTo>
                  <a:lnTo>
                    <a:pt x="473" y="422"/>
                  </a:lnTo>
                  <a:lnTo>
                    <a:pt x="480" y="4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latin typeface="字魂59号-创粗黑" panose="00000500000000000000" pitchFamily="2" charset="-122"/>
                <a:ea typeface="字魂59号-创粗黑" panose="00000500000000000000" pitchFamily="2" charset="-122"/>
              </a:endParaRPr>
            </a:p>
          </p:txBody>
        </p:sp>
        <p:sp>
          <p:nvSpPr>
            <p:cNvPr id="15" name="Freeform 116"/>
            <p:cNvSpPr/>
            <p:nvPr/>
          </p:nvSpPr>
          <p:spPr bwMode="auto">
            <a:xfrm>
              <a:off x="1636535" y="5012789"/>
              <a:ext cx="340780" cy="107145"/>
            </a:xfrm>
            <a:custGeom>
              <a:avLst/>
              <a:gdLst>
                <a:gd name="T0" fmla="*/ 625 w 914"/>
                <a:gd name="T1" fmla="*/ 0 h 290"/>
                <a:gd name="T2" fmla="*/ 517 w 914"/>
                <a:gd name="T3" fmla="*/ 108 h 290"/>
                <a:gd name="T4" fmla="*/ 510 w 914"/>
                <a:gd name="T5" fmla="*/ 114 h 290"/>
                <a:gd name="T6" fmla="*/ 504 w 914"/>
                <a:gd name="T7" fmla="*/ 119 h 290"/>
                <a:gd name="T8" fmla="*/ 496 w 914"/>
                <a:gd name="T9" fmla="*/ 124 h 290"/>
                <a:gd name="T10" fmla="*/ 490 w 914"/>
                <a:gd name="T11" fmla="*/ 127 h 290"/>
                <a:gd name="T12" fmla="*/ 481 w 914"/>
                <a:gd name="T13" fmla="*/ 129 h 290"/>
                <a:gd name="T14" fmla="*/ 474 w 914"/>
                <a:gd name="T15" fmla="*/ 131 h 290"/>
                <a:gd name="T16" fmla="*/ 465 w 914"/>
                <a:gd name="T17" fmla="*/ 132 h 290"/>
                <a:gd name="T18" fmla="*/ 457 w 914"/>
                <a:gd name="T19" fmla="*/ 133 h 290"/>
                <a:gd name="T20" fmla="*/ 449 w 914"/>
                <a:gd name="T21" fmla="*/ 132 h 290"/>
                <a:gd name="T22" fmla="*/ 440 w 914"/>
                <a:gd name="T23" fmla="*/ 131 h 290"/>
                <a:gd name="T24" fmla="*/ 432 w 914"/>
                <a:gd name="T25" fmla="*/ 129 h 290"/>
                <a:gd name="T26" fmla="*/ 425 w 914"/>
                <a:gd name="T27" fmla="*/ 127 h 290"/>
                <a:gd name="T28" fmla="*/ 417 w 914"/>
                <a:gd name="T29" fmla="*/ 124 h 290"/>
                <a:gd name="T30" fmla="*/ 410 w 914"/>
                <a:gd name="T31" fmla="*/ 119 h 290"/>
                <a:gd name="T32" fmla="*/ 403 w 914"/>
                <a:gd name="T33" fmla="*/ 114 h 290"/>
                <a:gd name="T34" fmla="*/ 397 w 914"/>
                <a:gd name="T35" fmla="*/ 108 h 290"/>
                <a:gd name="T36" fmla="*/ 289 w 914"/>
                <a:gd name="T37" fmla="*/ 0 h 290"/>
                <a:gd name="T38" fmla="*/ 0 w 914"/>
                <a:gd name="T39" fmla="*/ 290 h 290"/>
                <a:gd name="T40" fmla="*/ 914 w 914"/>
                <a:gd name="T41" fmla="*/ 290 h 290"/>
                <a:gd name="T42" fmla="*/ 625 w 914"/>
                <a:gd name="T43"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4" h="290">
                  <a:moveTo>
                    <a:pt x="625" y="0"/>
                  </a:moveTo>
                  <a:lnTo>
                    <a:pt x="517" y="108"/>
                  </a:lnTo>
                  <a:lnTo>
                    <a:pt x="510" y="114"/>
                  </a:lnTo>
                  <a:lnTo>
                    <a:pt x="504" y="119"/>
                  </a:lnTo>
                  <a:lnTo>
                    <a:pt x="496" y="124"/>
                  </a:lnTo>
                  <a:lnTo>
                    <a:pt x="490" y="127"/>
                  </a:lnTo>
                  <a:lnTo>
                    <a:pt x="481" y="129"/>
                  </a:lnTo>
                  <a:lnTo>
                    <a:pt x="474" y="131"/>
                  </a:lnTo>
                  <a:lnTo>
                    <a:pt x="465" y="132"/>
                  </a:lnTo>
                  <a:lnTo>
                    <a:pt x="457" y="133"/>
                  </a:lnTo>
                  <a:lnTo>
                    <a:pt x="449" y="132"/>
                  </a:lnTo>
                  <a:lnTo>
                    <a:pt x="440" y="131"/>
                  </a:lnTo>
                  <a:lnTo>
                    <a:pt x="432" y="129"/>
                  </a:lnTo>
                  <a:lnTo>
                    <a:pt x="425" y="127"/>
                  </a:lnTo>
                  <a:lnTo>
                    <a:pt x="417" y="124"/>
                  </a:lnTo>
                  <a:lnTo>
                    <a:pt x="410" y="119"/>
                  </a:lnTo>
                  <a:lnTo>
                    <a:pt x="403" y="114"/>
                  </a:lnTo>
                  <a:lnTo>
                    <a:pt x="397" y="108"/>
                  </a:lnTo>
                  <a:lnTo>
                    <a:pt x="289" y="0"/>
                  </a:lnTo>
                  <a:lnTo>
                    <a:pt x="0" y="290"/>
                  </a:lnTo>
                  <a:lnTo>
                    <a:pt x="914" y="290"/>
                  </a:lnTo>
                  <a:lnTo>
                    <a:pt x="6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latin typeface="字魂59号-创粗黑" panose="00000500000000000000" pitchFamily="2" charset="-122"/>
                <a:ea typeface="字魂59号-创粗黑" panose="00000500000000000000" pitchFamily="2" charset="-122"/>
              </a:endParaRPr>
            </a:p>
          </p:txBody>
        </p:sp>
        <p:sp>
          <p:nvSpPr>
            <p:cNvPr id="16" name="Freeform 117"/>
            <p:cNvSpPr/>
            <p:nvPr/>
          </p:nvSpPr>
          <p:spPr bwMode="auto">
            <a:xfrm>
              <a:off x="1879099" y="4893739"/>
              <a:ext cx="108633" cy="217266"/>
            </a:xfrm>
            <a:custGeom>
              <a:avLst/>
              <a:gdLst>
                <a:gd name="T0" fmla="*/ 0 w 292"/>
                <a:gd name="T1" fmla="*/ 291 h 584"/>
                <a:gd name="T2" fmla="*/ 292 w 292"/>
                <a:gd name="T3" fmla="*/ 584 h 584"/>
                <a:gd name="T4" fmla="*/ 292 w 292"/>
                <a:gd name="T5" fmla="*/ 0 h 584"/>
                <a:gd name="T6" fmla="*/ 0 w 292"/>
                <a:gd name="T7" fmla="*/ 291 h 584"/>
              </a:gdLst>
              <a:ahLst/>
              <a:cxnLst>
                <a:cxn ang="0">
                  <a:pos x="T0" y="T1"/>
                </a:cxn>
                <a:cxn ang="0">
                  <a:pos x="T2" y="T3"/>
                </a:cxn>
                <a:cxn ang="0">
                  <a:pos x="T4" y="T5"/>
                </a:cxn>
                <a:cxn ang="0">
                  <a:pos x="T6" y="T7"/>
                </a:cxn>
              </a:cxnLst>
              <a:rect l="0" t="0" r="r" b="b"/>
              <a:pathLst>
                <a:path w="292" h="584">
                  <a:moveTo>
                    <a:pt x="0" y="291"/>
                  </a:moveTo>
                  <a:lnTo>
                    <a:pt x="292" y="584"/>
                  </a:lnTo>
                  <a:lnTo>
                    <a:pt x="292" y="0"/>
                  </a:lnTo>
                  <a:lnTo>
                    <a:pt x="0" y="2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latin typeface="字魂59号-创粗黑" panose="00000500000000000000" pitchFamily="2" charset="-122"/>
                <a:ea typeface="字魂59号-创粗黑" panose="00000500000000000000" pitchFamily="2" charset="-122"/>
              </a:endParaRPr>
            </a:p>
          </p:txBody>
        </p:sp>
      </p:grpSp>
      <p:sp>
        <p:nvSpPr>
          <p:cNvPr id="17" name="Freeform 149"/>
          <p:cNvSpPr/>
          <p:nvPr/>
        </p:nvSpPr>
        <p:spPr bwMode="auto">
          <a:xfrm>
            <a:off x="9256177" y="2158961"/>
            <a:ext cx="849666" cy="849666"/>
          </a:xfrm>
          <a:custGeom>
            <a:avLst/>
            <a:gdLst>
              <a:gd name="T0" fmla="*/ 758 w 946"/>
              <a:gd name="T1" fmla="*/ 585 h 947"/>
              <a:gd name="T2" fmla="*/ 535 w 946"/>
              <a:gd name="T3" fmla="*/ 510 h 947"/>
              <a:gd name="T4" fmla="*/ 715 w 946"/>
              <a:gd name="T5" fmla="*/ 368 h 947"/>
              <a:gd name="T6" fmla="*/ 765 w 946"/>
              <a:gd name="T7" fmla="*/ 370 h 947"/>
              <a:gd name="T8" fmla="*/ 818 w 946"/>
              <a:gd name="T9" fmla="*/ 357 h 947"/>
              <a:gd name="T10" fmla="*/ 863 w 946"/>
              <a:gd name="T11" fmla="*/ 329 h 947"/>
              <a:gd name="T12" fmla="*/ 896 w 946"/>
              <a:gd name="T13" fmla="*/ 295 h 947"/>
              <a:gd name="T14" fmla="*/ 916 w 946"/>
              <a:gd name="T15" fmla="*/ 260 h 947"/>
              <a:gd name="T16" fmla="*/ 928 w 946"/>
              <a:gd name="T17" fmla="*/ 221 h 947"/>
              <a:gd name="T18" fmla="*/ 931 w 946"/>
              <a:gd name="T19" fmla="*/ 180 h 947"/>
              <a:gd name="T20" fmla="*/ 926 w 946"/>
              <a:gd name="T21" fmla="*/ 139 h 947"/>
              <a:gd name="T22" fmla="*/ 906 w 946"/>
              <a:gd name="T23" fmla="*/ 88 h 947"/>
              <a:gd name="T24" fmla="*/ 762 w 946"/>
              <a:gd name="T25" fmla="*/ 107 h 947"/>
              <a:gd name="T26" fmla="*/ 802 w 946"/>
              <a:gd name="T27" fmla="*/ 9 h 947"/>
              <a:gd name="T28" fmla="*/ 746 w 946"/>
              <a:gd name="T29" fmla="*/ 0 h 947"/>
              <a:gd name="T30" fmla="*/ 692 w 946"/>
              <a:gd name="T31" fmla="*/ 8 h 947"/>
              <a:gd name="T32" fmla="*/ 644 w 946"/>
              <a:gd name="T33" fmla="*/ 31 h 947"/>
              <a:gd name="T34" fmla="*/ 606 w 946"/>
              <a:gd name="T35" fmla="*/ 64 h 947"/>
              <a:gd name="T36" fmla="*/ 583 w 946"/>
              <a:gd name="T37" fmla="*/ 97 h 947"/>
              <a:gd name="T38" fmla="*/ 568 w 946"/>
              <a:gd name="T39" fmla="*/ 132 h 947"/>
              <a:gd name="T40" fmla="*/ 562 w 946"/>
              <a:gd name="T41" fmla="*/ 170 h 947"/>
              <a:gd name="T42" fmla="*/ 563 w 946"/>
              <a:gd name="T43" fmla="*/ 209 h 947"/>
              <a:gd name="T44" fmla="*/ 572 w 946"/>
              <a:gd name="T45" fmla="*/ 248 h 947"/>
              <a:gd name="T46" fmla="*/ 236 w 946"/>
              <a:gd name="T47" fmla="*/ 160 h 947"/>
              <a:gd name="T48" fmla="*/ 160 w 946"/>
              <a:gd name="T49" fmla="*/ 235 h 947"/>
              <a:gd name="T50" fmla="*/ 247 w 946"/>
              <a:gd name="T51" fmla="*/ 572 h 947"/>
              <a:gd name="T52" fmla="*/ 201 w 946"/>
              <a:gd name="T53" fmla="*/ 562 h 947"/>
              <a:gd name="T54" fmla="*/ 148 w 946"/>
              <a:gd name="T55" fmla="*/ 565 h 947"/>
              <a:gd name="T56" fmla="*/ 97 w 946"/>
              <a:gd name="T57" fmla="*/ 583 h 947"/>
              <a:gd name="T58" fmla="*/ 54 w 946"/>
              <a:gd name="T59" fmla="*/ 615 h 947"/>
              <a:gd name="T60" fmla="*/ 28 w 946"/>
              <a:gd name="T61" fmla="*/ 648 h 947"/>
              <a:gd name="T62" fmla="*/ 10 w 946"/>
              <a:gd name="T63" fmla="*/ 685 h 947"/>
              <a:gd name="T64" fmla="*/ 1 w 946"/>
              <a:gd name="T65" fmla="*/ 725 h 947"/>
              <a:gd name="T66" fmla="*/ 1 w 946"/>
              <a:gd name="T67" fmla="*/ 766 h 947"/>
              <a:gd name="T68" fmla="*/ 10 w 946"/>
              <a:gd name="T69" fmla="*/ 807 h 947"/>
              <a:gd name="T70" fmla="*/ 107 w 946"/>
              <a:gd name="T71" fmla="*/ 762 h 947"/>
              <a:gd name="T72" fmla="*/ 88 w 946"/>
              <a:gd name="T73" fmla="*/ 907 h 947"/>
              <a:gd name="T74" fmla="*/ 148 w 946"/>
              <a:gd name="T75" fmla="*/ 928 h 947"/>
              <a:gd name="T76" fmla="*/ 203 w 946"/>
              <a:gd name="T77" fmla="*/ 930 h 947"/>
              <a:gd name="T78" fmla="*/ 256 w 946"/>
              <a:gd name="T79" fmla="*/ 917 h 947"/>
              <a:gd name="T80" fmla="*/ 303 w 946"/>
              <a:gd name="T81" fmla="*/ 889 h 947"/>
              <a:gd name="T82" fmla="*/ 334 w 946"/>
              <a:gd name="T83" fmla="*/ 857 h 947"/>
              <a:gd name="T84" fmla="*/ 353 w 946"/>
              <a:gd name="T85" fmla="*/ 823 h 947"/>
              <a:gd name="T86" fmla="*/ 366 w 946"/>
              <a:gd name="T87" fmla="*/ 787 h 947"/>
              <a:gd name="T88" fmla="*/ 371 w 946"/>
              <a:gd name="T89" fmla="*/ 749 h 947"/>
              <a:gd name="T90" fmla="*/ 366 w 946"/>
              <a:gd name="T91" fmla="*/ 710 h 947"/>
              <a:gd name="T92" fmla="*/ 510 w 946"/>
              <a:gd name="T93" fmla="*/ 535 h 947"/>
              <a:gd name="T94" fmla="*/ 584 w 946"/>
              <a:gd name="T95" fmla="*/ 759 h 947"/>
              <a:gd name="T96" fmla="*/ 803 w 946"/>
              <a:gd name="T97" fmla="*/ 927 h 947"/>
              <a:gd name="T98" fmla="*/ 824 w 946"/>
              <a:gd name="T99" fmla="*/ 940 h 947"/>
              <a:gd name="T100" fmla="*/ 850 w 946"/>
              <a:gd name="T101" fmla="*/ 947 h 947"/>
              <a:gd name="T102" fmla="*/ 876 w 946"/>
              <a:gd name="T103" fmla="*/ 945 h 947"/>
              <a:gd name="T104" fmla="*/ 900 w 946"/>
              <a:gd name="T105" fmla="*/ 937 h 947"/>
              <a:gd name="T106" fmla="*/ 920 w 946"/>
              <a:gd name="T107" fmla="*/ 921 h 947"/>
              <a:gd name="T108" fmla="*/ 937 w 946"/>
              <a:gd name="T109" fmla="*/ 900 h 947"/>
              <a:gd name="T110" fmla="*/ 945 w 946"/>
              <a:gd name="T111" fmla="*/ 875 h 947"/>
              <a:gd name="T112" fmla="*/ 946 w 946"/>
              <a:gd name="T113" fmla="*/ 850 h 947"/>
              <a:gd name="T114" fmla="*/ 940 w 946"/>
              <a:gd name="T115" fmla="*/ 826 h 947"/>
              <a:gd name="T116" fmla="*/ 927 w 946"/>
              <a:gd name="T117" fmla="*/ 80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6" h="947">
                <a:moveTo>
                  <a:pt x="920" y="796"/>
                </a:moveTo>
                <a:lnTo>
                  <a:pt x="734" y="610"/>
                </a:lnTo>
                <a:lnTo>
                  <a:pt x="758" y="585"/>
                </a:lnTo>
                <a:lnTo>
                  <a:pt x="734" y="560"/>
                </a:lnTo>
                <a:lnTo>
                  <a:pt x="659" y="634"/>
                </a:lnTo>
                <a:lnTo>
                  <a:pt x="535" y="510"/>
                </a:lnTo>
                <a:lnTo>
                  <a:pt x="684" y="360"/>
                </a:lnTo>
                <a:lnTo>
                  <a:pt x="699" y="364"/>
                </a:lnTo>
                <a:lnTo>
                  <a:pt x="715" y="368"/>
                </a:lnTo>
                <a:lnTo>
                  <a:pt x="730" y="370"/>
                </a:lnTo>
                <a:lnTo>
                  <a:pt x="746" y="371"/>
                </a:lnTo>
                <a:lnTo>
                  <a:pt x="765" y="370"/>
                </a:lnTo>
                <a:lnTo>
                  <a:pt x="783" y="367"/>
                </a:lnTo>
                <a:lnTo>
                  <a:pt x="800" y="362"/>
                </a:lnTo>
                <a:lnTo>
                  <a:pt x="818" y="357"/>
                </a:lnTo>
                <a:lnTo>
                  <a:pt x="834" y="348"/>
                </a:lnTo>
                <a:lnTo>
                  <a:pt x="849" y="340"/>
                </a:lnTo>
                <a:lnTo>
                  <a:pt x="863" y="329"/>
                </a:lnTo>
                <a:lnTo>
                  <a:pt x="877" y="316"/>
                </a:lnTo>
                <a:lnTo>
                  <a:pt x="887" y="306"/>
                </a:lnTo>
                <a:lnTo>
                  <a:pt x="896" y="295"/>
                </a:lnTo>
                <a:lnTo>
                  <a:pt x="903" y="283"/>
                </a:lnTo>
                <a:lnTo>
                  <a:pt x="911" y="272"/>
                </a:lnTo>
                <a:lnTo>
                  <a:pt x="916" y="260"/>
                </a:lnTo>
                <a:lnTo>
                  <a:pt x="921" y="247"/>
                </a:lnTo>
                <a:lnTo>
                  <a:pt x="925" y="234"/>
                </a:lnTo>
                <a:lnTo>
                  <a:pt x="928" y="221"/>
                </a:lnTo>
                <a:lnTo>
                  <a:pt x="930" y="207"/>
                </a:lnTo>
                <a:lnTo>
                  <a:pt x="931" y="194"/>
                </a:lnTo>
                <a:lnTo>
                  <a:pt x="931" y="180"/>
                </a:lnTo>
                <a:lnTo>
                  <a:pt x="930" y="166"/>
                </a:lnTo>
                <a:lnTo>
                  <a:pt x="928" y="153"/>
                </a:lnTo>
                <a:lnTo>
                  <a:pt x="926" y="139"/>
                </a:lnTo>
                <a:lnTo>
                  <a:pt x="921" y="126"/>
                </a:lnTo>
                <a:lnTo>
                  <a:pt x="916" y="112"/>
                </a:lnTo>
                <a:lnTo>
                  <a:pt x="906" y="88"/>
                </a:lnTo>
                <a:lnTo>
                  <a:pt x="825" y="169"/>
                </a:lnTo>
                <a:lnTo>
                  <a:pt x="761" y="170"/>
                </a:lnTo>
                <a:lnTo>
                  <a:pt x="762" y="107"/>
                </a:lnTo>
                <a:lnTo>
                  <a:pt x="844" y="26"/>
                </a:lnTo>
                <a:lnTo>
                  <a:pt x="820" y="16"/>
                </a:lnTo>
                <a:lnTo>
                  <a:pt x="802" y="9"/>
                </a:lnTo>
                <a:lnTo>
                  <a:pt x="783" y="4"/>
                </a:lnTo>
                <a:lnTo>
                  <a:pt x="765" y="2"/>
                </a:lnTo>
                <a:lnTo>
                  <a:pt x="746" y="0"/>
                </a:lnTo>
                <a:lnTo>
                  <a:pt x="728" y="2"/>
                </a:lnTo>
                <a:lnTo>
                  <a:pt x="710" y="4"/>
                </a:lnTo>
                <a:lnTo>
                  <a:pt x="692" y="8"/>
                </a:lnTo>
                <a:lnTo>
                  <a:pt x="675" y="14"/>
                </a:lnTo>
                <a:lnTo>
                  <a:pt x="659" y="22"/>
                </a:lnTo>
                <a:lnTo>
                  <a:pt x="644" y="31"/>
                </a:lnTo>
                <a:lnTo>
                  <a:pt x="629" y="43"/>
                </a:lnTo>
                <a:lnTo>
                  <a:pt x="616" y="54"/>
                </a:lnTo>
                <a:lnTo>
                  <a:pt x="606" y="64"/>
                </a:lnTo>
                <a:lnTo>
                  <a:pt x="597" y="75"/>
                </a:lnTo>
                <a:lnTo>
                  <a:pt x="590" y="86"/>
                </a:lnTo>
                <a:lnTo>
                  <a:pt x="583" y="97"/>
                </a:lnTo>
                <a:lnTo>
                  <a:pt x="578" y="108"/>
                </a:lnTo>
                <a:lnTo>
                  <a:pt x="573" y="120"/>
                </a:lnTo>
                <a:lnTo>
                  <a:pt x="568" y="132"/>
                </a:lnTo>
                <a:lnTo>
                  <a:pt x="565" y="145"/>
                </a:lnTo>
                <a:lnTo>
                  <a:pt x="563" y="158"/>
                </a:lnTo>
                <a:lnTo>
                  <a:pt x="562" y="170"/>
                </a:lnTo>
                <a:lnTo>
                  <a:pt x="561" y="183"/>
                </a:lnTo>
                <a:lnTo>
                  <a:pt x="562" y="196"/>
                </a:lnTo>
                <a:lnTo>
                  <a:pt x="563" y="209"/>
                </a:lnTo>
                <a:lnTo>
                  <a:pt x="565" y="222"/>
                </a:lnTo>
                <a:lnTo>
                  <a:pt x="568" y="235"/>
                </a:lnTo>
                <a:lnTo>
                  <a:pt x="572" y="248"/>
                </a:lnTo>
                <a:lnTo>
                  <a:pt x="422" y="398"/>
                </a:lnTo>
                <a:lnTo>
                  <a:pt x="210" y="185"/>
                </a:lnTo>
                <a:lnTo>
                  <a:pt x="236" y="160"/>
                </a:lnTo>
                <a:lnTo>
                  <a:pt x="98" y="23"/>
                </a:lnTo>
                <a:lnTo>
                  <a:pt x="23" y="98"/>
                </a:lnTo>
                <a:lnTo>
                  <a:pt x="160" y="235"/>
                </a:lnTo>
                <a:lnTo>
                  <a:pt x="185" y="210"/>
                </a:lnTo>
                <a:lnTo>
                  <a:pt x="398" y="423"/>
                </a:lnTo>
                <a:lnTo>
                  <a:pt x="247" y="572"/>
                </a:lnTo>
                <a:lnTo>
                  <a:pt x="232" y="567"/>
                </a:lnTo>
                <a:lnTo>
                  <a:pt x="216" y="564"/>
                </a:lnTo>
                <a:lnTo>
                  <a:pt x="201" y="562"/>
                </a:lnTo>
                <a:lnTo>
                  <a:pt x="185" y="561"/>
                </a:lnTo>
                <a:lnTo>
                  <a:pt x="166" y="562"/>
                </a:lnTo>
                <a:lnTo>
                  <a:pt x="148" y="565"/>
                </a:lnTo>
                <a:lnTo>
                  <a:pt x="131" y="570"/>
                </a:lnTo>
                <a:lnTo>
                  <a:pt x="115" y="575"/>
                </a:lnTo>
                <a:lnTo>
                  <a:pt x="97" y="583"/>
                </a:lnTo>
                <a:lnTo>
                  <a:pt x="82" y="592"/>
                </a:lnTo>
                <a:lnTo>
                  <a:pt x="68" y="603"/>
                </a:lnTo>
                <a:lnTo>
                  <a:pt x="54" y="615"/>
                </a:lnTo>
                <a:lnTo>
                  <a:pt x="44" y="626"/>
                </a:lnTo>
                <a:lnTo>
                  <a:pt x="36" y="637"/>
                </a:lnTo>
                <a:lnTo>
                  <a:pt x="28" y="648"/>
                </a:lnTo>
                <a:lnTo>
                  <a:pt x="21" y="660"/>
                </a:lnTo>
                <a:lnTo>
                  <a:pt x="15" y="672"/>
                </a:lnTo>
                <a:lnTo>
                  <a:pt x="10" y="685"/>
                </a:lnTo>
                <a:lnTo>
                  <a:pt x="7" y="698"/>
                </a:lnTo>
                <a:lnTo>
                  <a:pt x="3" y="712"/>
                </a:lnTo>
                <a:lnTo>
                  <a:pt x="1" y="725"/>
                </a:lnTo>
                <a:lnTo>
                  <a:pt x="0" y="739"/>
                </a:lnTo>
                <a:lnTo>
                  <a:pt x="0" y="752"/>
                </a:lnTo>
                <a:lnTo>
                  <a:pt x="1" y="766"/>
                </a:lnTo>
                <a:lnTo>
                  <a:pt x="3" y="780"/>
                </a:lnTo>
                <a:lnTo>
                  <a:pt x="6" y="793"/>
                </a:lnTo>
                <a:lnTo>
                  <a:pt x="10" y="807"/>
                </a:lnTo>
                <a:lnTo>
                  <a:pt x="15" y="820"/>
                </a:lnTo>
                <a:lnTo>
                  <a:pt x="26" y="844"/>
                </a:lnTo>
                <a:lnTo>
                  <a:pt x="107" y="762"/>
                </a:lnTo>
                <a:lnTo>
                  <a:pt x="170" y="761"/>
                </a:lnTo>
                <a:lnTo>
                  <a:pt x="169" y="826"/>
                </a:lnTo>
                <a:lnTo>
                  <a:pt x="88" y="907"/>
                </a:lnTo>
                <a:lnTo>
                  <a:pt x="111" y="916"/>
                </a:lnTo>
                <a:lnTo>
                  <a:pt x="130" y="923"/>
                </a:lnTo>
                <a:lnTo>
                  <a:pt x="148" y="928"/>
                </a:lnTo>
                <a:lnTo>
                  <a:pt x="166" y="930"/>
                </a:lnTo>
                <a:lnTo>
                  <a:pt x="185" y="931"/>
                </a:lnTo>
                <a:lnTo>
                  <a:pt x="203" y="930"/>
                </a:lnTo>
                <a:lnTo>
                  <a:pt x="222" y="928"/>
                </a:lnTo>
                <a:lnTo>
                  <a:pt x="239" y="924"/>
                </a:lnTo>
                <a:lnTo>
                  <a:pt x="256" y="917"/>
                </a:lnTo>
                <a:lnTo>
                  <a:pt x="272" y="910"/>
                </a:lnTo>
                <a:lnTo>
                  <a:pt x="287" y="900"/>
                </a:lnTo>
                <a:lnTo>
                  <a:pt x="303" y="889"/>
                </a:lnTo>
                <a:lnTo>
                  <a:pt x="316" y="877"/>
                </a:lnTo>
                <a:lnTo>
                  <a:pt x="325" y="868"/>
                </a:lnTo>
                <a:lnTo>
                  <a:pt x="334" y="857"/>
                </a:lnTo>
                <a:lnTo>
                  <a:pt x="341" y="846"/>
                </a:lnTo>
                <a:lnTo>
                  <a:pt x="348" y="835"/>
                </a:lnTo>
                <a:lnTo>
                  <a:pt x="353" y="823"/>
                </a:lnTo>
                <a:lnTo>
                  <a:pt x="359" y="812"/>
                </a:lnTo>
                <a:lnTo>
                  <a:pt x="363" y="800"/>
                </a:lnTo>
                <a:lnTo>
                  <a:pt x="366" y="787"/>
                </a:lnTo>
                <a:lnTo>
                  <a:pt x="368" y="775"/>
                </a:lnTo>
                <a:lnTo>
                  <a:pt x="370" y="762"/>
                </a:lnTo>
                <a:lnTo>
                  <a:pt x="371" y="749"/>
                </a:lnTo>
                <a:lnTo>
                  <a:pt x="370" y="736"/>
                </a:lnTo>
                <a:lnTo>
                  <a:pt x="368" y="723"/>
                </a:lnTo>
                <a:lnTo>
                  <a:pt x="366" y="710"/>
                </a:lnTo>
                <a:lnTo>
                  <a:pt x="363" y="697"/>
                </a:lnTo>
                <a:lnTo>
                  <a:pt x="360" y="684"/>
                </a:lnTo>
                <a:lnTo>
                  <a:pt x="510" y="535"/>
                </a:lnTo>
                <a:lnTo>
                  <a:pt x="634" y="659"/>
                </a:lnTo>
                <a:lnTo>
                  <a:pt x="560" y="734"/>
                </a:lnTo>
                <a:lnTo>
                  <a:pt x="584" y="759"/>
                </a:lnTo>
                <a:lnTo>
                  <a:pt x="609" y="734"/>
                </a:lnTo>
                <a:lnTo>
                  <a:pt x="796" y="921"/>
                </a:lnTo>
                <a:lnTo>
                  <a:pt x="803" y="927"/>
                </a:lnTo>
                <a:lnTo>
                  <a:pt x="809" y="932"/>
                </a:lnTo>
                <a:lnTo>
                  <a:pt x="817" y="937"/>
                </a:lnTo>
                <a:lnTo>
                  <a:pt x="824" y="940"/>
                </a:lnTo>
                <a:lnTo>
                  <a:pt x="833" y="943"/>
                </a:lnTo>
                <a:lnTo>
                  <a:pt x="842" y="945"/>
                </a:lnTo>
                <a:lnTo>
                  <a:pt x="850" y="947"/>
                </a:lnTo>
                <a:lnTo>
                  <a:pt x="859" y="947"/>
                </a:lnTo>
                <a:lnTo>
                  <a:pt x="867" y="947"/>
                </a:lnTo>
                <a:lnTo>
                  <a:pt x="876" y="945"/>
                </a:lnTo>
                <a:lnTo>
                  <a:pt x="885" y="943"/>
                </a:lnTo>
                <a:lnTo>
                  <a:pt x="892" y="940"/>
                </a:lnTo>
                <a:lnTo>
                  <a:pt x="900" y="937"/>
                </a:lnTo>
                <a:lnTo>
                  <a:pt x="907" y="932"/>
                </a:lnTo>
                <a:lnTo>
                  <a:pt x="914" y="927"/>
                </a:lnTo>
                <a:lnTo>
                  <a:pt x="920" y="921"/>
                </a:lnTo>
                <a:lnTo>
                  <a:pt x="927" y="914"/>
                </a:lnTo>
                <a:lnTo>
                  <a:pt x="932" y="908"/>
                </a:lnTo>
                <a:lnTo>
                  <a:pt x="937" y="900"/>
                </a:lnTo>
                <a:lnTo>
                  <a:pt x="940" y="891"/>
                </a:lnTo>
                <a:lnTo>
                  <a:pt x="943" y="884"/>
                </a:lnTo>
                <a:lnTo>
                  <a:pt x="945" y="875"/>
                </a:lnTo>
                <a:lnTo>
                  <a:pt x="946" y="868"/>
                </a:lnTo>
                <a:lnTo>
                  <a:pt x="946" y="859"/>
                </a:lnTo>
                <a:lnTo>
                  <a:pt x="946" y="850"/>
                </a:lnTo>
                <a:lnTo>
                  <a:pt x="945" y="842"/>
                </a:lnTo>
                <a:lnTo>
                  <a:pt x="943" y="833"/>
                </a:lnTo>
                <a:lnTo>
                  <a:pt x="940" y="826"/>
                </a:lnTo>
                <a:lnTo>
                  <a:pt x="937" y="818"/>
                </a:lnTo>
                <a:lnTo>
                  <a:pt x="932" y="810"/>
                </a:lnTo>
                <a:lnTo>
                  <a:pt x="927" y="803"/>
                </a:lnTo>
                <a:lnTo>
                  <a:pt x="920" y="796"/>
                </a:lnTo>
                <a:close/>
              </a:path>
            </a:pathLst>
          </a:custGeom>
          <a:gradFill>
            <a:gsLst>
              <a:gs pos="0">
                <a:srgbClr val="87082E"/>
              </a:gs>
              <a:gs pos="100000">
                <a:srgbClr val="C51F2D"/>
              </a:gs>
            </a:gsLst>
            <a:lin ang="5400000" scaled="1"/>
          </a:gradFill>
          <a:ln>
            <a:noFill/>
          </a:ln>
        </p:spPr>
        <p:txBody>
          <a:bodyPr vert="horz" wrap="square" lIns="182880" tIns="91440" rIns="182880" bIns="91440" numCol="1" anchor="t" anchorCtr="0" compatLnSpc="1"/>
          <a:lstStyle/>
          <a:p>
            <a:pPr algn="l" defTabSz="1828800" rtl="0"/>
            <a:endParaRPr lang="en-US" sz="2000" kern="1200">
              <a:solidFill>
                <a:schemeClr val="tx1">
                  <a:lumMod val="75000"/>
                  <a:lumOff val="25000"/>
                </a:schemeClr>
              </a:solidFill>
              <a:latin typeface="字魂59号-创粗黑" panose="00000500000000000000" pitchFamily="2" charset="-122"/>
              <a:ea typeface="字魂59号-创粗黑" panose="00000500000000000000" pitchFamily="2" charset="-122"/>
            </a:endParaRPr>
          </a:p>
        </p:txBody>
      </p:sp>
      <p:grpSp>
        <p:nvGrpSpPr>
          <p:cNvPr id="18" name="组合 17"/>
          <p:cNvGrpSpPr/>
          <p:nvPr/>
        </p:nvGrpSpPr>
        <p:grpSpPr>
          <a:xfrm flipH="1">
            <a:off x="965355" y="3450905"/>
            <a:ext cx="3140500" cy="1867432"/>
            <a:chOff x="8386921" y="2190006"/>
            <a:chExt cx="2501951" cy="1342709"/>
          </a:xfrm>
        </p:grpSpPr>
        <p:sp>
          <p:nvSpPr>
            <p:cNvPr id="19" name="矩形 18"/>
            <p:cNvSpPr/>
            <p:nvPr/>
          </p:nvSpPr>
          <p:spPr>
            <a:xfrm>
              <a:off x="8386921" y="2190006"/>
              <a:ext cx="2501951" cy="36310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tx1">
                      <a:lumMod val="75000"/>
                      <a:lumOff val="25000"/>
                    </a:schemeClr>
                  </a:solidFill>
                  <a:latin typeface="字魂58号-创中黑" panose="00000500000000000000" pitchFamily="2" charset="-122"/>
                  <a:ea typeface="字魂58号-创中黑" panose="00000500000000000000" pitchFamily="2" charset="-122"/>
                </a:rPr>
                <a:t>标题文字</a:t>
              </a:r>
              <a:endParaRPr lang="zh-CN" altLang="en-US" sz="2400" b="1"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文本框 19"/>
            <p:cNvSpPr txBox="1"/>
            <p:nvPr/>
          </p:nvSpPr>
          <p:spPr>
            <a:xfrm>
              <a:off x="8753877" y="2593915"/>
              <a:ext cx="1768040" cy="93880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rPr>
                <a:t>The user can demonstrate on a projector or computer, or print the presentation and make it into a film to be used in a wider field. Using PowerPoint,</a:t>
              </a:r>
              <a:endPar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grpSp>
        <p:nvGrpSpPr>
          <p:cNvPr id="21" name="组合 20"/>
          <p:cNvGrpSpPr/>
          <p:nvPr/>
        </p:nvGrpSpPr>
        <p:grpSpPr>
          <a:xfrm flipH="1">
            <a:off x="4575944" y="3510168"/>
            <a:ext cx="3140500" cy="2113013"/>
            <a:chOff x="8386921" y="2190006"/>
            <a:chExt cx="2501951" cy="1519285"/>
          </a:xfrm>
        </p:grpSpPr>
        <p:sp>
          <p:nvSpPr>
            <p:cNvPr id="22" name="矩形 21"/>
            <p:cNvSpPr/>
            <p:nvPr/>
          </p:nvSpPr>
          <p:spPr>
            <a:xfrm>
              <a:off x="8386921" y="2190006"/>
              <a:ext cx="2501951" cy="36310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bg1"/>
                  </a:solidFill>
                  <a:latin typeface="字魂58号-创中黑" panose="00000500000000000000" pitchFamily="2" charset="-122"/>
                  <a:ea typeface="字魂58号-创中黑" panose="00000500000000000000" pitchFamily="2" charset="-122"/>
                </a:rPr>
                <a:t>标题文字</a:t>
              </a:r>
              <a:endParaRPr lang="zh-CN" altLang="en-US" sz="2400" b="1" dirty="0">
                <a:solidFill>
                  <a:schemeClr val="bg1"/>
                </a:solidFill>
                <a:latin typeface="字魂58号-创中黑" panose="00000500000000000000" pitchFamily="2" charset="-122"/>
                <a:ea typeface="字魂58号-创中黑" panose="00000500000000000000" pitchFamily="2" charset="-122"/>
              </a:endParaRPr>
            </a:p>
          </p:txBody>
        </p:sp>
        <p:sp>
          <p:nvSpPr>
            <p:cNvPr id="23" name="文本框 22"/>
            <p:cNvSpPr txBox="1"/>
            <p:nvPr/>
          </p:nvSpPr>
          <p:spPr>
            <a:xfrm>
              <a:off x="8753877" y="2593915"/>
              <a:ext cx="1768040" cy="111537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400" dirty="0">
                  <a:solidFill>
                    <a:schemeClr val="bg1"/>
                  </a:solidFill>
                  <a:latin typeface="字魂58号-创中黑" panose="00000500000000000000" pitchFamily="2" charset="-122"/>
                  <a:ea typeface="字魂58号-创中黑" panose="00000500000000000000" pitchFamily="2" charset="-122"/>
                </a:rPr>
                <a:t>The user can demonstrate on a projector or computer, or print the presentation and make it into a film to be used in a wider field. Using PowerPoint,</a:t>
              </a:r>
              <a:endParaRPr lang="en-US" altLang="zh-CN" sz="1400" dirty="0">
                <a:solidFill>
                  <a:schemeClr val="bg1"/>
                </a:solidFill>
                <a:latin typeface="字魂58号-创中黑" panose="00000500000000000000" pitchFamily="2" charset="-122"/>
                <a:ea typeface="字魂58号-创中黑" panose="00000500000000000000" pitchFamily="2" charset="-122"/>
              </a:endParaRPr>
            </a:p>
          </p:txBody>
        </p:sp>
      </p:grpSp>
      <p:grpSp>
        <p:nvGrpSpPr>
          <p:cNvPr id="24" name="组合 23"/>
          <p:cNvGrpSpPr/>
          <p:nvPr/>
        </p:nvGrpSpPr>
        <p:grpSpPr>
          <a:xfrm flipH="1">
            <a:off x="8008465" y="3499352"/>
            <a:ext cx="3140500" cy="1867432"/>
            <a:chOff x="8386921" y="2190006"/>
            <a:chExt cx="2501951" cy="1342709"/>
          </a:xfrm>
        </p:grpSpPr>
        <p:sp>
          <p:nvSpPr>
            <p:cNvPr id="25" name="矩形 24"/>
            <p:cNvSpPr/>
            <p:nvPr/>
          </p:nvSpPr>
          <p:spPr>
            <a:xfrm>
              <a:off x="8386921" y="2190006"/>
              <a:ext cx="2501951" cy="36310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tx1">
                      <a:lumMod val="75000"/>
                      <a:lumOff val="25000"/>
                    </a:schemeClr>
                  </a:solidFill>
                  <a:latin typeface="字魂58号-创中黑" panose="00000500000000000000" pitchFamily="2" charset="-122"/>
                  <a:ea typeface="字魂58号-创中黑" panose="00000500000000000000" pitchFamily="2" charset="-122"/>
                </a:rPr>
                <a:t>标题文字</a:t>
              </a:r>
              <a:endParaRPr lang="zh-CN" altLang="en-US" sz="2400" b="1"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6" name="文本框 25"/>
            <p:cNvSpPr txBox="1"/>
            <p:nvPr/>
          </p:nvSpPr>
          <p:spPr>
            <a:xfrm>
              <a:off x="8753877" y="2593915"/>
              <a:ext cx="1768040" cy="93880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rPr>
                <a:t>The user can demonstrate on a projector or computer, or print the presentation and make it into a film to be used in a wider field. Using PowerPoint,</a:t>
              </a:r>
              <a:endPar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nodePh="1">
                                  <p:stCondLst>
                                    <p:cond delay="0"/>
                                  </p:stCondLst>
                                  <p:endCondLst>
                                    <p:cond evt="begin" delay="0">
                                      <p:tn val="12"/>
                                    </p:cond>
                                  </p:end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nodePh="1">
                                  <p:stCondLst>
                                    <p:cond delay="0"/>
                                  </p:stCondLst>
                                  <p:endCondLst>
                                    <p:cond evt="begin" delay="0">
                                      <p:tn val="19"/>
                                    </p:cond>
                                  </p:end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3" presetClass="entr" presetSubtype="10" fill="hold" grpId="1"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par>
                                <p:cTn id="36" presetID="3" presetClass="entr" presetSubtype="1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par>
                                <p:cTn id="39" presetID="3" presetClass="entr" presetSubtype="10" fill="hold" grpId="1"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linds(horizontal)">
                                      <p:cBhvr>
                                        <p:cTn id="41" dur="500"/>
                                        <p:tgtEl>
                                          <p:spTgt spid="17"/>
                                        </p:tgtEl>
                                      </p:cBhvr>
                                    </p:animEffect>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42" presetClass="entr" presetSubtype="0"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1" grpId="1" animBg="1"/>
      <p:bldP spid="17"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文本框 6"/>
          <p:cNvSpPr txBox="1"/>
          <p:nvPr/>
        </p:nvSpPr>
        <p:spPr>
          <a:xfrm>
            <a:off x="1024994" y="249580"/>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6" name="椭圆 15"/>
          <p:cNvSpPr/>
          <p:nvPr/>
        </p:nvSpPr>
        <p:spPr>
          <a:xfrm>
            <a:off x="2237156" y="1848274"/>
            <a:ext cx="3858844" cy="3858844"/>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8号-创中黑" panose="00000500000000000000" pitchFamily="2" charset="-122"/>
              <a:ea typeface="字魂58号-创中黑" panose="00000500000000000000" pitchFamily="2" charset="-122"/>
            </a:endParaRPr>
          </a:p>
        </p:txBody>
      </p:sp>
      <p:grpSp>
        <p:nvGrpSpPr>
          <p:cNvPr id="17" name="组合 16"/>
          <p:cNvGrpSpPr/>
          <p:nvPr/>
        </p:nvGrpSpPr>
        <p:grpSpPr>
          <a:xfrm flipH="1">
            <a:off x="777070" y="3860766"/>
            <a:ext cx="2356775" cy="2356775"/>
            <a:chOff x="1269667" y="1823914"/>
            <a:chExt cx="4093043" cy="4093043"/>
          </a:xfrm>
        </p:grpSpPr>
        <p:sp>
          <p:nvSpPr>
            <p:cNvPr id="18" name="椭圆 17"/>
            <p:cNvSpPr/>
            <p:nvPr/>
          </p:nvSpPr>
          <p:spPr>
            <a:xfrm>
              <a:off x="1530950" y="2759518"/>
              <a:ext cx="2221834" cy="2221834"/>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19" name="椭圆 18"/>
            <p:cNvSpPr/>
            <p:nvPr/>
          </p:nvSpPr>
          <p:spPr>
            <a:xfrm>
              <a:off x="1269667" y="1823914"/>
              <a:ext cx="4093043" cy="4093043"/>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grpSp>
      <p:sp>
        <p:nvSpPr>
          <p:cNvPr id="20" name="文本框 19"/>
          <p:cNvSpPr txBox="1"/>
          <p:nvPr/>
        </p:nvSpPr>
        <p:spPr>
          <a:xfrm>
            <a:off x="7302046" y="1900062"/>
            <a:ext cx="2234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charset="-122"/>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400" b="0" spc="600" noProof="0">
                <a:solidFill>
                  <a:schemeClr val="tx1">
                    <a:lumMod val="75000"/>
                    <a:lumOff val="25000"/>
                  </a:schemeClr>
                </a:solidFill>
                <a:latin typeface="字魂58号-创中黑" panose="00000500000000000000" pitchFamily="2" charset="-122"/>
                <a:ea typeface="字魂58号-创中黑" panose="00000500000000000000" pitchFamily="2" charset="-122"/>
              </a:rPr>
              <a:t>标题文本</a:t>
            </a:r>
            <a:endParaRPr kumimoji="0" lang="zh-CN" altLang="en-US" sz="2400" b="0" i="0" u="none" strike="noStrike" kern="1200" cap="all" spc="60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1" name="TextBox 34"/>
          <p:cNvSpPr txBox="1"/>
          <p:nvPr/>
        </p:nvSpPr>
        <p:spPr>
          <a:xfrm>
            <a:off x="7317487" y="2273094"/>
            <a:ext cx="3553460" cy="645160"/>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en-US" sz="12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lorem ipsum dolor sit amet, consectetur adipisicing elit, sed ea commodoconsequat.</a:t>
            </a:r>
            <a:endParaRPr kumimoji="0" lang="en-US" sz="1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2" name="文本框 21"/>
          <p:cNvSpPr txBox="1"/>
          <p:nvPr/>
        </p:nvSpPr>
        <p:spPr>
          <a:xfrm>
            <a:off x="7317286" y="3290120"/>
            <a:ext cx="2234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charset="-122"/>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400" b="0" spc="600" noProof="0">
                <a:solidFill>
                  <a:schemeClr val="tx1">
                    <a:lumMod val="75000"/>
                    <a:lumOff val="25000"/>
                  </a:schemeClr>
                </a:solidFill>
                <a:latin typeface="字魂58号-创中黑" panose="00000500000000000000" pitchFamily="2" charset="-122"/>
                <a:ea typeface="字魂58号-创中黑" panose="00000500000000000000" pitchFamily="2" charset="-122"/>
              </a:rPr>
              <a:t>标题文本</a:t>
            </a:r>
            <a:endParaRPr kumimoji="0" lang="zh-CN" altLang="en-US" sz="2400" b="0" i="0" u="none" strike="noStrike" kern="1200" cap="all" spc="60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3" name="TextBox 34"/>
          <p:cNvSpPr txBox="1"/>
          <p:nvPr/>
        </p:nvSpPr>
        <p:spPr>
          <a:xfrm>
            <a:off x="7332727" y="3663109"/>
            <a:ext cx="3553460" cy="645160"/>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en-US" sz="12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lorem ipsum dolor sit amet, consectetur adipisicing elit, sed ea commodoconsequat.</a:t>
            </a:r>
            <a:endParaRPr kumimoji="0" lang="en-US" sz="1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4" name="文本框 23"/>
          <p:cNvSpPr txBox="1"/>
          <p:nvPr/>
        </p:nvSpPr>
        <p:spPr>
          <a:xfrm>
            <a:off x="7332526" y="4666208"/>
            <a:ext cx="2234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charset="-122"/>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400" b="0" spc="600" noProof="0">
                <a:solidFill>
                  <a:schemeClr val="tx1">
                    <a:lumMod val="75000"/>
                    <a:lumOff val="25000"/>
                  </a:schemeClr>
                </a:solidFill>
                <a:latin typeface="字魂58号-创中黑" panose="00000500000000000000" pitchFamily="2" charset="-122"/>
                <a:ea typeface="字魂58号-创中黑" panose="00000500000000000000" pitchFamily="2" charset="-122"/>
              </a:rPr>
              <a:t>标题文本</a:t>
            </a:r>
            <a:endParaRPr kumimoji="0" lang="zh-CN" altLang="en-US" sz="2400" b="0" i="0" u="none" strike="noStrike" kern="1200" cap="all" spc="60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5" name="TextBox 34"/>
          <p:cNvSpPr txBox="1"/>
          <p:nvPr/>
        </p:nvSpPr>
        <p:spPr>
          <a:xfrm>
            <a:off x="7347967" y="5039154"/>
            <a:ext cx="3553460" cy="645160"/>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en-US" sz="12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lorem ipsum dolor sit amet, consectetur adipisicing elit, sed ea commodoconsequat.</a:t>
            </a:r>
            <a:endParaRPr kumimoji="0" lang="en-US" sz="1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6" name="Freeform 84"/>
          <p:cNvSpPr>
            <a:spLocks noEditPoints="1"/>
          </p:cNvSpPr>
          <p:nvPr/>
        </p:nvSpPr>
        <p:spPr bwMode="auto">
          <a:xfrm>
            <a:off x="2094357" y="4791337"/>
            <a:ext cx="530738" cy="530736"/>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字魂58号-创中黑" panose="00000500000000000000" pitchFamily="2" charset="-122"/>
              <a:ea typeface="字魂58号-创中黑" panose="00000500000000000000" pitchFamily="2" charset="-122"/>
            </a:endParaRPr>
          </a:p>
        </p:txBody>
      </p:sp>
      <p:sp>
        <p:nvSpPr>
          <p:cNvPr id="27" name="圆: 空心 26"/>
          <p:cNvSpPr/>
          <p:nvPr/>
        </p:nvSpPr>
        <p:spPr>
          <a:xfrm>
            <a:off x="11838438" y="1456236"/>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圆: 空心 27"/>
          <p:cNvSpPr/>
          <p:nvPr/>
        </p:nvSpPr>
        <p:spPr>
          <a:xfrm>
            <a:off x="10101265" y="1260473"/>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11906" y="2514975"/>
            <a:ext cx="4342614" cy="1246495"/>
          </a:xfrm>
          <a:prstGeom prst="rect">
            <a:avLst/>
          </a:prstGeom>
          <a:noFill/>
        </p:spPr>
        <p:txBody>
          <a:bodyPr wrap="square" rtlCol="0">
            <a:spAutoFit/>
          </a:bodyPr>
          <a:lstStyle/>
          <a:p>
            <a:pPr algn="dist"/>
            <a:r>
              <a:rPr lang="zh-CN" altLang="en-US" sz="7500" b="1" dirty="0">
                <a:gradFill>
                  <a:gsLst>
                    <a:gs pos="2655">
                      <a:srgbClr val="83062E"/>
                    </a:gs>
                    <a:gs pos="53000">
                      <a:srgbClr val="C51F2D"/>
                    </a:gs>
                    <a:gs pos="100000">
                      <a:srgbClr val="83062E"/>
                    </a:gs>
                  </a:gsLst>
                  <a:lin ang="5400000" scaled="1"/>
                </a:gradFill>
                <a:latin typeface="字魂59号-创粗黑" panose="00000500000000000000" pitchFamily="2" charset="-122"/>
                <a:ea typeface="字魂59号-创粗黑" panose="00000500000000000000" pitchFamily="2" charset="-122"/>
              </a:rPr>
              <a:t>完成情况</a:t>
            </a:r>
            <a:endParaRPr lang="zh-CN" altLang="en-US" sz="7500" b="1" dirty="0">
              <a:gradFill>
                <a:gsLst>
                  <a:gs pos="2655">
                    <a:srgbClr val="83062E"/>
                  </a:gs>
                  <a:gs pos="53000">
                    <a:srgbClr val="C51F2D"/>
                  </a:gs>
                  <a:gs pos="100000">
                    <a:srgbClr val="83062E"/>
                  </a:gs>
                </a:gsLst>
                <a:lin ang="5400000" scaled="1"/>
              </a:gradFill>
              <a:latin typeface="字魂59号-创粗黑" panose="00000500000000000000" pitchFamily="2" charset="-122"/>
              <a:ea typeface="字魂59号-创粗黑" panose="00000500000000000000" pitchFamily="2" charset="-122"/>
            </a:endParaRPr>
          </a:p>
        </p:txBody>
      </p:sp>
      <p:sp>
        <p:nvSpPr>
          <p:cNvPr id="4" name="文本框 3"/>
          <p:cNvSpPr txBox="1"/>
          <p:nvPr/>
        </p:nvSpPr>
        <p:spPr>
          <a:xfrm>
            <a:off x="5379076" y="1820743"/>
            <a:ext cx="1433848" cy="523220"/>
          </a:xfrm>
          <a:prstGeom prst="rect">
            <a:avLst/>
          </a:prstGeom>
          <a:noFill/>
          <a:ln>
            <a:solidFill>
              <a:schemeClr val="bg1">
                <a:lumMod val="50000"/>
              </a:schemeClr>
            </a:solidFill>
          </a:ln>
        </p:spPr>
        <p:txBody>
          <a:bodyPr wrap="square" rtlCol="0">
            <a:spAutoFit/>
          </a:bodyPr>
          <a:lstStyle/>
          <a:p>
            <a:pPr algn="ctr"/>
            <a:r>
              <a:rPr lang="en-US" altLang="zh-CN" sz="2800" dirty="0">
                <a:latin typeface="字魂58号-创中黑" panose="00000500000000000000" pitchFamily="2" charset="-122"/>
                <a:ea typeface="字魂58号-创中黑" panose="00000500000000000000" pitchFamily="2" charset="-122"/>
              </a:rPr>
              <a:t>  Part 02  </a:t>
            </a:r>
            <a:endParaRPr lang="en-US" altLang="zh-CN" sz="2800" dirty="0">
              <a:latin typeface="字魂58号-创中黑" panose="00000500000000000000" pitchFamily="2" charset="-122"/>
              <a:ea typeface="字魂58号-创中黑" panose="00000500000000000000" pitchFamily="2" charset="-122"/>
            </a:endParaRPr>
          </a:p>
        </p:txBody>
      </p:sp>
      <p:sp>
        <p:nvSpPr>
          <p:cNvPr id="12" name="圆: 空心 11"/>
          <p:cNvSpPr/>
          <p:nvPr/>
        </p:nvSpPr>
        <p:spPr>
          <a:xfrm>
            <a:off x="-363454" y="4002900"/>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圆: 空心 12"/>
          <p:cNvSpPr/>
          <p:nvPr/>
        </p:nvSpPr>
        <p:spPr>
          <a:xfrm>
            <a:off x="3834319" y="1065603"/>
            <a:ext cx="264153" cy="264153"/>
          </a:xfrm>
          <a:prstGeom prst="donut">
            <a:avLst>
              <a:gd name="adj" fmla="val 170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圆: 空心 13"/>
          <p:cNvSpPr/>
          <p:nvPr/>
        </p:nvSpPr>
        <p:spPr>
          <a:xfrm>
            <a:off x="11838438" y="1855482"/>
            <a:ext cx="726908" cy="726908"/>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圆: 空心 14"/>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圆: 空心 15"/>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圆: 空心 16"/>
          <p:cNvSpPr/>
          <p:nvPr/>
        </p:nvSpPr>
        <p:spPr>
          <a:xfrm>
            <a:off x="8369139" y="5440740"/>
            <a:ext cx="857535" cy="857535"/>
          </a:xfrm>
          <a:prstGeom prst="donut">
            <a:avLst>
              <a:gd name="adj" fmla="val 913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圆: 空心 17"/>
          <p:cNvSpPr/>
          <p:nvPr/>
        </p:nvSpPr>
        <p:spPr>
          <a:xfrm>
            <a:off x="3268510" y="6528102"/>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圆: 空心 18"/>
          <p:cNvSpPr/>
          <p:nvPr/>
        </p:nvSpPr>
        <p:spPr>
          <a:xfrm>
            <a:off x="-189899" y="226192"/>
            <a:ext cx="459607" cy="459607"/>
          </a:xfrm>
          <a:prstGeom prst="donut">
            <a:avLst>
              <a:gd name="adj" fmla="val 42133"/>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圆: 空心 19"/>
          <p:cNvSpPr/>
          <p:nvPr/>
        </p:nvSpPr>
        <p:spPr>
          <a:xfrm>
            <a:off x="4523132" y="-324303"/>
            <a:ext cx="648606" cy="648606"/>
          </a:xfrm>
          <a:prstGeom prst="donut">
            <a:avLst>
              <a:gd name="adj" fmla="val 10620"/>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圆: 空心 20"/>
          <p:cNvSpPr/>
          <p:nvPr/>
        </p:nvSpPr>
        <p:spPr>
          <a:xfrm>
            <a:off x="5981020" y="723544"/>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圆: 空心 22"/>
          <p:cNvSpPr/>
          <p:nvPr/>
        </p:nvSpPr>
        <p:spPr>
          <a:xfrm>
            <a:off x="11794990" y="4366354"/>
            <a:ext cx="659796" cy="659796"/>
          </a:xfrm>
          <a:prstGeom prst="donut">
            <a:avLst>
              <a:gd name="adj" fmla="val 1842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圆: 空心 24"/>
          <p:cNvSpPr/>
          <p:nvPr/>
        </p:nvSpPr>
        <p:spPr>
          <a:xfrm>
            <a:off x="10101265" y="1659719"/>
            <a:ext cx="128934" cy="128932"/>
          </a:xfrm>
          <a:prstGeom prst="donut">
            <a:avLst>
              <a:gd name="adj" fmla="val 11164"/>
            </a:avLst>
          </a:prstGeom>
          <a:solidFill>
            <a:srgbClr val="C51F2D"/>
          </a:solidFill>
          <a:ln>
            <a:solidFill>
              <a:srgbClr val="C51F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圆: 空心 25"/>
          <p:cNvSpPr/>
          <p:nvPr/>
        </p:nvSpPr>
        <p:spPr>
          <a:xfrm>
            <a:off x="11794990" y="-324303"/>
            <a:ext cx="726908" cy="726908"/>
          </a:xfrm>
          <a:prstGeom prst="donut">
            <a:avLst>
              <a:gd name="adj" fmla="val 45954"/>
            </a:avLst>
          </a:prstGeom>
          <a:solidFill>
            <a:srgbClr val="DAA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圆: 空心 26"/>
          <p:cNvSpPr/>
          <p:nvPr/>
        </p:nvSpPr>
        <p:spPr>
          <a:xfrm>
            <a:off x="3004357" y="5500923"/>
            <a:ext cx="264153" cy="264153"/>
          </a:xfrm>
          <a:prstGeom prst="donut">
            <a:avLst>
              <a:gd name="adj" fmla="val 17036"/>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10564586" y="4140159"/>
            <a:ext cx="114300" cy="114300"/>
          </a:xfrm>
          <a:prstGeom prst="ellipse">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779816" y="2180538"/>
            <a:ext cx="201080" cy="2010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3951526" y="3867411"/>
            <a:ext cx="4187922" cy="703398"/>
          </a:xfrm>
          <a:prstGeom prst="rect">
            <a:avLst/>
          </a:prstGeom>
          <a:noFill/>
        </p:spPr>
        <p:txBody>
          <a:bodyPr wrap="square" rtlCol="0">
            <a:spAutoFit/>
          </a:bodyPr>
          <a:lstStyle/>
          <a:p>
            <a:pPr algn="ctr">
              <a:lnSpc>
                <a:spcPct val="150000"/>
              </a:lnSpc>
            </a:pP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endPar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1" name="矩形: 圆角 30"/>
          <p:cNvSpPr/>
          <p:nvPr/>
        </p:nvSpPr>
        <p:spPr>
          <a:xfrm>
            <a:off x="5644243" y="4988576"/>
            <a:ext cx="903514" cy="423234"/>
          </a:xfrm>
          <a:prstGeom prst="roundRect">
            <a:avLst>
              <a:gd name="adj" fmla="val 32099"/>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V 形 31"/>
          <p:cNvSpPr/>
          <p:nvPr/>
        </p:nvSpPr>
        <p:spPr>
          <a:xfrm rot="5400000">
            <a:off x="6007132" y="5057183"/>
            <a:ext cx="177734" cy="288471"/>
          </a:xfrm>
          <a:prstGeom prst="chevron">
            <a:avLst>
              <a:gd name="adj" fmla="val 857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2" grpId="0" animBg="1"/>
      <p:bldP spid="13" grpId="0" animBg="1"/>
      <p:bldP spid="15" grpId="0" animBg="1"/>
      <p:bldP spid="16" grpId="0" animBg="1"/>
      <p:bldP spid="17" grpId="0" animBg="1"/>
      <p:bldP spid="18" grpId="0" animBg="1"/>
      <p:bldP spid="19" grpId="0" animBg="1"/>
      <p:bldP spid="20" grpId="0" animBg="1"/>
      <p:bldP spid="21" grpId="0" animBg="1"/>
      <p:bldP spid="23" grpId="0" animBg="1"/>
      <p:bldP spid="25" grpId="0" animBg="1"/>
      <p:bldP spid="26" grpId="0" animBg="1"/>
      <p:bldP spid="27" grpId="0" animBg="1"/>
      <p:bldP spid="30" grpId="0"/>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376104" y="357516"/>
            <a:ext cx="452482" cy="368902"/>
            <a:chOff x="9301163" y="5115471"/>
            <a:chExt cx="452482" cy="368902"/>
          </a:xfrm>
        </p:grpSpPr>
        <p:sp>
          <p:nvSpPr>
            <p:cNvPr id="4" name="圆: 空心 3"/>
            <p:cNvSpPr/>
            <p:nvPr/>
          </p:nvSpPr>
          <p:spPr>
            <a:xfrm>
              <a:off x="9301163" y="5115471"/>
              <a:ext cx="256074" cy="256074"/>
            </a:xfrm>
            <a:prstGeom prst="donut">
              <a:avLst>
                <a:gd name="adj" fmla="val 91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 空心 4"/>
            <p:cNvSpPr/>
            <p:nvPr/>
          </p:nvSpPr>
          <p:spPr>
            <a:xfrm>
              <a:off x="9429200" y="5159928"/>
              <a:ext cx="324445" cy="324445"/>
            </a:xfrm>
            <a:prstGeom prst="donut">
              <a:avLst>
                <a:gd name="adj" fmla="val 11164"/>
              </a:avLst>
            </a:prstGeom>
            <a:solidFill>
              <a:srgbClr val="C51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文本框 6"/>
          <p:cNvSpPr txBox="1"/>
          <p:nvPr/>
        </p:nvSpPr>
        <p:spPr>
          <a:xfrm>
            <a:off x="1024994" y="249580"/>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nvGrpSpPr>
          <p:cNvPr id="3" name="组合 2"/>
          <p:cNvGrpSpPr/>
          <p:nvPr/>
        </p:nvGrpSpPr>
        <p:grpSpPr>
          <a:xfrm>
            <a:off x="7365338" y="1030311"/>
            <a:ext cx="4120280" cy="5492762"/>
            <a:chOff x="6851561" y="726418"/>
            <a:chExt cx="4687910" cy="6249474"/>
          </a:xfrm>
          <a:blipFill dpi="0" rotWithShape="1">
            <a:blip r:embed="rId1">
              <a:extLst>
                <a:ext uri="{28A0092B-C50C-407E-A947-70E740481C1C}">
                  <a14:useLocalDpi xmlns:a14="http://schemas.microsoft.com/office/drawing/2010/main" val="0"/>
                </a:ext>
              </a:extLst>
            </a:blip>
            <a:srcRect/>
            <a:stretch>
              <a:fillRect/>
            </a:stretch>
          </a:blipFill>
        </p:grpSpPr>
        <p:sp>
          <p:nvSpPr>
            <p:cNvPr id="2" name="菱形 1"/>
            <p:cNvSpPr/>
            <p:nvPr/>
          </p:nvSpPr>
          <p:spPr>
            <a:xfrm>
              <a:off x="6851561" y="726418"/>
              <a:ext cx="3090930" cy="309093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p:cNvSpPr/>
            <p:nvPr/>
          </p:nvSpPr>
          <p:spPr>
            <a:xfrm>
              <a:off x="8448541" y="2310520"/>
              <a:ext cx="3090930" cy="309093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p:nvSpPr>
          <p:spPr>
            <a:xfrm>
              <a:off x="6864440" y="3884962"/>
              <a:ext cx="3090930" cy="309093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Rectangle 27"/>
          <p:cNvSpPr/>
          <p:nvPr/>
        </p:nvSpPr>
        <p:spPr>
          <a:xfrm>
            <a:off x="1333642" y="1923823"/>
            <a:ext cx="5432321" cy="517351"/>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endParaRPr>
          </a:p>
        </p:txBody>
      </p:sp>
      <p:sp>
        <p:nvSpPr>
          <p:cNvPr id="25" name="Rectangle 28"/>
          <p:cNvSpPr/>
          <p:nvPr/>
        </p:nvSpPr>
        <p:spPr>
          <a:xfrm>
            <a:off x="1333642" y="2388644"/>
            <a:ext cx="5432321" cy="520271"/>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endParaRPr>
          </a:p>
        </p:txBody>
      </p:sp>
      <p:sp>
        <p:nvSpPr>
          <p:cNvPr id="26" name="Rectangle 25"/>
          <p:cNvSpPr/>
          <p:nvPr/>
        </p:nvSpPr>
        <p:spPr>
          <a:xfrm>
            <a:off x="1024994" y="2167539"/>
            <a:ext cx="64770" cy="683895"/>
          </a:xfrm>
          <a:prstGeom prst="rect">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9号-创粗黑" panose="00000500000000000000" pitchFamily="2" charset="-122"/>
              <a:ea typeface="字魂59号-创粗黑" panose="00000500000000000000" pitchFamily="2" charset="-122"/>
            </a:endParaRPr>
          </a:p>
        </p:txBody>
      </p:sp>
      <p:sp>
        <p:nvSpPr>
          <p:cNvPr id="27" name="Rectangle 27"/>
          <p:cNvSpPr/>
          <p:nvPr/>
        </p:nvSpPr>
        <p:spPr>
          <a:xfrm>
            <a:off x="1333642" y="3182049"/>
            <a:ext cx="5432321" cy="517351"/>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endParaRPr>
          </a:p>
        </p:txBody>
      </p:sp>
      <p:sp>
        <p:nvSpPr>
          <p:cNvPr id="28" name="Rectangle 28"/>
          <p:cNvSpPr/>
          <p:nvPr/>
        </p:nvSpPr>
        <p:spPr>
          <a:xfrm>
            <a:off x="1333642" y="3646870"/>
            <a:ext cx="5432321" cy="520271"/>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endParaRPr>
          </a:p>
        </p:txBody>
      </p:sp>
      <p:sp>
        <p:nvSpPr>
          <p:cNvPr id="29" name="Rectangle 25"/>
          <p:cNvSpPr/>
          <p:nvPr/>
        </p:nvSpPr>
        <p:spPr>
          <a:xfrm>
            <a:off x="1024994" y="3425765"/>
            <a:ext cx="64770" cy="683895"/>
          </a:xfrm>
          <a:prstGeom prst="rect">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9号-创粗黑" panose="00000500000000000000" pitchFamily="2" charset="-122"/>
              <a:ea typeface="字魂59号-创粗黑" panose="00000500000000000000" pitchFamily="2" charset="-122"/>
            </a:endParaRPr>
          </a:p>
        </p:txBody>
      </p:sp>
      <p:sp>
        <p:nvSpPr>
          <p:cNvPr id="30" name="Rectangle 27"/>
          <p:cNvSpPr/>
          <p:nvPr/>
        </p:nvSpPr>
        <p:spPr>
          <a:xfrm>
            <a:off x="1333642" y="4574481"/>
            <a:ext cx="5432321" cy="517351"/>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panose="020B0502040204020203" pitchFamily="34" charset="0"/>
            </a:endParaRPr>
          </a:p>
        </p:txBody>
      </p:sp>
      <p:sp>
        <p:nvSpPr>
          <p:cNvPr id="31" name="Rectangle 28"/>
          <p:cNvSpPr/>
          <p:nvPr/>
        </p:nvSpPr>
        <p:spPr>
          <a:xfrm>
            <a:off x="1333642" y="5039302"/>
            <a:ext cx="5432321" cy="520271"/>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9号-创粗黑" panose="00000500000000000000" pitchFamily="2" charset="-122"/>
              <a:ea typeface="字魂59号-创粗黑" panose="00000500000000000000" pitchFamily="2" charset="-122"/>
              <a:cs typeface="Segoe UI Light" panose="020B0502040204020203" pitchFamily="34" charset="0"/>
            </a:endParaRPr>
          </a:p>
        </p:txBody>
      </p:sp>
      <p:sp>
        <p:nvSpPr>
          <p:cNvPr id="32" name="Rectangle 25"/>
          <p:cNvSpPr/>
          <p:nvPr/>
        </p:nvSpPr>
        <p:spPr>
          <a:xfrm>
            <a:off x="1024994" y="4818197"/>
            <a:ext cx="64770" cy="683895"/>
          </a:xfrm>
          <a:prstGeom prst="rect">
            <a:avLst/>
          </a:prstGeom>
          <a:gradFill>
            <a:gsLst>
              <a:gs pos="0">
                <a:srgbClr val="C51F2D"/>
              </a:gs>
              <a:gs pos="100000">
                <a:srgbClr val="83062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9号-创粗黑" panose="00000500000000000000" pitchFamily="2" charset="-122"/>
              <a:ea typeface="字魂59号-创粗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8" grpId="0"/>
      <p:bldP spid="30" grpId="0"/>
      <p:bldP spid="31" grpId="0"/>
    </p:bldLst>
  </p:timing>
</p:sld>
</file>

<file path=ppt/tags/tag1.xml><?xml version="1.0" encoding="utf-8"?>
<p:tagLst xmlns:p="http://schemas.openxmlformats.org/presentationml/2006/main">
  <p:tag name="ISPRING_PRESENTATION_TITLE" val="红色年终"/>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7655</Words>
  <Application>WPS 演示</Application>
  <PresentationFormat>宽屏</PresentationFormat>
  <Paragraphs>364</Paragraphs>
  <Slides>25</Slides>
  <Notes>26</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25</vt:i4>
      </vt:variant>
    </vt:vector>
  </HeadingPairs>
  <TitlesOfParts>
    <vt:vector size="54" baseType="lpstr">
      <vt:lpstr>Arial</vt:lpstr>
      <vt:lpstr>宋体</vt:lpstr>
      <vt:lpstr>Wingdings</vt:lpstr>
      <vt:lpstr>字魂59号-创粗黑</vt:lpstr>
      <vt:lpstr>黑体</vt:lpstr>
      <vt:lpstr>字魂58号-创中黑</vt:lpstr>
      <vt:lpstr>思源黑体</vt:lpstr>
      <vt:lpstr>Lato</vt:lpstr>
      <vt:lpstr>微软雅黑</vt:lpstr>
      <vt:lpstr>Segoe UI</vt:lpstr>
      <vt:lpstr>Segoe UI Light</vt:lpstr>
      <vt:lpstr>等线</vt:lpstr>
      <vt:lpstr>Arial Unicode MS</vt:lpstr>
      <vt:lpstr>等线 Light</vt:lpstr>
      <vt:lpstr>inpin heiti</vt:lpstr>
      <vt:lpstr>Gill Sans</vt:lpstr>
      <vt:lpstr>Montserrat</vt:lpstr>
      <vt:lpstr>Times New Roman</vt:lpstr>
      <vt:lpstr>Open Sans Light</vt:lpstr>
      <vt:lpstr>Lato Light</vt:lpstr>
      <vt:lpstr>Lato</vt:lpstr>
      <vt:lpstr>Meiryo</vt:lpstr>
      <vt:lpstr>Yu Gothic UI</vt:lpstr>
      <vt:lpstr>Arial Narrow</vt:lpstr>
      <vt:lpstr>Calibri</vt:lpstr>
      <vt:lpstr>AMGDT</vt:lpstr>
      <vt:lpstr>Sitka Text</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有痣青年</cp:lastModifiedBy>
  <cp:revision>109</cp:revision>
  <dcterms:created xsi:type="dcterms:W3CDTF">2019-07-04T08:14:00Z</dcterms:created>
  <dcterms:modified xsi:type="dcterms:W3CDTF">2025-04-19T07:54:43Z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343B527A20244312B0268F16A95AA1C4_12</vt:lpwstr>
  </property>
  <property fmtid="{D5CDD505-2E9C-101B-9397-08002B2CF9AE}" pid="3" name="KSOProductBuildVer">
    <vt:lpwstr>2052-12.1.0.20784</vt:lpwstr>
  </property>
</Properties>
</file>