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1" r:id="rId5"/>
    <p:sldId id="262" r:id="rId6"/>
    <p:sldId id="260" r:id="rId7"/>
    <p:sldId id="263" r:id="rId8"/>
    <p:sldId id="264" r:id="rId9"/>
    <p:sldId id="265" r:id="rId10"/>
    <p:sldId id="266" r:id="rId11"/>
    <p:sldId id="267" r:id="rId12"/>
    <p:sldId id="280" r:id="rId13"/>
    <p:sldId id="268" r:id="rId14"/>
    <p:sldId id="269" r:id="rId15"/>
    <p:sldId id="270" r:id="rId16"/>
    <p:sldId id="271" r:id="rId17"/>
    <p:sldId id="281" r:id="rId18"/>
    <p:sldId id="272" r:id="rId19"/>
    <p:sldId id="273" r:id="rId20"/>
    <p:sldId id="274" r:id="rId21"/>
    <p:sldId id="275" r:id="rId22"/>
    <p:sldId id="282" r:id="rId23"/>
    <p:sldId id="276" r:id="rId24"/>
    <p:sldId id="277" r:id="rId25"/>
    <p:sldId id="278" r:id="rId26"/>
    <p:sldId id="279" r:id="rId27"/>
    <p:sldId id="283"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E6B"/>
    <a:srgbClr val="234964"/>
    <a:srgbClr val="F6F6F6"/>
    <a:srgbClr val="EBEBEB"/>
    <a:srgbClr val="FAFAFA"/>
    <a:srgbClr val="234864"/>
    <a:srgbClr val="FBFBFB"/>
    <a:srgbClr val="FCFCFC"/>
    <a:srgbClr val="F9F9F9"/>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1" autoAdjust="0"/>
    <p:restoredTop sz="96314" autoAdjust="0"/>
  </p:normalViewPr>
  <p:slideViewPr>
    <p:cSldViewPr snapToGrid="0">
      <p:cViewPr varScale="1">
        <p:scale>
          <a:sx n="108" d="100"/>
          <a:sy n="108" d="100"/>
        </p:scale>
        <p:origin x="70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9220C-1BC2-4002-8F3A-0592245D17C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341A5-0E52-4EB8-ABD8-9E2E6B4245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338F054-2505-4724-BCBA-28284C948A4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29B18-D882-42D8-8EA9-27C066D62F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8F054-2505-4724-BCBA-28284C948A4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29B18-D882-42D8-8EA9-27C066D62F2E}" type="slidenum">
              <a:rPr lang="zh-CN" altLang="en-US" smtClean="0"/>
            </a:fld>
            <a:endParaRPr lang="zh-CN" altLang="en-US"/>
          </a:p>
        </p:txBody>
      </p:sp>
      <p:sp>
        <p:nvSpPr>
          <p:cNvPr id="7" name="矩形 6"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userDrawn="1"/>
        </p:nvSpPr>
        <p:spPr>
          <a:xfrm>
            <a:off x="0" y="0"/>
            <a:ext cx="12192000" cy="6858000"/>
          </a:xfrm>
          <a:prstGeom prst="rect">
            <a:avLst/>
          </a:prstGeom>
          <a:gradFill>
            <a:gsLst>
              <a:gs pos="0">
                <a:srgbClr val="FDFDFD"/>
              </a:gs>
              <a:gs pos="100000">
                <a:srgbClr val="E6E6E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460547" y="-965916"/>
            <a:ext cx="1940852" cy="5302880"/>
            <a:chOff x="1444624" y="0"/>
            <a:chExt cx="1589087" cy="4341774"/>
          </a:xfrm>
          <a:gradFill>
            <a:gsLst>
              <a:gs pos="0">
                <a:srgbClr val="254E6B"/>
              </a:gs>
              <a:gs pos="100000">
                <a:srgbClr val="1F3F57"/>
              </a:gs>
            </a:gsLst>
            <a:lin ang="2700000" scaled="1"/>
          </a:gradFill>
        </p:grpSpPr>
        <p:cxnSp>
          <p:nvCxnSpPr>
            <p:cNvPr id="20" name="直接连接符 19"/>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23" name="Group 4"/>
            <p:cNvGrpSpPr>
              <a:grpSpLocks noChangeAspect="1"/>
            </p:cNvGrpSpPr>
            <p:nvPr/>
          </p:nvGrpSpPr>
          <p:grpSpPr bwMode="auto">
            <a:xfrm>
              <a:off x="1444624" y="2701886"/>
              <a:ext cx="1589087" cy="1639888"/>
              <a:chOff x="1308" y="1009"/>
              <a:chExt cx="1001" cy="1033"/>
            </a:xfrm>
            <a:grpFill/>
          </p:grpSpPr>
          <p:sp>
            <p:nvSpPr>
              <p:cNvPr id="24"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55" name="组合 54"/>
          <p:cNvGrpSpPr/>
          <p:nvPr/>
        </p:nvGrpSpPr>
        <p:grpSpPr>
          <a:xfrm>
            <a:off x="5479773" y="-964489"/>
            <a:ext cx="1940852" cy="4226982"/>
            <a:chOff x="3116261" y="0"/>
            <a:chExt cx="1589087" cy="3460874"/>
          </a:xfrm>
          <a:gradFill>
            <a:gsLst>
              <a:gs pos="0">
                <a:srgbClr val="254E6B"/>
              </a:gs>
              <a:gs pos="100000">
                <a:srgbClr val="1F3F57"/>
              </a:gs>
            </a:gsLst>
            <a:lin ang="2700000" scaled="1"/>
          </a:gradFill>
        </p:grpSpPr>
        <p:grpSp>
          <p:nvGrpSpPr>
            <p:cNvPr id="3" name="Group 4"/>
            <p:cNvGrpSpPr>
              <a:grpSpLocks noChangeAspect="1"/>
            </p:cNvGrpSpPr>
            <p:nvPr/>
          </p:nvGrpSpPr>
          <p:grpSpPr bwMode="auto">
            <a:xfrm>
              <a:off x="3116261" y="1820986"/>
              <a:ext cx="1589087" cy="1639888"/>
              <a:chOff x="1308" y="1009"/>
              <a:chExt cx="1001" cy="1033"/>
            </a:xfrm>
            <a:grpFill/>
          </p:grpSpPr>
          <p:sp>
            <p:nvSpPr>
              <p:cNvPr id="6"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cxnSp>
          <p:nvCxnSpPr>
            <p:cNvPr id="35" name="直接连接符 34"/>
            <p:cNvCxnSpPr>
              <a:endCxn id="6" idx="4"/>
            </p:cNvCxnSpPr>
            <p:nvPr/>
          </p:nvCxnSpPr>
          <p:spPr>
            <a:xfrm>
              <a:off x="3920019" y="0"/>
              <a:ext cx="9757" cy="182098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761991" y="-965916"/>
            <a:ext cx="1940852" cy="3689839"/>
            <a:chOff x="8730" y="0"/>
            <a:chExt cx="1589087" cy="3021084"/>
          </a:xfrm>
          <a:gradFill>
            <a:gsLst>
              <a:gs pos="0">
                <a:srgbClr val="254E6B"/>
              </a:gs>
              <a:gs pos="100000">
                <a:srgbClr val="1F3F57"/>
              </a:gs>
            </a:gsLst>
            <a:lin ang="2700000" scaled="1"/>
          </a:gradFill>
        </p:grpSpPr>
        <p:cxnSp>
          <p:nvCxnSpPr>
            <p:cNvPr id="37" name="直接连接符 36"/>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38" name="Group 4"/>
            <p:cNvGrpSpPr>
              <a:grpSpLocks noChangeAspect="1"/>
            </p:cNvGrpSpPr>
            <p:nvPr/>
          </p:nvGrpSpPr>
          <p:grpSpPr bwMode="auto">
            <a:xfrm>
              <a:off x="8730" y="1381196"/>
              <a:ext cx="1589087" cy="1639888"/>
              <a:chOff x="1308" y="1009"/>
              <a:chExt cx="1001" cy="1033"/>
            </a:xfrm>
            <a:grpFill/>
          </p:grpSpPr>
          <p:sp>
            <p:nvSpPr>
              <p:cNvPr id="3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48" name="组合 47"/>
          <p:cNvGrpSpPr/>
          <p:nvPr/>
        </p:nvGrpSpPr>
        <p:grpSpPr>
          <a:xfrm>
            <a:off x="7830174" y="0"/>
            <a:ext cx="1920455" cy="3651062"/>
            <a:chOff x="8730" y="0"/>
            <a:chExt cx="1589087" cy="3021084"/>
          </a:xfrm>
          <a:gradFill>
            <a:gsLst>
              <a:gs pos="0">
                <a:srgbClr val="254E6B"/>
              </a:gs>
              <a:gs pos="100000">
                <a:srgbClr val="1F3F57"/>
              </a:gs>
            </a:gsLst>
            <a:lin ang="2700000" scaled="1"/>
          </a:gradFill>
        </p:grpSpPr>
        <p:cxnSp>
          <p:nvCxnSpPr>
            <p:cNvPr id="49" name="直接连接符 48"/>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0" name="Group 4"/>
            <p:cNvGrpSpPr>
              <a:grpSpLocks noChangeAspect="1"/>
            </p:cNvGrpSpPr>
            <p:nvPr/>
          </p:nvGrpSpPr>
          <p:grpSpPr bwMode="auto">
            <a:xfrm>
              <a:off x="8730" y="1381196"/>
              <a:ext cx="1589087" cy="1639888"/>
              <a:chOff x="1308" y="1009"/>
              <a:chExt cx="1001" cy="1033"/>
            </a:xfrm>
            <a:grpFill/>
          </p:grpSpPr>
          <p:sp>
            <p:nvSpPr>
              <p:cNvPr id="51"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3" name="文本框 5"/>
          <p:cNvSpPr txBox="1">
            <a:spLocks noChangeArrowheads="1"/>
          </p:cNvSpPr>
          <p:nvPr/>
        </p:nvSpPr>
        <p:spPr bwMode="auto">
          <a:xfrm>
            <a:off x="2869442" y="4729654"/>
            <a:ext cx="63401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6000" b="1" dirty="0" smtClean="0">
                <a:solidFill>
                  <a:srgbClr val="254E6B"/>
                </a:solidFill>
                <a:latin typeface="微软雅黑" panose="020B0503020204020204" charset="-122"/>
                <a:ea typeface="创艺简细圆" pitchFamily="2" charset="-122"/>
              </a:rPr>
              <a:t>灯泡手绘</a:t>
            </a:r>
            <a:r>
              <a:rPr lang="zh-CN" altLang="en-US" sz="6000" b="1" dirty="0">
                <a:solidFill>
                  <a:srgbClr val="254E6B"/>
                </a:solidFill>
                <a:latin typeface="微软雅黑" panose="020B0503020204020204" charset="-122"/>
                <a:ea typeface="创艺简细圆" pitchFamily="2" charset="-122"/>
              </a:rPr>
              <a:t>简约</a:t>
            </a:r>
            <a:r>
              <a:rPr lang="zh-CN" altLang="en-US" sz="6000" b="1" dirty="0" smtClean="0">
                <a:solidFill>
                  <a:srgbClr val="254E6B"/>
                </a:solidFill>
                <a:latin typeface="微软雅黑" panose="020B0503020204020204" charset="-122"/>
                <a:ea typeface="创艺简细圆" pitchFamily="2" charset="-122"/>
              </a:rPr>
              <a:t>创意</a:t>
            </a:r>
            <a:endParaRPr lang="zh-CN" altLang="en-US" sz="6000" b="1" dirty="0">
              <a:solidFill>
                <a:srgbClr val="254E6B"/>
              </a:solidFill>
              <a:latin typeface="微软雅黑" panose="020B0503020204020204" charset="-122"/>
              <a:ea typeface="创艺简细圆" pitchFamily="2" charset="-122"/>
            </a:endParaRPr>
          </a:p>
        </p:txBody>
      </p:sp>
      <p:cxnSp>
        <p:nvCxnSpPr>
          <p:cNvPr id="64" name="直接连接符 63"/>
          <p:cNvCxnSpPr/>
          <p:nvPr/>
        </p:nvCxnSpPr>
        <p:spPr>
          <a:xfrm>
            <a:off x="5663970" y="5871486"/>
            <a:ext cx="720000" cy="0"/>
          </a:xfrm>
          <a:prstGeom prst="line">
            <a:avLst/>
          </a:prstGeom>
          <a:noFill/>
          <a:ln w="38100" cap="flat" cmpd="sng" algn="ctr">
            <a:solidFill>
              <a:srgbClr val="1F3F57"/>
            </a:solidFill>
            <a:prstDash val="solid"/>
            <a:miter lim="800000"/>
          </a:ln>
          <a:effectLst/>
        </p:spPr>
      </p:cxnSp>
      <p:sp>
        <p:nvSpPr>
          <p:cNvPr id="65" name="文本框 5"/>
          <p:cNvSpPr txBox="1">
            <a:spLocks noChangeArrowheads="1"/>
          </p:cNvSpPr>
          <p:nvPr/>
        </p:nvSpPr>
        <p:spPr bwMode="auto">
          <a:xfrm>
            <a:off x="3780468"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smtClean="0">
                <a:solidFill>
                  <a:srgbClr val="254E6B"/>
                </a:solidFill>
                <a:latin typeface="幼圆" panose="02010509060101010101" pitchFamily="49" charset="-122"/>
                <a:ea typeface="幼圆" panose="02010509060101010101" pitchFamily="49" charset="-122"/>
              </a:rPr>
              <a:t>市场部：</a:t>
            </a:r>
            <a:r>
              <a:rPr lang="en-US" altLang="zh-CN" sz="2000" b="1" dirty="0" smtClean="0">
                <a:solidFill>
                  <a:srgbClr val="254E6B"/>
                </a:solidFill>
                <a:latin typeface="幼圆" panose="02010509060101010101" pitchFamily="49" charset="-122"/>
                <a:ea typeface="幼圆" panose="02010509060101010101" pitchFamily="49" charset="-122"/>
              </a:rPr>
              <a:t>×××</a:t>
            </a:r>
            <a:endParaRPr lang="zh-CN" altLang="en-US" sz="2000" b="1" dirty="0">
              <a:solidFill>
                <a:srgbClr val="254E6B"/>
              </a:solidFill>
              <a:latin typeface="幼圆" panose="02010509060101010101" pitchFamily="49" charset="-122"/>
              <a:ea typeface="幼圆" panose="02010509060101010101" pitchFamily="49" charset="-122"/>
            </a:endParaRPr>
          </a:p>
        </p:txBody>
      </p:sp>
      <p:sp>
        <p:nvSpPr>
          <p:cNvPr id="66" name="文本框 5"/>
          <p:cNvSpPr txBox="1">
            <a:spLocks noChangeArrowheads="1"/>
          </p:cNvSpPr>
          <p:nvPr/>
        </p:nvSpPr>
        <p:spPr bwMode="auto">
          <a:xfrm>
            <a:off x="6320099" y="6028692"/>
            <a:ext cx="21226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smtClean="0">
                <a:solidFill>
                  <a:srgbClr val="254E6B"/>
                </a:solidFill>
                <a:latin typeface="幼圆" panose="02010509060101010101" pitchFamily="49" charset="-122"/>
                <a:ea typeface="幼圆" panose="02010509060101010101" pitchFamily="49" charset="-122"/>
              </a:rPr>
              <a:t>汇报人</a:t>
            </a:r>
            <a:r>
              <a:rPr lang="zh-CN" altLang="en-US" sz="2000" b="1" dirty="0" smtClean="0">
                <a:solidFill>
                  <a:srgbClr val="254E6B"/>
                </a:solidFill>
                <a:latin typeface="幼圆" panose="02010509060101010101" pitchFamily="49" charset="-122"/>
                <a:ea typeface="幼圆" panose="02010509060101010101" pitchFamily="49" charset="-122"/>
              </a:rPr>
              <a:t>：</a:t>
            </a:r>
            <a:r>
              <a:rPr lang="zh-CN" altLang="en-US" sz="2000" b="1" dirty="0">
                <a:solidFill>
                  <a:srgbClr val="254E6B"/>
                </a:solidFill>
                <a:latin typeface="幼圆" panose="02010509060101010101" pitchFamily="49" charset="-122"/>
                <a:ea typeface="幼圆" panose="02010509060101010101" pitchFamily="49" charset="-122"/>
              </a:rPr>
              <a:t>优</a:t>
            </a:r>
            <a:r>
              <a:rPr lang="zh-CN" altLang="en-US" sz="2000" b="1" dirty="0" smtClean="0">
                <a:solidFill>
                  <a:srgbClr val="254E6B"/>
                </a:solidFill>
                <a:latin typeface="幼圆" panose="02010509060101010101" pitchFamily="49" charset="-122"/>
                <a:ea typeface="幼圆" panose="02010509060101010101" pitchFamily="49" charset="-122"/>
              </a:rPr>
              <a:t>品</a:t>
            </a:r>
            <a:r>
              <a:rPr lang="en-US" altLang="zh-CN" sz="2000" b="1" dirty="0" smtClean="0">
                <a:solidFill>
                  <a:srgbClr val="254E6B"/>
                </a:solidFill>
                <a:latin typeface="幼圆" panose="02010509060101010101" pitchFamily="49" charset="-122"/>
                <a:ea typeface="幼圆" panose="02010509060101010101" pitchFamily="49" charset="-122"/>
              </a:rPr>
              <a:t>PPT</a:t>
            </a:r>
            <a:endParaRPr lang="zh-CN" altLang="en-US" sz="2000" b="1" dirty="0">
              <a:solidFill>
                <a:srgbClr val="254E6B"/>
              </a:solidFill>
              <a:latin typeface="幼圆" panose="02010509060101010101" pitchFamily="49" charset="-122"/>
              <a:ea typeface="幼圆" panose="02010509060101010101" pitchFamily="49" charset="-122"/>
            </a:endParaRPr>
          </a:p>
        </p:txBody>
      </p:sp>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750" fill="hold"/>
                                        <p:tgtEl>
                                          <p:spTgt spid="56"/>
                                        </p:tgtEl>
                                        <p:attrNameLst>
                                          <p:attrName>ppt_x</p:attrName>
                                        </p:attrNameLst>
                                      </p:cBhvr>
                                      <p:tavLst>
                                        <p:tav tm="0">
                                          <p:val>
                                            <p:strVal val="#ppt_x"/>
                                          </p:val>
                                        </p:tav>
                                        <p:tav tm="100000">
                                          <p:val>
                                            <p:strVal val="#ppt_x"/>
                                          </p:val>
                                        </p:tav>
                                      </p:tavLst>
                                    </p:anim>
                                    <p:anim calcmode="lin" valueType="num">
                                      <p:cBhvr additive="base">
                                        <p:cTn id="12" dur="75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750" fill="hold"/>
                                        <p:tgtEl>
                                          <p:spTgt spid="55"/>
                                        </p:tgtEl>
                                        <p:attrNameLst>
                                          <p:attrName>ppt_x</p:attrName>
                                        </p:attrNameLst>
                                      </p:cBhvr>
                                      <p:tavLst>
                                        <p:tav tm="0">
                                          <p:val>
                                            <p:strVal val="#ppt_x"/>
                                          </p:val>
                                        </p:tav>
                                        <p:tav tm="100000">
                                          <p:val>
                                            <p:strVal val="#ppt_x"/>
                                          </p:val>
                                        </p:tav>
                                      </p:tavLst>
                                    </p:anim>
                                    <p:anim calcmode="lin" valueType="num">
                                      <p:cBhvr additive="base">
                                        <p:cTn id="16" dur="75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750" fill="hold"/>
                                        <p:tgtEl>
                                          <p:spTgt spid="48"/>
                                        </p:tgtEl>
                                        <p:attrNameLst>
                                          <p:attrName>ppt_x</p:attrName>
                                        </p:attrNameLst>
                                      </p:cBhvr>
                                      <p:tavLst>
                                        <p:tav tm="0">
                                          <p:val>
                                            <p:strVal val="#ppt_x"/>
                                          </p:val>
                                        </p:tav>
                                        <p:tav tm="100000">
                                          <p:val>
                                            <p:strVal val="#ppt_x"/>
                                          </p:val>
                                        </p:tav>
                                      </p:tavLst>
                                    </p:anim>
                                    <p:anim calcmode="lin" valueType="num">
                                      <p:cBhvr additive="base">
                                        <p:cTn id="20" dur="750" fill="hold"/>
                                        <p:tgtEl>
                                          <p:spTgt spid="48"/>
                                        </p:tgtEl>
                                        <p:attrNameLst>
                                          <p:attrName>ppt_y</p:attrName>
                                        </p:attrNameLst>
                                      </p:cBhvr>
                                      <p:tavLst>
                                        <p:tav tm="0">
                                          <p:val>
                                            <p:strVal val="0-#ppt_h/2"/>
                                          </p:val>
                                        </p:tav>
                                        <p:tav tm="100000">
                                          <p:val>
                                            <p:strVal val="#ppt_y"/>
                                          </p:val>
                                        </p:tav>
                                      </p:tavLst>
                                    </p:anim>
                                  </p:childTnLst>
                                </p:cTn>
                              </p:par>
                              <p:par>
                                <p:cTn id="21" presetID="41" presetClass="entr" presetSubtype="0" fill="hold" grpId="0" nodeType="withEffect">
                                  <p:stCondLst>
                                    <p:cond delay="1250"/>
                                  </p:stCondLst>
                                  <p:iterate type="lt">
                                    <p:tmPct val="10000"/>
                                  </p:iterate>
                                  <p:childTnLst>
                                    <p:set>
                                      <p:cBhvr>
                                        <p:cTn id="22" dur="1" fill="hold">
                                          <p:stCondLst>
                                            <p:cond delay="0"/>
                                          </p:stCondLst>
                                        </p:cTn>
                                        <p:tgtEl>
                                          <p:spTgt spid="63"/>
                                        </p:tgtEl>
                                        <p:attrNameLst>
                                          <p:attrName>style.visibility</p:attrName>
                                        </p:attrNameLst>
                                      </p:cBhvr>
                                      <p:to>
                                        <p:strVal val="visible"/>
                                      </p:to>
                                    </p:set>
                                    <p:anim calcmode="lin" valueType="num">
                                      <p:cBhvr>
                                        <p:cTn id="23" dur="10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63"/>
                                        </p:tgtEl>
                                        <p:attrNameLst>
                                          <p:attrName>ppt_y</p:attrName>
                                        </p:attrNameLst>
                                      </p:cBhvr>
                                      <p:tavLst>
                                        <p:tav tm="0">
                                          <p:val>
                                            <p:strVal val="#ppt_y"/>
                                          </p:val>
                                        </p:tav>
                                        <p:tav tm="100000">
                                          <p:val>
                                            <p:strVal val="#ppt_y"/>
                                          </p:val>
                                        </p:tav>
                                      </p:tavLst>
                                    </p:anim>
                                    <p:anim calcmode="lin" valueType="num">
                                      <p:cBhvr>
                                        <p:cTn id="25" dur="10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63"/>
                                        </p:tgtEl>
                                      </p:cBhvr>
                                    </p:animEffect>
                                  </p:childTnLst>
                                </p:cTn>
                              </p:par>
                              <p:par>
                                <p:cTn id="28" presetID="16" presetClass="entr" presetSubtype="37" fill="hold" nodeType="withEffect">
                                  <p:stCondLst>
                                    <p:cond delay="2000"/>
                                  </p:stCondLst>
                                  <p:childTnLst>
                                    <p:set>
                                      <p:cBhvr>
                                        <p:cTn id="29" dur="1" fill="hold">
                                          <p:stCondLst>
                                            <p:cond delay="0"/>
                                          </p:stCondLst>
                                        </p:cTn>
                                        <p:tgtEl>
                                          <p:spTgt spid="64"/>
                                        </p:tgtEl>
                                        <p:attrNameLst>
                                          <p:attrName>style.visibility</p:attrName>
                                        </p:attrNameLst>
                                      </p:cBhvr>
                                      <p:to>
                                        <p:strVal val="visible"/>
                                      </p:to>
                                    </p:set>
                                    <p:animEffect transition="in" filter="barn(outVertical)">
                                      <p:cBhvr>
                                        <p:cTn id="30" dur="500"/>
                                        <p:tgtEl>
                                          <p:spTgt spid="64"/>
                                        </p:tgtEl>
                                      </p:cBhvr>
                                    </p:animEffect>
                                  </p:childTnLst>
                                </p:cTn>
                              </p:par>
                              <p:par>
                                <p:cTn id="31" presetID="42" presetClass="entr" presetSubtype="0" fill="hold" grpId="0" nodeType="withEffect">
                                  <p:stCondLst>
                                    <p:cond delay="250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anim calcmode="lin" valueType="num">
                                      <p:cBhvr>
                                        <p:cTn id="39" dur="1000" fill="hold"/>
                                        <p:tgtEl>
                                          <p:spTgt spid="66"/>
                                        </p:tgtEl>
                                        <p:attrNameLst>
                                          <p:attrName>ppt_x</p:attrName>
                                        </p:attrNameLst>
                                      </p:cBhvr>
                                      <p:tavLst>
                                        <p:tav tm="0">
                                          <p:val>
                                            <p:strVal val="#ppt_x"/>
                                          </p:val>
                                        </p:tav>
                                        <p:tav tm="100000">
                                          <p:val>
                                            <p:strVal val="#ppt_x"/>
                                          </p:val>
                                        </p:tav>
                                      </p:tavLst>
                                    </p:anim>
                                    <p:anim calcmode="lin" valueType="num">
                                      <p:cBhvr>
                                        <p:cTn id="4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bwMode="auto">
            <a:xfrm>
              <a:off x="8730" y="1381196"/>
              <a:ext cx="1589087" cy="1639888"/>
              <a:chOff x="1308" y="1009"/>
              <a:chExt cx="1001" cy="1033"/>
            </a:xfrm>
            <a:grpFill/>
          </p:grpSpPr>
          <p:sp>
            <p:nvSpPr>
              <p:cNvPr id="60"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40"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flipH="1">
            <a:off x="7221579" y="2902274"/>
            <a:ext cx="3857640"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研究意义</a:t>
            </a:r>
            <a:endParaRPr lang="zh-CN" altLang="en-US" sz="4000" dirty="0">
              <a:latin typeface="方正静蕾简体" panose="02000000000000000000" pitchFamily="2" charset="-122"/>
              <a:ea typeface="方正静蕾简体" panose="02000000000000000000" pitchFamily="2" charset="-122"/>
            </a:endParaRP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CFCFC"/>
                  </a:solidFill>
                  <a:latin typeface="方正静蕾简体" panose="02000000000000000000" pitchFamily="2" charset="-122"/>
                  <a:ea typeface="方正静蕾简体" panose="02000000000000000000" pitchFamily="2" charset="-122"/>
                </a:rPr>
                <a:t>2</a:t>
              </a:r>
              <a:endParaRPr lang="zh-CN" altLang="en-US" sz="7200" b="1" dirty="0">
                <a:solidFill>
                  <a:srgbClr val="FCFCFC"/>
                </a:solidFill>
                <a:latin typeface="方正静蕾简体" panose="02000000000000000000" pitchFamily="2" charset="-122"/>
                <a:ea typeface="方正静蕾简体" panose="02000000000000000000" pitchFamily="2" charset="-122"/>
              </a:endParaRP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outVertic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40"/>
          <p:cNvSpPr>
            <a:spLocks noEditPoints="1"/>
          </p:cNvSpPr>
          <p:nvPr/>
        </p:nvSpPr>
        <p:spPr bwMode="auto">
          <a:xfrm rot="4737770" flipH="1">
            <a:off x="676432"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gradFill>
            <a:gsLst>
              <a:gs pos="0">
                <a:srgbClr val="254E6B"/>
              </a:gs>
              <a:gs pos="100000">
                <a:srgbClr val="1F3F57"/>
              </a:gs>
            </a:gsLst>
            <a:lin ang="2700000" scaled="1"/>
          </a:gradFill>
          <a:ln w="9525">
            <a:noFill/>
            <a:round/>
          </a:ln>
        </p:spPr>
        <p:txBody>
          <a:bodyPr vert="horz" wrap="square" lIns="121920" tIns="60960" rIns="121920" bIns="60960" numCol="1" anchor="t" anchorCtr="0" compatLnSpc="1"/>
          <a:lstStyle/>
          <a:p>
            <a:endParaRPr lang="zh-CN" altLang="en-US" sz="2400"/>
          </a:p>
        </p:txBody>
      </p:sp>
      <p:sp>
        <p:nvSpPr>
          <p:cNvPr id="19" name="Freeform 128"/>
          <p:cNvSpPr>
            <a:spLocks noEditPoints="1"/>
          </p:cNvSpPr>
          <p:nvPr/>
        </p:nvSpPr>
        <p:spPr bwMode="auto">
          <a:xfrm rot="4727043" flipH="1">
            <a:off x="9176813"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gradFill>
            <a:gsLst>
              <a:gs pos="0">
                <a:srgbClr val="254E6B"/>
              </a:gs>
              <a:gs pos="100000">
                <a:srgbClr val="1F3F57"/>
              </a:gs>
            </a:gsLst>
            <a:lin ang="2700000" scaled="1"/>
          </a:gradFill>
          <a:ln w="9525">
            <a:solidFill>
              <a:srgbClr val="254E6B"/>
            </a:solidFill>
            <a:round/>
          </a:ln>
        </p:spPr>
        <p:txBody>
          <a:bodyPr vert="horz" wrap="square" lIns="121920" tIns="60960" rIns="121920" bIns="60960" numCol="1" anchor="t" anchorCtr="0" compatLnSpc="1"/>
          <a:lstStyle/>
          <a:p>
            <a:endParaRPr lang="zh-CN" altLang="en-US" sz="2400"/>
          </a:p>
        </p:txBody>
      </p:sp>
      <p:sp>
        <p:nvSpPr>
          <p:cNvPr id="20" name="Freeform 128"/>
          <p:cNvSpPr>
            <a:spLocks noEditPoints="1"/>
          </p:cNvSpPr>
          <p:nvPr/>
        </p:nvSpPr>
        <p:spPr bwMode="auto">
          <a:xfrm rot="4727043" flipH="1">
            <a:off x="6598868"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gradFill>
            <a:gsLst>
              <a:gs pos="0">
                <a:srgbClr val="254E6B"/>
              </a:gs>
              <a:gs pos="100000">
                <a:srgbClr val="1F3F57"/>
              </a:gs>
            </a:gsLst>
            <a:lin ang="2700000" scaled="1"/>
          </a:gradFill>
          <a:ln w="9525">
            <a:solidFill>
              <a:srgbClr val="254E6B"/>
            </a:solidFill>
            <a:round/>
          </a:ln>
        </p:spPr>
        <p:txBody>
          <a:bodyPr vert="horz" wrap="square" lIns="121920" tIns="60960" rIns="121920" bIns="60960" numCol="1" anchor="t" anchorCtr="0" compatLnSpc="1"/>
          <a:lstStyle/>
          <a:p>
            <a:endParaRPr lang="zh-CN" altLang="en-US" sz="2400"/>
          </a:p>
        </p:txBody>
      </p:sp>
      <p:sp>
        <p:nvSpPr>
          <p:cNvPr id="21" name="Freeform 128"/>
          <p:cNvSpPr>
            <a:spLocks noEditPoints="1"/>
          </p:cNvSpPr>
          <p:nvPr/>
        </p:nvSpPr>
        <p:spPr bwMode="auto">
          <a:xfrm rot="4727043" flipH="1">
            <a:off x="4002705"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gradFill>
            <a:gsLst>
              <a:gs pos="0">
                <a:srgbClr val="254E6B"/>
              </a:gs>
              <a:gs pos="100000">
                <a:srgbClr val="1F3F57"/>
              </a:gs>
            </a:gsLst>
            <a:lin ang="2700000" scaled="1"/>
          </a:gradFill>
          <a:ln w="9525">
            <a:solidFill>
              <a:srgbClr val="254E6B"/>
            </a:solidFill>
            <a:round/>
          </a:ln>
        </p:spPr>
        <p:txBody>
          <a:bodyPr vert="horz" wrap="square" lIns="121920" tIns="60960" rIns="121920" bIns="60960" numCol="1" anchor="t" anchorCtr="0" compatLnSpc="1"/>
          <a:lstStyle/>
          <a:p>
            <a:endParaRPr lang="zh-CN" altLang="en-US" sz="2400"/>
          </a:p>
        </p:txBody>
      </p:sp>
      <p:sp>
        <p:nvSpPr>
          <p:cNvPr id="22" name="Freeform 100"/>
          <p:cNvSpPr>
            <a:spLocks noEditPoints="1"/>
          </p:cNvSpPr>
          <p:nvPr/>
        </p:nvSpPr>
        <p:spPr bwMode="auto">
          <a:xfrm flipV="1">
            <a:off x="8605054"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23" name="Freeform 100"/>
          <p:cNvSpPr>
            <a:spLocks noEditPoints="1"/>
          </p:cNvSpPr>
          <p:nvPr/>
        </p:nvSpPr>
        <p:spPr bwMode="auto">
          <a:xfrm flipV="1">
            <a:off x="6027107"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24" name="文本框 23"/>
          <p:cNvSpPr txBox="1"/>
          <p:nvPr/>
        </p:nvSpPr>
        <p:spPr>
          <a:xfrm>
            <a:off x="2184493" y="5965432"/>
            <a:ext cx="1550424" cy="502766"/>
          </a:xfrm>
          <a:prstGeom prst="rect">
            <a:avLst/>
          </a:prstGeom>
          <a:noFill/>
        </p:spPr>
        <p:txBody>
          <a:bodyPr wrap="none" rtlCol="0">
            <a:spAutoFit/>
          </a:bodyPr>
          <a:lstStyle/>
          <a:p>
            <a:pPr algn="ctr"/>
            <a:r>
              <a:rPr lang="zh-CN" altLang="en-US" sz="2665" b="1" dirty="0" smtClean="0">
                <a:solidFill>
                  <a:srgbClr val="254E6B"/>
                </a:solidFill>
                <a:latin typeface="微软雅黑" panose="020B0503020204020204" charset="-122"/>
                <a:ea typeface="微软雅黑" panose="020B0503020204020204" charset="-122"/>
                <a:cs typeface="Arial" panose="020B0604020202020204" pitchFamily="34" charset="0"/>
              </a:rPr>
              <a:t>添加标题</a:t>
            </a:r>
            <a:endParaRPr lang="zh-CN" altLang="en-US" sz="2665" b="1" dirty="0">
              <a:solidFill>
                <a:srgbClr val="254E6B"/>
              </a:solidFill>
              <a:latin typeface="微软雅黑" panose="020B0503020204020204" charset="-122"/>
              <a:ea typeface="微软雅黑" panose="020B0503020204020204" charset="-122"/>
              <a:cs typeface="Arial" panose="020B0604020202020204" pitchFamily="34" charset="0"/>
            </a:endParaRPr>
          </a:p>
        </p:txBody>
      </p:sp>
      <p:sp>
        <p:nvSpPr>
          <p:cNvPr id="25" name="文本框 24"/>
          <p:cNvSpPr txBox="1"/>
          <p:nvPr/>
        </p:nvSpPr>
        <p:spPr>
          <a:xfrm>
            <a:off x="4271138" y="5965432"/>
            <a:ext cx="1550424" cy="502766"/>
          </a:xfrm>
          <a:prstGeom prst="rect">
            <a:avLst/>
          </a:prstGeom>
          <a:noFill/>
        </p:spPr>
        <p:txBody>
          <a:bodyPr wrap="none" rtlCol="0">
            <a:spAutoFit/>
          </a:bodyPr>
          <a:lstStyle/>
          <a:p>
            <a:pPr algn="ctr"/>
            <a:r>
              <a:rPr lang="zh-CN" altLang="en-US" sz="2665" b="1" dirty="0" smtClean="0">
                <a:solidFill>
                  <a:srgbClr val="254E6B"/>
                </a:solidFill>
                <a:latin typeface="微软雅黑" panose="020B0503020204020204" charset="-122"/>
                <a:ea typeface="微软雅黑" panose="020B0503020204020204" charset="-122"/>
                <a:cs typeface="Arial" panose="020B0604020202020204" pitchFamily="34" charset="0"/>
              </a:rPr>
              <a:t>添加标题</a:t>
            </a:r>
            <a:endParaRPr lang="zh-CN" altLang="en-US" sz="2665" b="1" dirty="0">
              <a:solidFill>
                <a:srgbClr val="254E6B"/>
              </a:solidFill>
              <a:latin typeface="微软雅黑" panose="020B0503020204020204" charset="-122"/>
              <a:ea typeface="微软雅黑" panose="020B0503020204020204" charset="-122"/>
              <a:cs typeface="Arial" panose="020B0604020202020204" pitchFamily="34" charset="0"/>
            </a:endParaRPr>
          </a:p>
        </p:txBody>
      </p:sp>
      <p:sp>
        <p:nvSpPr>
          <p:cNvPr id="26" name="文本框 25"/>
          <p:cNvSpPr txBox="1"/>
          <p:nvPr/>
        </p:nvSpPr>
        <p:spPr>
          <a:xfrm>
            <a:off x="6784039" y="5965432"/>
            <a:ext cx="1550424" cy="502766"/>
          </a:xfrm>
          <a:prstGeom prst="rect">
            <a:avLst/>
          </a:prstGeom>
          <a:noFill/>
        </p:spPr>
        <p:txBody>
          <a:bodyPr wrap="none" rtlCol="0">
            <a:spAutoFit/>
          </a:bodyPr>
          <a:lstStyle/>
          <a:p>
            <a:pPr algn="ctr"/>
            <a:r>
              <a:rPr lang="zh-CN" altLang="en-US" sz="2665" b="1" dirty="0" smtClean="0">
                <a:solidFill>
                  <a:srgbClr val="254E6B"/>
                </a:solidFill>
                <a:latin typeface="微软雅黑" panose="020B0503020204020204" charset="-122"/>
                <a:ea typeface="微软雅黑" panose="020B0503020204020204" charset="-122"/>
                <a:cs typeface="Arial" panose="020B0604020202020204" pitchFamily="34" charset="0"/>
              </a:rPr>
              <a:t>添加标题</a:t>
            </a:r>
            <a:endParaRPr lang="zh-CN" altLang="en-US" sz="2665" b="1" dirty="0">
              <a:solidFill>
                <a:srgbClr val="254E6B"/>
              </a:solidFill>
              <a:latin typeface="微软雅黑" panose="020B0503020204020204" charset="-122"/>
              <a:ea typeface="微软雅黑" panose="020B0503020204020204" charset="-122"/>
              <a:cs typeface="Arial" panose="020B0604020202020204" pitchFamily="34" charset="0"/>
            </a:endParaRPr>
          </a:p>
        </p:txBody>
      </p:sp>
      <p:sp>
        <p:nvSpPr>
          <p:cNvPr id="27" name="文本框 26"/>
          <p:cNvSpPr txBox="1"/>
          <p:nvPr/>
        </p:nvSpPr>
        <p:spPr>
          <a:xfrm>
            <a:off x="9296940" y="5965432"/>
            <a:ext cx="1550424" cy="502766"/>
          </a:xfrm>
          <a:prstGeom prst="rect">
            <a:avLst/>
          </a:prstGeom>
          <a:noFill/>
        </p:spPr>
        <p:txBody>
          <a:bodyPr wrap="none" rtlCol="0">
            <a:spAutoFit/>
          </a:bodyPr>
          <a:lstStyle/>
          <a:p>
            <a:pPr algn="ctr"/>
            <a:r>
              <a:rPr lang="zh-CN" altLang="en-US" sz="2665" b="1" dirty="0" smtClean="0">
                <a:solidFill>
                  <a:srgbClr val="254E6B"/>
                </a:solidFill>
                <a:latin typeface="微软雅黑" panose="020B0503020204020204" charset="-122"/>
                <a:ea typeface="微软雅黑" panose="020B0503020204020204" charset="-122"/>
                <a:cs typeface="Arial" panose="020B0604020202020204" pitchFamily="34" charset="0"/>
              </a:rPr>
              <a:t>添加标题</a:t>
            </a:r>
            <a:endParaRPr lang="zh-CN" altLang="en-US" sz="2665" b="1" dirty="0">
              <a:solidFill>
                <a:srgbClr val="254E6B"/>
              </a:solidFill>
              <a:latin typeface="微软雅黑" panose="020B0503020204020204" charset="-122"/>
              <a:ea typeface="微软雅黑" panose="020B0503020204020204" charset="-122"/>
              <a:cs typeface="Arial" panose="020B0604020202020204" pitchFamily="34" charset="0"/>
            </a:endParaRPr>
          </a:p>
        </p:txBody>
      </p:sp>
      <p:sp>
        <p:nvSpPr>
          <p:cNvPr id="28" name="TextBox 4"/>
          <p:cNvSpPr txBox="1"/>
          <p:nvPr/>
        </p:nvSpPr>
        <p:spPr>
          <a:xfrm>
            <a:off x="4210366"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charset="-122"/>
                <a:ea typeface="微软雅黑" panose="020B0503020204020204" charset="-122"/>
              </a:rPr>
              <a:t>请在这里输入您的主要叙述内容请在这里输入您的主要叙述内容请在这里输入您的主要叙述内容请在这里输入您的主要叙述</a:t>
            </a:r>
            <a:r>
              <a:rPr lang="zh-CN" altLang="en-US" sz="2000" dirty="0" smtClean="0">
                <a:solidFill>
                  <a:srgbClr val="2E2E2E"/>
                </a:solidFill>
                <a:latin typeface="微软雅黑" panose="020B0503020204020204" charset="-122"/>
                <a:ea typeface="微软雅黑" panose="020B0503020204020204" charset="-122"/>
              </a:rPr>
              <a:t>内容</a:t>
            </a:r>
            <a:r>
              <a:rPr lang="zh-CN" altLang="en-US" sz="2000" dirty="0">
                <a:solidFill>
                  <a:srgbClr val="2E2E2E"/>
                </a:solidFill>
                <a:latin typeface="微软雅黑" panose="020B0503020204020204" charset="-122"/>
                <a:ea typeface="微软雅黑" panose="020B0503020204020204" charset="-122"/>
              </a:rPr>
              <a:t>请在这里输入您的主要叙述内容</a:t>
            </a:r>
            <a:endParaRPr lang="en-US" altLang="zh-CN" sz="2000" dirty="0">
              <a:solidFill>
                <a:srgbClr val="2E2E2E"/>
              </a:solidFill>
              <a:latin typeface="微软雅黑" panose="020B0503020204020204" charset="-122"/>
              <a:ea typeface="微软雅黑" panose="020B0503020204020204" charset="-122"/>
            </a:endParaRPr>
          </a:p>
          <a:p>
            <a:endParaRPr lang="en-US" altLang="zh-CN" sz="2000" dirty="0">
              <a:solidFill>
                <a:srgbClr val="2E2E2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ppt_x"/>
                                          </p:val>
                                        </p:tav>
                                        <p:tav tm="100000">
                                          <p:val>
                                            <p:strVal val="#ppt_x"/>
                                          </p:val>
                                        </p:tav>
                                      </p:tavLst>
                                    </p:anim>
                                    <p:anim calcmode="lin" valueType="num">
                                      <p:cBhvr additive="base">
                                        <p:cTn id="17" dur="75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ppt_x"/>
                                          </p:val>
                                        </p:tav>
                                        <p:tav tm="100000">
                                          <p:val>
                                            <p:strVal val="#ppt_x"/>
                                          </p:val>
                                        </p:tav>
                                      </p:tavLst>
                                    </p:anim>
                                    <p:anim calcmode="lin" valueType="num">
                                      <p:cBhvr additive="base">
                                        <p:cTn id="21" dur="75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400"/>
                                        <p:tgtEl>
                                          <p:spTgt spid="24"/>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400"/>
                                        <p:tgtEl>
                                          <p:spTgt spid="25"/>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400"/>
                                        <p:tgtEl>
                                          <p:spTgt spid="2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400"/>
                                        <p:tgtEl>
                                          <p:spTgt spid="27"/>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071987" y="2502162"/>
            <a:ext cx="2410365" cy="2152691"/>
            <a:chOff x="6208713" y="1243013"/>
            <a:chExt cx="706438" cy="620713"/>
          </a:xfrm>
          <a:gradFill>
            <a:gsLst>
              <a:gs pos="0">
                <a:srgbClr val="254E6B"/>
              </a:gs>
              <a:gs pos="100000">
                <a:srgbClr val="1F3F57"/>
              </a:gs>
            </a:gsLst>
            <a:lin ang="2700000" scaled="1"/>
          </a:gradFill>
        </p:grpSpPr>
        <p:sp>
          <p:nvSpPr>
            <p:cNvPr id="19"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44" name="组合 43"/>
          <p:cNvGrpSpPr/>
          <p:nvPr/>
        </p:nvGrpSpPr>
        <p:grpSpPr>
          <a:xfrm>
            <a:off x="4955649" y="2502162"/>
            <a:ext cx="2410365" cy="2152691"/>
            <a:chOff x="6208713" y="1243013"/>
            <a:chExt cx="706438" cy="620713"/>
          </a:xfrm>
          <a:gradFill>
            <a:gsLst>
              <a:gs pos="0">
                <a:srgbClr val="254E6B"/>
              </a:gs>
              <a:gs pos="100000">
                <a:srgbClr val="1F3F57"/>
              </a:gs>
            </a:gsLst>
            <a:lin ang="2700000" scaled="1"/>
          </a:gradFill>
        </p:grpSpPr>
        <p:sp>
          <p:nvSpPr>
            <p:cNvPr id="45"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71" name="组合 70"/>
          <p:cNvGrpSpPr/>
          <p:nvPr/>
        </p:nvGrpSpPr>
        <p:grpSpPr>
          <a:xfrm>
            <a:off x="8753044" y="2502161"/>
            <a:ext cx="2410365" cy="2152691"/>
            <a:chOff x="6208713" y="1243013"/>
            <a:chExt cx="706438" cy="620713"/>
          </a:xfrm>
          <a:gradFill>
            <a:gsLst>
              <a:gs pos="0">
                <a:srgbClr val="254E6B"/>
              </a:gs>
              <a:gs pos="100000">
                <a:srgbClr val="1F3F57"/>
              </a:gs>
            </a:gsLst>
            <a:lin ang="2700000" scaled="1"/>
          </a:gradFill>
        </p:grpSpPr>
        <p:sp>
          <p:nvSpPr>
            <p:cNvPr id="72"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97" name="文本框 9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98" name="文本框 9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99" name="文本框 9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ppt_x"/>
                                          </p:val>
                                        </p:tav>
                                        <p:tav tm="100000">
                                          <p:val>
                                            <p:strVal val="#ppt_x"/>
                                          </p:val>
                                        </p:tav>
                                      </p:tavLst>
                                    </p:anim>
                                    <p:anim calcmode="lin" valueType="num">
                                      <p:cBhvr additive="base">
                                        <p:cTn id="12" dur="75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750" fill="hold"/>
                                        <p:tgtEl>
                                          <p:spTgt spid="71"/>
                                        </p:tgtEl>
                                        <p:attrNameLst>
                                          <p:attrName>ppt_x</p:attrName>
                                        </p:attrNameLst>
                                      </p:cBhvr>
                                      <p:tavLst>
                                        <p:tav tm="0">
                                          <p:val>
                                            <p:strVal val="#ppt_x"/>
                                          </p:val>
                                        </p:tav>
                                        <p:tav tm="100000">
                                          <p:val>
                                            <p:strVal val="#ppt_x"/>
                                          </p:val>
                                        </p:tav>
                                      </p:tavLst>
                                    </p:anim>
                                    <p:anim calcmode="lin" valueType="num">
                                      <p:cBhvr additive="base">
                                        <p:cTn id="16" dur="750" fill="hold"/>
                                        <p:tgtEl>
                                          <p:spTgt spid="7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flipV="1">
            <a:off x="5604343" y="3944317"/>
            <a:ext cx="828176" cy="1434619"/>
            <a:chOff x="5429250" y="3605213"/>
            <a:chExt cx="1387476" cy="2403475"/>
          </a:xfrm>
          <a:solidFill>
            <a:srgbClr val="A6A6A6"/>
          </a:solidFill>
        </p:grpSpPr>
        <p:sp>
          <p:nvSpPr>
            <p:cNvPr id="19"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rot="15281405">
            <a:off x="2689699" y="4024416"/>
            <a:ext cx="1582194" cy="1019107"/>
            <a:chOff x="6584951" y="3543301"/>
            <a:chExt cx="1900237" cy="1223962"/>
          </a:xfrm>
          <a:solidFill>
            <a:srgbClr val="A6A6A6"/>
          </a:solidFill>
        </p:grpSpPr>
        <p:sp>
          <p:nvSpPr>
            <p:cNvPr id="24"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rot="6318595" flipH="1">
            <a:off x="8004151" y="4019623"/>
            <a:ext cx="1582194" cy="1019107"/>
            <a:chOff x="6584951" y="3543301"/>
            <a:chExt cx="1900237" cy="1223962"/>
          </a:xfrm>
          <a:solidFill>
            <a:srgbClr val="A6A6A6"/>
          </a:solidFill>
        </p:grpSpPr>
        <p:sp>
          <p:nvSpPr>
            <p:cNvPr id="27"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832966" y="1945037"/>
            <a:ext cx="2348182" cy="1999280"/>
            <a:chOff x="1832966" y="1945037"/>
            <a:chExt cx="2348182" cy="1999280"/>
          </a:xfrm>
        </p:grpSpPr>
        <p:sp>
          <p:nvSpPr>
            <p:cNvPr id="30"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1"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254E6B"/>
                  </a:solidFill>
                  <a:latin typeface="微软雅黑" panose="020B0503020204020204" charset="-122"/>
                  <a:ea typeface="微软雅黑" panose="020B0503020204020204" charset="-122"/>
                </a:rPr>
                <a:t>输入您的文字</a:t>
              </a:r>
              <a:endParaRPr lang="zh-CN" altLang="en-US" sz="2000" kern="0" dirty="0">
                <a:solidFill>
                  <a:srgbClr val="254E6B"/>
                </a:solidFill>
                <a:latin typeface="微软雅黑" panose="020B0503020204020204" charset="-122"/>
                <a:ea typeface="微软雅黑" panose="020B0503020204020204" charset="-122"/>
              </a:endParaRPr>
            </a:p>
            <a:p>
              <a:pPr>
                <a:defRPr/>
              </a:pPr>
              <a:r>
                <a:rPr lang="zh-CN" altLang="en-US" sz="2000" kern="0" dirty="0">
                  <a:solidFill>
                    <a:srgbClr val="254E6B"/>
                  </a:solidFill>
                  <a:latin typeface="微软雅黑" panose="020B0503020204020204" charset="-122"/>
                  <a:ea typeface="微软雅黑" panose="020B0503020204020204" charset="-122"/>
                </a:rPr>
                <a:t>输入您的文字</a:t>
              </a:r>
              <a:endParaRPr lang="zh-CN" altLang="en-US" sz="2000" kern="0" dirty="0">
                <a:solidFill>
                  <a:srgbClr val="254E6B"/>
                </a:solidFill>
                <a:latin typeface="微软雅黑" panose="020B0503020204020204" charset="-122"/>
                <a:ea typeface="微软雅黑" panose="020B0503020204020204" charset="-122"/>
              </a:endParaRPr>
            </a:p>
            <a:p>
              <a:pPr>
                <a:defRPr/>
              </a:pPr>
              <a:r>
                <a:rPr lang="zh-CN" altLang="en-US" sz="2000" kern="0" dirty="0">
                  <a:solidFill>
                    <a:srgbClr val="254E6B"/>
                  </a:solidFill>
                  <a:latin typeface="微软雅黑" panose="020B0503020204020204" charset="-122"/>
                  <a:ea typeface="微软雅黑" panose="020B0503020204020204" charset="-122"/>
                </a:rPr>
                <a:t>输入您的文字</a:t>
              </a:r>
              <a:endParaRPr lang="zh-CN" altLang="en-US" sz="2000" kern="0" dirty="0">
                <a:solidFill>
                  <a:srgbClr val="254E6B"/>
                </a:solidFill>
                <a:latin typeface="微软雅黑" panose="020B0503020204020204" charset="-122"/>
                <a:ea typeface="微软雅黑" panose="020B0503020204020204" charset="-122"/>
              </a:endParaRPr>
            </a:p>
          </p:txBody>
        </p:sp>
      </p:grpSp>
      <p:grpSp>
        <p:nvGrpSpPr>
          <p:cNvPr id="32" name="组合 31"/>
          <p:cNvGrpSpPr/>
          <p:nvPr/>
        </p:nvGrpSpPr>
        <p:grpSpPr>
          <a:xfrm>
            <a:off x="4966629" y="1921790"/>
            <a:ext cx="2423064" cy="1999280"/>
            <a:chOff x="4966629" y="1921790"/>
            <a:chExt cx="2423064" cy="1999280"/>
          </a:xfrm>
        </p:grpSpPr>
        <p:sp>
          <p:nvSpPr>
            <p:cNvPr id="33"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4"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254E6B"/>
                  </a:solidFill>
                  <a:latin typeface="微软雅黑" panose="020B0503020204020204" charset="-122"/>
                  <a:ea typeface="微软雅黑" panose="020B0503020204020204" charset="-122"/>
                </a:rPr>
                <a:t>输入您的文字</a:t>
              </a:r>
              <a:endParaRPr lang="zh-CN" altLang="en-US" sz="2000" kern="0" dirty="0">
                <a:solidFill>
                  <a:srgbClr val="254E6B"/>
                </a:solidFill>
                <a:latin typeface="微软雅黑" panose="020B0503020204020204" charset="-122"/>
                <a:ea typeface="微软雅黑" panose="020B0503020204020204" charset="-122"/>
              </a:endParaRPr>
            </a:p>
            <a:p>
              <a:pPr>
                <a:defRPr/>
              </a:pPr>
              <a:r>
                <a:rPr lang="zh-CN" altLang="en-US" sz="2000" kern="0" dirty="0">
                  <a:solidFill>
                    <a:srgbClr val="254E6B"/>
                  </a:solidFill>
                  <a:latin typeface="微软雅黑" panose="020B0503020204020204" charset="-122"/>
                  <a:ea typeface="微软雅黑" panose="020B0503020204020204" charset="-122"/>
                </a:rPr>
                <a:t>输入您的文字</a:t>
              </a:r>
              <a:endParaRPr lang="zh-CN" altLang="en-US" sz="2000" kern="0" dirty="0">
                <a:solidFill>
                  <a:srgbClr val="254E6B"/>
                </a:solidFill>
                <a:latin typeface="微软雅黑" panose="020B0503020204020204" charset="-122"/>
                <a:ea typeface="微软雅黑" panose="020B0503020204020204" charset="-122"/>
              </a:endParaRPr>
            </a:p>
            <a:p>
              <a:pPr>
                <a:defRPr/>
              </a:pPr>
              <a:r>
                <a:rPr lang="zh-CN" altLang="en-US" sz="2000" kern="0" dirty="0">
                  <a:solidFill>
                    <a:srgbClr val="254E6B"/>
                  </a:solidFill>
                  <a:latin typeface="微软雅黑" panose="020B0503020204020204" charset="-122"/>
                  <a:ea typeface="微软雅黑" panose="020B0503020204020204" charset="-122"/>
                </a:rPr>
                <a:t>输入您的文字</a:t>
              </a:r>
              <a:endParaRPr lang="zh-CN" altLang="en-US" sz="2000" kern="0" dirty="0">
                <a:solidFill>
                  <a:srgbClr val="254E6B"/>
                </a:solidFill>
                <a:latin typeface="微软雅黑" panose="020B0503020204020204" charset="-122"/>
                <a:ea typeface="微软雅黑" panose="020B0503020204020204" charset="-122"/>
              </a:endParaRPr>
            </a:p>
          </p:txBody>
        </p:sp>
      </p:grpSp>
      <p:grpSp>
        <p:nvGrpSpPr>
          <p:cNvPr id="35" name="组合 34"/>
          <p:cNvGrpSpPr/>
          <p:nvPr/>
        </p:nvGrpSpPr>
        <p:grpSpPr>
          <a:xfrm>
            <a:off x="8100292" y="1945037"/>
            <a:ext cx="2445471" cy="1999280"/>
            <a:chOff x="8100292" y="1945037"/>
            <a:chExt cx="2445471" cy="1999280"/>
          </a:xfrm>
        </p:grpSpPr>
        <p:sp>
          <p:nvSpPr>
            <p:cNvPr id="36"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7"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254E6B"/>
                  </a:solidFill>
                  <a:latin typeface="微软雅黑" panose="020B0503020204020204" charset="-122"/>
                  <a:ea typeface="微软雅黑" panose="020B0503020204020204" charset="-122"/>
                </a:rPr>
                <a:t>输入您的文字</a:t>
              </a:r>
              <a:endParaRPr lang="zh-CN" altLang="en-US" sz="2000" kern="0" dirty="0">
                <a:solidFill>
                  <a:srgbClr val="254E6B"/>
                </a:solidFill>
                <a:latin typeface="微软雅黑" panose="020B0503020204020204" charset="-122"/>
                <a:ea typeface="微软雅黑" panose="020B0503020204020204" charset="-122"/>
              </a:endParaRPr>
            </a:p>
            <a:p>
              <a:pPr>
                <a:defRPr/>
              </a:pPr>
              <a:r>
                <a:rPr lang="zh-CN" altLang="en-US" sz="2000" kern="0" dirty="0">
                  <a:solidFill>
                    <a:srgbClr val="254E6B"/>
                  </a:solidFill>
                  <a:latin typeface="微软雅黑" panose="020B0503020204020204" charset="-122"/>
                  <a:ea typeface="微软雅黑" panose="020B0503020204020204" charset="-122"/>
                </a:rPr>
                <a:t>输入您的文字</a:t>
              </a:r>
              <a:endParaRPr lang="zh-CN" altLang="en-US" sz="2000" kern="0" dirty="0">
                <a:solidFill>
                  <a:srgbClr val="254E6B"/>
                </a:solidFill>
                <a:latin typeface="微软雅黑" panose="020B0503020204020204" charset="-122"/>
                <a:ea typeface="微软雅黑" panose="020B0503020204020204" charset="-122"/>
              </a:endParaRPr>
            </a:p>
            <a:p>
              <a:pPr>
                <a:defRPr/>
              </a:pPr>
              <a:r>
                <a:rPr lang="zh-CN" altLang="en-US" sz="2000" kern="0" dirty="0">
                  <a:solidFill>
                    <a:srgbClr val="254E6B"/>
                  </a:solidFill>
                  <a:latin typeface="微软雅黑" panose="020B0503020204020204" charset="-122"/>
                  <a:ea typeface="微软雅黑" panose="020B0503020204020204" charset="-122"/>
                </a:rPr>
                <a:t>输入您的文字</a:t>
              </a:r>
              <a:endParaRPr lang="zh-CN" altLang="en-US" sz="2000" kern="0" dirty="0">
                <a:solidFill>
                  <a:srgbClr val="254E6B"/>
                </a:solidFill>
                <a:latin typeface="微软雅黑" panose="020B0503020204020204" charset="-122"/>
                <a:ea typeface="微软雅黑" panose="020B0503020204020204" charset="-122"/>
              </a:endParaRPr>
            </a:p>
          </p:txBody>
        </p:sp>
      </p:grpSp>
      <p:grpSp>
        <p:nvGrpSpPr>
          <p:cNvPr id="38" name="组合 37"/>
          <p:cNvGrpSpPr/>
          <p:nvPr/>
        </p:nvGrpSpPr>
        <p:grpSpPr>
          <a:xfrm>
            <a:off x="3225881" y="5541379"/>
            <a:ext cx="5762898" cy="1116018"/>
            <a:chOff x="3225881" y="5541379"/>
            <a:chExt cx="5762898" cy="1116018"/>
          </a:xfrm>
        </p:grpSpPr>
        <p:sp>
          <p:nvSpPr>
            <p:cNvPr id="39"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40"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254E6B"/>
                  </a:solidFill>
                  <a:ea typeface="微软雅黑" panose="020B0503020204020204" charset="-122"/>
                </a:rPr>
                <a:t>此处添加文本标题</a:t>
              </a:r>
              <a:endParaRPr lang="zh-CN" altLang="en-US" sz="3600" kern="0" dirty="0">
                <a:solidFill>
                  <a:srgbClr val="254E6B"/>
                </a:solidFill>
                <a:ea typeface="微软雅黑" panose="020B050302020402020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arn(outVertical)">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716176" y="1907717"/>
            <a:ext cx="2044994" cy="1554654"/>
            <a:chOff x="4095751" y="2149476"/>
            <a:chExt cx="854074" cy="649288"/>
          </a:xfrm>
          <a:gradFill>
            <a:gsLst>
              <a:gs pos="0">
                <a:srgbClr val="254E6B"/>
              </a:gs>
              <a:gs pos="100000">
                <a:srgbClr val="1F3F57"/>
              </a:gs>
            </a:gsLst>
            <a:lin ang="2700000" scaled="1"/>
          </a:gradFill>
        </p:grpSpPr>
        <p:sp>
          <p:nvSpPr>
            <p:cNvPr id="19"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48" name="组合 47"/>
          <p:cNvGrpSpPr/>
          <p:nvPr/>
        </p:nvGrpSpPr>
        <p:grpSpPr>
          <a:xfrm>
            <a:off x="651558" y="4725281"/>
            <a:ext cx="2044994" cy="1554654"/>
            <a:chOff x="4095751" y="2149476"/>
            <a:chExt cx="854074" cy="649288"/>
          </a:xfrm>
          <a:gradFill>
            <a:gsLst>
              <a:gs pos="0">
                <a:srgbClr val="254E6B"/>
              </a:gs>
              <a:gs pos="100000">
                <a:srgbClr val="1F3F57"/>
              </a:gs>
            </a:gsLst>
            <a:lin ang="2700000" scaled="1"/>
          </a:gradFill>
        </p:grpSpPr>
        <p:sp>
          <p:nvSpPr>
            <p:cNvPr id="49"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79" name="组合 78"/>
          <p:cNvGrpSpPr/>
          <p:nvPr/>
        </p:nvGrpSpPr>
        <p:grpSpPr>
          <a:xfrm>
            <a:off x="6463461" y="1907717"/>
            <a:ext cx="2044994" cy="1554654"/>
            <a:chOff x="4095751" y="2149476"/>
            <a:chExt cx="854074" cy="649288"/>
          </a:xfrm>
          <a:gradFill>
            <a:gsLst>
              <a:gs pos="0">
                <a:srgbClr val="254E6B"/>
              </a:gs>
              <a:gs pos="100000">
                <a:srgbClr val="1F3F57"/>
              </a:gs>
            </a:gsLst>
            <a:lin ang="2700000" scaled="1"/>
          </a:gradFill>
        </p:grpSpPr>
        <p:sp>
          <p:nvSpPr>
            <p:cNvPr id="80"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09" name="组合 108"/>
          <p:cNvGrpSpPr/>
          <p:nvPr/>
        </p:nvGrpSpPr>
        <p:grpSpPr>
          <a:xfrm>
            <a:off x="6398843" y="4725281"/>
            <a:ext cx="2044994" cy="1554654"/>
            <a:chOff x="4095751" y="2149476"/>
            <a:chExt cx="854074" cy="649288"/>
          </a:xfrm>
          <a:gradFill>
            <a:gsLst>
              <a:gs pos="0">
                <a:srgbClr val="254E6B"/>
              </a:gs>
              <a:gs pos="100000">
                <a:srgbClr val="1F3F57"/>
              </a:gs>
            </a:gsLst>
            <a:lin ang="2700000" scaled="1"/>
          </a:gradFill>
        </p:grpSpPr>
        <p:sp>
          <p:nvSpPr>
            <p:cNvPr id="110"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39" name="文本框 1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965157" y="2350755"/>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40" name="文本框 1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62450" y="2270993"/>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41" name="文本框 1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996510" y="5223224"/>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42" name="文本框 14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66933" y="5069703"/>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750" fill="hold"/>
                                        <p:tgtEl>
                                          <p:spTgt spid="79"/>
                                        </p:tgtEl>
                                        <p:attrNameLst>
                                          <p:attrName>ppt_x</p:attrName>
                                        </p:attrNameLst>
                                      </p:cBhvr>
                                      <p:tavLst>
                                        <p:tav tm="0">
                                          <p:val>
                                            <p:strVal val="#ppt_x"/>
                                          </p:val>
                                        </p:tav>
                                        <p:tav tm="100000">
                                          <p:val>
                                            <p:strVal val="#ppt_x"/>
                                          </p:val>
                                        </p:tav>
                                      </p:tavLst>
                                    </p:anim>
                                    <p:anim calcmode="lin" valueType="num">
                                      <p:cBhvr additive="base">
                                        <p:cTn id="12" dur="750" fill="hold"/>
                                        <p:tgtEl>
                                          <p:spTgt spid="79"/>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750" fill="hold"/>
                                        <p:tgtEl>
                                          <p:spTgt spid="48"/>
                                        </p:tgtEl>
                                        <p:attrNameLst>
                                          <p:attrName>ppt_x</p:attrName>
                                        </p:attrNameLst>
                                      </p:cBhvr>
                                      <p:tavLst>
                                        <p:tav tm="0">
                                          <p:val>
                                            <p:strVal val="#ppt_x"/>
                                          </p:val>
                                        </p:tav>
                                        <p:tav tm="100000">
                                          <p:val>
                                            <p:strVal val="#ppt_x"/>
                                          </p:val>
                                        </p:tav>
                                      </p:tavLst>
                                    </p:anim>
                                    <p:anim calcmode="lin" valueType="num">
                                      <p:cBhvr additive="base">
                                        <p:cTn id="16" dur="75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decel="36000" fill="hold" nodeType="withEffect">
                                  <p:stCondLst>
                                    <p:cond delay="75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750" fill="hold"/>
                                        <p:tgtEl>
                                          <p:spTgt spid="109"/>
                                        </p:tgtEl>
                                        <p:attrNameLst>
                                          <p:attrName>ppt_x</p:attrName>
                                        </p:attrNameLst>
                                      </p:cBhvr>
                                      <p:tavLst>
                                        <p:tav tm="0">
                                          <p:val>
                                            <p:strVal val="#ppt_x"/>
                                          </p:val>
                                        </p:tav>
                                        <p:tav tm="100000">
                                          <p:val>
                                            <p:strVal val="#ppt_x"/>
                                          </p:val>
                                        </p:tav>
                                      </p:tavLst>
                                    </p:anim>
                                    <p:anim calcmode="lin" valueType="num">
                                      <p:cBhvr additive="base">
                                        <p:cTn id="20" dur="750" fill="hold"/>
                                        <p:tgtEl>
                                          <p:spTgt spid="10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fade">
                                      <p:cBhvr>
                                        <p:cTn id="24" dur="500"/>
                                        <p:tgtEl>
                                          <p:spTgt spid="139"/>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500"/>
                                        <p:tgtEl>
                                          <p:spTgt spid="140"/>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bwMode="auto">
            <a:xfrm>
              <a:off x="8730" y="1381196"/>
              <a:ext cx="1589087" cy="1639888"/>
              <a:chOff x="1308" y="1009"/>
              <a:chExt cx="1001" cy="1033"/>
            </a:xfrm>
            <a:grpFill/>
          </p:grpSpPr>
          <p:sp>
            <p:nvSpPr>
              <p:cNvPr id="60"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40"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flipH="1">
            <a:off x="7221579" y="2902274"/>
            <a:ext cx="3857640"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论文概述</a:t>
            </a:r>
            <a:endParaRPr lang="zh-CN" altLang="en-US" sz="4000" dirty="0">
              <a:latin typeface="方正静蕾简体" panose="02000000000000000000" pitchFamily="2" charset="-122"/>
              <a:ea typeface="方正静蕾简体" panose="02000000000000000000" pitchFamily="2" charset="-122"/>
            </a:endParaRP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CFCFC"/>
                  </a:solidFill>
                  <a:latin typeface="方正静蕾简体" panose="02000000000000000000" pitchFamily="2" charset="-122"/>
                  <a:ea typeface="方正静蕾简体" panose="02000000000000000000" pitchFamily="2" charset="-122"/>
                </a:rPr>
                <a:t>3</a:t>
              </a:r>
              <a:endParaRPr lang="zh-CN" altLang="en-US" sz="7200" b="1" dirty="0">
                <a:solidFill>
                  <a:srgbClr val="FCFCFC"/>
                </a:solidFill>
                <a:latin typeface="方正静蕾简体" panose="02000000000000000000" pitchFamily="2" charset="-122"/>
                <a:ea typeface="方正静蕾简体" panose="02000000000000000000" pitchFamily="2" charset="-122"/>
              </a:endParaRP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outVertic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grpSp>
        <p:nvGrpSpPr>
          <p:cNvPr id="19" name="组合 18"/>
          <p:cNvGrpSpPr/>
          <p:nvPr/>
        </p:nvGrpSpPr>
        <p:grpSpPr>
          <a:xfrm>
            <a:off x="6183313" y="1962150"/>
            <a:ext cx="1431925" cy="1168401"/>
            <a:chOff x="6183313" y="1962150"/>
            <a:chExt cx="1431925" cy="1168401"/>
          </a:xfrm>
          <a:gradFill>
            <a:gsLst>
              <a:gs pos="0">
                <a:srgbClr val="254E6B"/>
              </a:gs>
              <a:gs pos="100000">
                <a:srgbClr val="1F3F57"/>
              </a:gs>
            </a:gsLst>
            <a:lin ang="2700000" scaled="1"/>
          </a:gra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6183312" y="3592514"/>
            <a:ext cx="1431925" cy="1168401"/>
            <a:chOff x="6183313" y="1962150"/>
            <a:chExt cx="1431925" cy="1168401"/>
          </a:xfrm>
          <a:gradFill>
            <a:gsLst>
              <a:gs pos="0">
                <a:srgbClr val="254E6B"/>
              </a:gs>
              <a:gs pos="100000">
                <a:srgbClr val="1F3F57"/>
              </a:gs>
            </a:gsLst>
            <a:lin ang="2700000" scaled="1"/>
          </a:gradFill>
        </p:grpSpPr>
        <p:sp>
          <p:nvSpPr>
            <p:cNvPr id="26"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178966" y="5106715"/>
            <a:ext cx="1431925" cy="1168401"/>
            <a:chOff x="6183313" y="1962150"/>
            <a:chExt cx="1431925" cy="1168401"/>
          </a:xfrm>
          <a:gradFill>
            <a:gsLst>
              <a:gs pos="0">
                <a:srgbClr val="254E6B"/>
              </a:gs>
              <a:gs pos="100000">
                <a:srgbClr val="1F3F57"/>
              </a:gs>
            </a:gsLst>
            <a:lin ang="2700000" scaled="1"/>
          </a:gradFill>
        </p:grpSpPr>
        <p:sp>
          <p:nvSpPr>
            <p:cNvPr id="32"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750" fill="hold"/>
                                        <p:tgtEl>
                                          <p:spTgt spid="19"/>
                                        </p:tgtEl>
                                        <p:attrNameLst>
                                          <p:attrName>ppt_w</p:attrName>
                                        </p:attrNameLst>
                                      </p:cBhvr>
                                      <p:tavLst>
                                        <p:tav tm="0">
                                          <p:val>
                                            <p:strVal val="4*#ppt_w"/>
                                          </p:val>
                                        </p:tav>
                                        <p:tav tm="100000">
                                          <p:val>
                                            <p:strVal val="#ppt_w"/>
                                          </p:val>
                                        </p:tav>
                                      </p:tavLst>
                                    </p:anim>
                                    <p:anim calcmode="lin" valueType="num">
                                      <p:cBhvr>
                                        <p:cTn id="14" dur="750" fill="hold"/>
                                        <p:tgtEl>
                                          <p:spTgt spid="19"/>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19"/>
                                        </p:tgtEl>
                                      </p:cBhvr>
                                    </p:animEffect>
                                    <p:animScale>
                                      <p:cBhvr>
                                        <p:cTn id="18" dur="250" autoRev="1" fill="hold"/>
                                        <p:tgtEl>
                                          <p:spTgt spid="19"/>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750" fill="hold"/>
                                        <p:tgtEl>
                                          <p:spTgt spid="25"/>
                                        </p:tgtEl>
                                        <p:attrNameLst>
                                          <p:attrName>ppt_w</p:attrName>
                                        </p:attrNameLst>
                                      </p:cBhvr>
                                      <p:tavLst>
                                        <p:tav tm="0">
                                          <p:val>
                                            <p:strVal val="4*#ppt_w"/>
                                          </p:val>
                                        </p:tav>
                                        <p:tav tm="100000">
                                          <p:val>
                                            <p:strVal val="#ppt_w"/>
                                          </p:val>
                                        </p:tav>
                                      </p:tavLst>
                                    </p:anim>
                                    <p:anim calcmode="lin" valueType="num">
                                      <p:cBhvr>
                                        <p:cTn id="27" dur="750" fill="hold"/>
                                        <p:tgtEl>
                                          <p:spTgt spid="25"/>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25"/>
                                        </p:tgtEl>
                                      </p:cBhvr>
                                    </p:animEffect>
                                    <p:animScale>
                                      <p:cBhvr>
                                        <p:cTn id="31" dur="250" autoRev="1" fill="hold"/>
                                        <p:tgtEl>
                                          <p:spTgt spid="25"/>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750" fill="hold"/>
                                        <p:tgtEl>
                                          <p:spTgt spid="31"/>
                                        </p:tgtEl>
                                        <p:attrNameLst>
                                          <p:attrName>ppt_w</p:attrName>
                                        </p:attrNameLst>
                                      </p:cBhvr>
                                      <p:tavLst>
                                        <p:tav tm="0">
                                          <p:val>
                                            <p:strVal val="4*#ppt_w"/>
                                          </p:val>
                                        </p:tav>
                                        <p:tav tm="100000">
                                          <p:val>
                                            <p:strVal val="#ppt_w"/>
                                          </p:val>
                                        </p:tav>
                                      </p:tavLst>
                                    </p:anim>
                                    <p:anim calcmode="lin" valueType="num">
                                      <p:cBhvr>
                                        <p:cTn id="40" dur="750" fill="hold"/>
                                        <p:tgtEl>
                                          <p:spTgt spid="31"/>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31"/>
                                        </p:tgtEl>
                                      </p:cBhvr>
                                    </p:animEffect>
                                    <p:animScale>
                                      <p:cBhvr>
                                        <p:cTn id="44" dur="250" autoRev="1" fill="hold"/>
                                        <p:tgtEl>
                                          <p:spTgt spid="31"/>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5"/>
          <p:cNvSpPr>
            <a:spLocks noEditPoints="1"/>
          </p:cNvSpPr>
          <p:nvPr/>
        </p:nvSpPr>
        <p:spPr bwMode="auto">
          <a:xfrm>
            <a:off x="424070" y="360700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9" name="Freeform 5"/>
          <p:cNvSpPr>
            <a:spLocks noEditPoints="1"/>
          </p:cNvSpPr>
          <p:nvPr/>
        </p:nvSpPr>
        <p:spPr bwMode="auto">
          <a:xfrm>
            <a:off x="5099982" y="373021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0" name="Freeform 5"/>
          <p:cNvSpPr>
            <a:spLocks noEditPoints="1"/>
          </p:cNvSpPr>
          <p:nvPr/>
        </p:nvSpPr>
        <p:spPr bwMode="auto">
          <a:xfrm>
            <a:off x="2762026"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1" name="Freeform 5"/>
          <p:cNvSpPr>
            <a:spLocks noEditPoints="1"/>
          </p:cNvSpPr>
          <p:nvPr/>
        </p:nvSpPr>
        <p:spPr bwMode="auto">
          <a:xfrm>
            <a:off x="7437938"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2" name="Freeform 5"/>
          <p:cNvSpPr>
            <a:spLocks noEditPoints="1"/>
          </p:cNvSpPr>
          <p:nvPr/>
        </p:nvSpPr>
        <p:spPr bwMode="auto">
          <a:xfrm>
            <a:off x="9775894" y="3746662"/>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52954" y="5370236"/>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21906" y="4040295"/>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297818" y="4019090"/>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604778" y="5364171"/>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61008" y="5375833"/>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par>
                          <p:cTn id="20" fill="hold">
                            <p:stCondLst>
                              <p:cond delay="500"/>
                            </p:stCondLst>
                            <p:childTnLst>
                              <p:par>
                                <p:cTn id="21" presetID="2" presetClass="entr" presetSubtype="4" decel="3600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ppt_x"/>
                                          </p:val>
                                        </p:tav>
                                        <p:tav tm="100000">
                                          <p:val>
                                            <p:strVal val="#ppt_x"/>
                                          </p:val>
                                        </p:tav>
                                      </p:tavLst>
                                    </p:anim>
                                    <p:anim calcmode="lin" valueType="num">
                                      <p:cBhvr additive="base">
                                        <p:cTn id="24" dur="75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25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750" fill="hold"/>
                                        <p:tgtEl>
                                          <p:spTgt spid="24"/>
                                        </p:tgtEl>
                                        <p:attrNameLst>
                                          <p:attrName>ppt_x</p:attrName>
                                        </p:attrNameLst>
                                      </p:cBhvr>
                                      <p:tavLst>
                                        <p:tav tm="0">
                                          <p:val>
                                            <p:strVal val="#ppt_x"/>
                                          </p:val>
                                        </p:tav>
                                        <p:tav tm="100000">
                                          <p:val>
                                            <p:strVal val="#ppt_x"/>
                                          </p:val>
                                        </p:tav>
                                      </p:tavLst>
                                    </p:anim>
                                    <p:anim calcmode="lin" valueType="num">
                                      <p:cBhvr additive="base">
                                        <p:cTn id="28" dur="75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750" fill="hold"/>
                                        <p:tgtEl>
                                          <p:spTgt spid="27"/>
                                        </p:tgtEl>
                                        <p:attrNameLst>
                                          <p:attrName>ppt_x</p:attrName>
                                        </p:attrNameLst>
                                      </p:cBhvr>
                                      <p:tavLst>
                                        <p:tav tm="0">
                                          <p:val>
                                            <p:strVal val="#ppt_x"/>
                                          </p:val>
                                        </p:tav>
                                        <p:tav tm="100000">
                                          <p:val>
                                            <p:strVal val="#ppt_x"/>
                                          </p:val>
                                        </p:tav>
                                      </p:tavLst>
                                    </p:anim>
                                    <p:anim calcmode="lin" valueType="num">
                                      <p:cBhvr additive="base">
                                        <p:cTn id="32" dur="75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decel="36000" fill="hold" grpId="0" nodeType="withEffect">
                                  <p:stCondLst>
                                    <p:cond delay="75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750" fill="hold"/>
                                        <p:tgtEl>
                                          <p:spTgt spid="25"/>
                                        </p:tgtEl>
                                        <p:attrNameLst>
                                          <p:attrName>ppt_x</p:attrName>
                                        </p:attrNameLst>
                                      </p:cBhvr>
                                      <p:tavLst>
                                        <p:tav tm="0">
                                          <p:val>
                                            <p:strVal val="#ppt_x"/>
                                          </p:val>
                                        </p:tav>
                                        <p:tav tm="100000">
                                          <p:val>
                                            <p:strVal val="#ppt_x"/>
                                          </p:val>
                                        </p:tav>
                                      </p:tavLst>
                                    </p:anim>
                                    <p:anim calcmode="lin" valueType="num">
                                      <p:cBhvr additive="base">
                                        <p:cTn id="36" dur="75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decel="36000" fill="hold" grpId="0" nodeType="withEffect">
                                  <p:stCondLst>
                                    <p:cond delay="10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750" fill="hold"/>
                                        <p:tgtEl>
                                          <p:spTgt spid="26"/>
                                        </p:tgtEl>
                                        <p:attrNameLst>
                                          <p:attrName>ppt_x</p:attrName>
                                        </p:attrNameLst>
                                      </p:cBhvr>
                                      <p:tavLst>
                                        <p:tav tm="0">
                                          <p:val>
                                            <p:strVal val="#ppt_x"/>
                                          </p:val>
                                        </p:tav>
                                        <p:tav tm="100000">
                                          <p:val>
                                            <p:strVal val="#ppt_x"/>
                                          </p:val>
                                        </p:tav>
                                      </p:tavLst>
                                    </p:anim>
                                    <p:anim calcmode="lin" valueType="num">
                                      <p:cBhvr additive="base">
                                        <p:cTn id="40"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flipH="1">
            <a:off x="9642699" y="2756898"/>
            <a:ext cx="1140764" cy="2174633"/>
            <a:chOff x="7313614" y="5424488"/>
            <a:chExt cx="363538" cy="641350"/>
          </a:xfrm>
          <a:gradFill>
            <a:gsLst>
              <a:gs pos="0">
                <a:srgbClr val="254E6B"/>
              </a:gs>
              <a:gs pos="100000">
                <a:srgbClr val="1F3F57"/>
              </a:gs>
            </a:gsLst>
            <a:lin ang="2700000" scaled="1"/>
          </a:gradFill>
        </p:grpSpPr>
        <p:sp>
          <p:nvSpPr>
            <p:cNvPr id="19"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任意多边形 48"/>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rgbClr val="254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2166261" y="3682901"/>
            <a:ext cx="615743" cy="585108"/>
            <a:chOff x="2166261" y="3682901"/>
            <a:chExt cx="615743" cy="585108"/>
          </a:xfrm>
        </p:grpSpPr>
        <p:sp>
          <p:nvSpPr>
            <p:cNvPr id="51" name="椭圆 50"/>
            <p:cNvSpPr/>
            <p:nvPr/>
          </p:nvSpPr>
          <p:spPr>
            <a:xfrm>
              <a:off x="2166261" y="3682901"/>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2189986" y="3768247"/>
              <a:ext cx="592018" cy="400110"/>
            </a:xfrm>
            <a:prstGeom prst="rect">
              <a:avLst/>
            </a:prstGeom>
            <a:noFill/>
          </p:spPr>
          <p:txBody>
            <a:bodyPr wrap="square" rtlCol="0">
              <a:spAutoFit/>
            </a:bodyPr>
            <a:lstStyle/>
            <a:p>
              <a:r>
                <a:rPr lang="en-US" altLang="zh-CN" sz="2000" dirty="0" smtClean="0">
                  <a:solidFill>
                    <a:srgbClr val="FAFAFA"/>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FAFAFA"/>
                </a:solidFill>
                <a:latin typeface="Arial Black" panose="020B0A04020102020204" pitchFamily="34" charset="0"/>
                <a:ea typeface="迷你简卡通" pitchFamily="65" charset="-122"/>
                <a:cs typeface="Aharoni" panose="02010803020104030203" pitchFamily="2" charset="-79"/>
              </a:endParaRPr>
            </a:p>
          </p:txBody>
        </p:sp>
      </p:grpSp>
      <p:grpSp>
        <p:nvGrpSpPr>
          <p:cNvPr id="53" name="组合 52"/>
          <p:cNvGrpSpPr/>
          <p:nvPr/>
        </p:nvGrpSpPr>
        <p:grpSpPr>
          <a:xfrm>
            <a:off x="3791861" y="4141646"/>
            <a:ext cx="626185" cy="585108"/>
            <a:chOff x="3791861" y="4141646"/>
            <a:chExt cx="626185" cy="585108"/>
          </a:xfrm>
        </p:grpSpPr>
        <p:sp>
          <p:nvSpPr>
            <p:cNvPr id="54" name="椭圆 53"/>
            <p:cNvSpPr/>
            <p:nvPr/>
          </p:nvSpPr>
          <p:spPr>
            <a:xfrm>
              <a:off x="3791861" y="4141646"/>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3826028" y="4236568"/>
              <a:ext cx="592018" cy="400110"/>
            </a:xfrm>
            <a:prstGeom prst="rect">
              <a:avLst/>
            </a:prstGeom>
            <a:noFill/>
          </p:spPr>
          <p:txBody>
            <a:bodyPr wrap="square" rtlCol="0">
              <a:spAutoFit/>
            </a:bodyPr>
            <a:lstStyle/>
            <a:p>
              <a:r>
                <a:rPr lang="en-US" altLang="zh-CN" sz="2000" dirty="0" smtClean="0">
                  <a:solidFill>
                    <a:srgbClr val="FAFAFA"/>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FAFAFA"/>
                </a:solidFill>
                <a:latin typeface="Arial Black" panose="020B0A04020102020204" pitchFamily="34" charset="0"/>
                <a:ea typeface="迷你简卡通" pitchFamily="65" charset="-122"/>
                <a:cs typeface="Aharoni" panose="02010803020104030203" pitchFamily="2" charset="-79"/>
              </a:endParaRPr>
            </a:p>
          </p:txBody>
        </p:sp>
      </p:grpSp>
      <p:grpSp>
        <p:nvGrpSpPr>
          <p:cNvPr id="56" name="组合 55"/>
          <p:cNvGrpSpPr/>
          <p:nvPr/>
        </p:nvGrpSpPr>
        <p:grpSpPr>
          <a:xfrm>
            <a:off x="5437285" y="3569562"/>
            <a:ext cx="622653" cy="585108"/>
            <a:chOff x="5437285" y="3569562"/>
            <a:chExt cx="622653" cy="585108"/>
          </a:xfrm>
        </p:grpSpPr>
        <p:sp>
          <p:nvSpPr>
            <p:cNvPr id="57" name="椭圆 56"/>
            <p:cNvSpPr/>
            <p:nvPr/>
          </p:nvSpPr>
          <p:spPr>
            <a:xfrm>
              <a:off x="5437285" y="3569562"/>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5467920" y="3682901"/>
              <a:ext cx="592018" cy="400110"/>
            </a:xfrm>
            <a:prstGeom prst="rect">
              <a:avLst/>
            </a:prstGeom>
            <a:noFill/>
          </p:spPr>
          <p:txBody>
            <a:bodyPr wrap="square" rtlCol="0">
              <a:spAutoFit/>
            </a:bodyPr>
            <a:lstStyle/>
            <a:p>
              <a:r>
                <a:rPr lang="en-US" altLang="zh-CN" sz="2000" dirty="0" smtClean="0">
                  <a:solidFill>
                    <a:srgbClr val="FAFAFA"/>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FAFAFA"/>
                </a:solidFill>
                <a:latin typeface="Arial Black" panose="020B0A04020102020204" pitchFamily="34" charset="0"/>
                <a:ea typeface="迷你简卡通" pitchFamily="65" charset="-122"/>
                <a:cs typeface="Aharoni" panose="02010803020104030203" pitchFamily="2" charset="-79"/>
              </a:endParaRPr>
            </a:p>
          </p:txBody>
        </p:sp>
      </p:grpSp>
      <p:grpSp>
        <p:nvGrpSpPr>
          <p:cNvPr id="59" name="组合 58"/>
          <p:cNvGrpSpPr/>
          <p:nvPr/>
        </p:nvGrpSpPr>
        <p:grpSpPr>
          <a:xfrm>
            <a:off x="7227985" y="4192442"/>
            <a:ext cx="633095" cy="585108"/>
            <a:chOff x="7227985" y="4192442"/>
            <a:chExt cx="633095" cy="585108"/>
          </a:xfrm>
        </p:grpSpPr>
        <p:sp>
          <p:nvSpPr>
            <p:cNvPr id="60" name="椭圆 59"/>
            <p:cNvSpPr/>
            <p:nvPr/>
          </p:nvSpPr>
          <p:spPr>
            <a:xfrm>
              <a:off x="7227985" y="4192442"/>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7269062" y="4291779"/>
              <a:ext cx="592018" cy="400110"/>
            </a:xfrm>
            <a:prstGeom prst="rect">
              <a:avLst/>
            </a:prstGeom>
            <a:noFill/>
          </p:spPr>
          <p:txBody>
            <a:bodyPr wrap="square" rtlCol="0">
              <a:spAutoFit/>
            </a:bodyPr>
            <a:lstStyle/>
            <a:p>
              <a:r>
                <a:rPr lang="en-US" altLang="zh-CN" sz="2000" dirty="0" smtClean="0">
                  <a:solidFill>
                    <a:srgbClr val="FAFAFA"/>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FAFAFA"/>
                </a:solidFill>
                <a:latin typeface="Arial Black" panose="020B0A04020102020204" pitchFamily="34" charset="0"/>
                <a:ea typeface="迷你简卡通" pitchFamily="65" charset="-122"/>
                <a:cs typeface="Aharoni" panose="02010803020104030203" pitchFamily="2" charset="-79"/>
              </a:endParaRPr>
            </a:p>
          </p:txBody>
        </p:sp>
      </p:grpSp>
      <p:sp>
        <p:nvSpPr>
          <p:cNvPr id="62" name="矩形 61"/>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63" name="矩形 62"/>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64" name="矩形 63"/>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65" name="矩形 64"/>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25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nodeType="withEffect">
                                  <p:stCondLst>
                                    <p:cond delay="50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nodeType="withEffect">
                                  <p:stCondLst>
                                    <p:cond delay="75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1000" fill="hold"/>
                                        <p:tgtEl>
                                          <p:spTgt spid="62"/>
                                        </p:tgtEl>
                                        <p:attrNameLst>
                                          <p:attrName>ppt_w</p:attrName>
                                        </p:attrNameLst>
                                      </p:cBhvr>
                                      <p:tavLst>
                                        <p:tav tm="0">
                                          <p:val>
                                            <p:strVal val="#ppt_w+.3"/>
                                          </p:val>
                                        </p:tav>
                                        <p:tav tm="100000">
                                          <p:val>
                                            <p:strVal val="#ppt_w"/>
                                          </p:val>
                                        </p:tav>
                                      </p:tavLst>
                                    </p:anim>
                                    <p:anim calcmode="lin" valueType="num">
                                      <p:cBhvr>
                                        <p:cTn id="29" dur="1000" fill="hold"/>
                                        <p:tgtEl>
                                          <p:spTgt spid="62"/>
                                        </p:tgtEl>
                                        <p:attrNameLst>
                                          <p:attrName>ppt_h</p:attrName>
                                        </p:attrNameLst>
                                      </p:cBhvr>
                                      <p:tavLst>
                                        <p:tav tm="0">
                                          <p:val>
                                            <p:strVal val="#ppt_h"/>
                                          </p:val>
                                        </p:tav>
                                        <p:tav tm="100000">
                                          <p:val>
                                            <p:strVal val="#ppt_h"/>
                                          </p:val>
                                        </p:tav>
                                      </p:tavLst>
                                    </p:anim>
                                    <p:animEffect transition="in" filter="fade">
                                      <p:cBhvr>
                                        <p:cTn id="30" dur="1000"/>
                                        <p:tgtEl>
                                          <p:spTgt spid="62"/>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63"/>
                                        </p:tgtEl>
                                        <p:attrNameLst>
                                          <p:attrName>style.visibility</p:attrName>
                                        </p:attrNameLst>
                                      </p:cBhvr>
                                      <p:to>
                                        <p:strVal val="visible"/>
                                      </p:to>
                                    </p:set>
                                    <p:anim calcmode="lin" valueType="num">
                                      <p:cBhvr>
                                        <p:cTn id="33" dur="1000" fill="hold"/>
                                        <p:tgtEl>
                                          <p:spTgt spid="63"/>
                                        </p:tgtEl>
                                        <p:attrNameLst>
                                          <p:attrName>ppt_w</p:attrName>
                                        </p:attrNameLst>
                                      </p:cBhvr>
                                      <p:tavLst>
                                        <p:tav tm="0">
                                          <p:val>
                                            <p:strVal val="#ppt_w+.3"/>
                                          </p:val>
                                        </p:tav>
                                        <p:tav tm="100000">
                                          <p:val>
                                            <p:strVal val="#ppt_w"/>
                                          </p:val>
                                        </p:tav>
                                      </p:tavLst>
                                    </p:anim>
                                    <p:anim calcmode="lin" valueType="num">
                                      <p:cBhvr>
                                        <p:cTn id="34" dur="1000" fill="hold"/>
                                        <p:tgtEl>
                                          <p:spTgt spid="63"/>
                                        </p:tgtEl>
                                        <p:attrNameLst>
                                          <p:attrName>ppt_h</p:attrName>
                                        </p:attrNameLst>
                                      </p:cBhvr>
                                      <p:tavLst>
                                        <p:tav tm="0">
                                          <p:val>
                                            <p:strVal val="#ppt_h"/>
                                          </p:val>
                                        </p:tav>
                                        <p:tav tm="100000">
                                          <p:val>
                                            <p:strVal val="#ppt_h"/>
                                          </p:val>
                                        </p:tav>
                                      </p:tavLst>
                                    </p:anim>
                                    <p:animEffect transition="in" filter="fade">
                                      <p:cBhvr>
                                        <p:cTn id="35" dur="1000"/>
                                        <p:tgtEl>
                                          <p:spTgt spid="63"/>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64"/>
                                        </p:tgtEl>
                                        <p:attrNameLst>
                                          <p:attrName>style.visibility</p:attrName>
                                        </p:attrNameLst>
                                      </p:cBhvr>
                                      <p:to>
                                        <p:strVal val="visible"/>
                                      </p:to>
                                    </p:set>
                                    <p:anim calcmode="lin" valueType="num">
                                      <p:cBhvr>
                                        <p:cTn id="38" dur="1000" fill="hold"/>
                                        <p:tgtEl>
                                          <p:spTgt spid="64"/>
                                        </p:tgtEl>
                                        <p:attrNameLst>
                                          <p:attrName>ppt_w</p:attrName>
                                        </p:attrNameLst>
                                      </p:cBhvr>
                                      <p:tavLst>
                                        <p:tav tm="0">
                                          <p:val>
                                            <p:strVal val="#ppt_w+.3"/>
                                          </p:val>
                                        </p:tav>
                                        <p:tav tm="100000">
                                          <p:val>
                                            <p:strVal val="#ppt_w"/>
                                          </p:val>
                                        </p:tav>
                                      </p:tavLst>
                                    </p:anim>
                                    <p:anim calcmode="lin" valueType="num">
                                      <p:cBhvr>
                                        <p:cTn id="39" dur="1000" fill="hold"/>
                                        <p:tgtEl>
                                          <p:spTgt spid="64"/>
                                        </p:tgtEl>
                                        <p:attrNameLst>
                                          <p:attrName>ppt_h</p:attrName>
                                        </p:attrNameLst>
                                      </p:cBhvr>
                                      <p:tavLst>
                                        <p:tav tm="0">
                                          <p:val>
                                            <p:strVal val="#ppt_h"/>
                                          </p:val>
                                        </p:tav>
                                        <p:tav tm="100000">
                                          <p:val>
                                            <p:strVal val="#ppt_h"/>
                                          </p:val>
                                        </p:tav>
                                      </p:tavLst>
                                    </p:anim>
                                    <p:animEffect transition="in" filter="fade">
                                      <p:cBhvr>
                                        <p:cTn id="40" dur="1000"/>
                                        <p:tgtEl>
                                          <p:spTgt spid="64"/>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65"/>
                                        </p:tgtEl>
                                        <p:attrNameLst>
                                          <p:attrName>style.visibility</p:attrName>
                                        </p:attrNameLst>
                                      </p:cBhvr>
                                      <p:to>
                                        <p:strVal val="visible"/>
                                      </p:to>
                                    </p:set>
                                    <p:anim calcmode="lin" valueType="num">
                                      <p:cBhvr>
                                        <p:cTn id="43" dur="1000" fill="hold"/>
                                        <p:tgtEl>
                                          <p:spTgt spid="65"/>
                                        </p:tgtEl>
                                        <p:attrNameLst>
                                          <p:attrName>ppt_w</p:attrName>
                                        </p:attrNameLst>
                                      </p:cBhvr>
                                      <p:tavLst>
                                        <p:tav tm="0">
                                          <p:val>
                                            <p:strVal val="#ppt_w+.3"/>
                                          </p:val>
                                        </p:tav>
                                        <p:tav tm="100000">
                                          <p:val>
                                            <p:strVal val="#ppt_w"/>
                                          </p:val>
                                        </p:tav>
                                      </p:tavLst>
                                    </p:anim>
                                    <p:anim calcmode="lin" valueType="num">
                                      <p:cBhvr>
                                        <p:cTn id="44" dur="1000" fill="hold"/>
                                        <p:tgtEl>
                                          <p:spTgt spid="65"/>
                                        </p:tgtEl>
                                        <p:attrNameLst>
                                          <p:attrName>ppt_h</p:attrName>
                                        </p:attrNameLst>
                                      </p:cBhvr>
                                      <p:tavLst>
                                        <p:tav tm="0">
                                          <p:val>
                                            <p:strVal val="#ppt_h"/>
                                          </p:val>
                                        </p:tav>
                                        <p:tav tm="100000">
                                          <p:val>
                                            <p:strVal val="#ppt_h"/>
                                          </p:val>
                                        </p:tav>
                                      </p:tavLst>
                                    </p:anim>
                                    <p:animEffect transition="in" filter="fade">
                                      <p:cBhvr>
                                        <p:cTn id="45"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377494">
            <a:off x="4738428" y="2687060"/>
            <a:ext cx="2602772" cy="2636576"/>
            <a:chOff x="2118578" y="4342666"/>
            <a:chExt cx="672245" cy="680979"/>
          </a:xfrm>
        </p:grpSpPr>
        <p:grpSp>
          <p:nvGrpSpPr>
            <p:cNvPr id="19" name="组合 18"/>
            <p:cNvGrpSpPr/>
            <p:nvPr/>
          </p:nvGrpSpPr>
          <p:grpSpPr>
            <a:xfrm>
              <a:off x="2124537" y="4342666"/>
              <a:ext cx="641610" cy="680979"/>
              <a:chOff x="2124539" y="4342651"/>
              <a:chExt cx="641611" cy="680977"/>
            </a:xfrm>
          </p:grpSpPr>
          <p:sp>
            <p:nvSpPr>
              <p:cNvPr id="37" name="任意多边形 36"/>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任意多边形 19"/>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54E6B"/>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43" name="任意多边形 42"/>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254E6B"/>
                </a:solidFill>
                <a:latin typeface="方正静蕾简体" panose="02000000000000000000" pitchFamily="2" charset="-122"/>
                <a:ea typeface="方正静蕾简体" panose="02000000000000000000" pitchFamily="2" charset="-122"/>
              </a:rPr>
              <a:t>2</a:t>
            </a:r>
            <a:endParaRPr lang="zh-CN" altLang="en-US" sz="4400" b="1" dirty="0">
              <a:solidFill>
                <a:srgbClr val="254E6B"/>
              </a:solidFill>
              <a:latin typeface="方正静蕾简体" panose="02000000000000000000" pitchFamily="2" charset="-122"/>
              <a:ea typeface="方正静蕾简体" panose="02000000000000000000" pitchFamily="2" charset="-122"/>
            </a:endParaRPr>
          </a:p>
        </p:txBody>
      </p:sp>
      <p:sp>
        <p:nvSpPr>
          <p:cNvPr id="44" name="任意多边形 43"/>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254E6B"/>
                </a:solidFill>
                <a:latin typeface="方正静蕾简体" panose="02000000000000000000" pitchFamily="2" charset="-122"/>
                <a:ea typeface="方正静蕾简体" panose="02000000000000000000" pitchFamily="2" charset="-122"/>
              </a:rPr>
              <a:t>1</a:t>
            </a:r>
            <a:endParaRPr lang="zh-CN" altLang="en-US" sz="4400" b="1" dirty="0">
              <a:solidFill>
                <a:srgbClr val="254E6B"/>
              </a:solidFill>
              <a:latin typeface="方正静蕾简体" panose="02000000000000000000" pitchFamily="2" charset="-122"/>
              <a:ea typeface="方正静蕾简体" panose="02000000000000000000" pitchFamily="2" charset="-122"/>
            </a:endParaRPr>
          </a:p>
        </p:txBody>
      </p:sp>
      <p:sp>
        <p:nvSpPr>
          <p:cNvPr id="45" name="任意多边形 44"/>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254E6B"/>
                </a:solidFill>
                <a:latin typeface="方正静蕾简体" panose="02000000000000000000" pitchFamily="2" charset="-122"/>
                <a:ea typeface="方正静蕾简体" panose="02000000000000000000" pitchFamily="2" charset="-122"/>
              </a:rPr>
              <a:t>4</a:t>
            </a:r>
            <a:endParaRPr lang="zh-CN" altLang="en-US" sz="4400" b="1" dirty="0">
              <a:solidFill>
                <a:srgbClr val="254E6B"/>
              </a:solidFill>
              <a:latin typeface="方正静蕾简体" panose="02000000000000000000" pitchFamily="2" charset="-122"/>
              <a:ea typeface="方正静蕾简体" panose="02000000000000000000" pitchFamily="2" charset="-122"/>
            </a:endParaRPr>
          </a:p>
        </p:txBody>
      </p:sp>
      <p:sp>
        <p:nvSpPr>
          <p:cNvPr id="46" name="任意多边形 45"/>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254E6B"/>
                </a:solidFill>
                <a:latin typeface="方正静蕾简体" panose="02000000000000000000" pitchFamily="2" charset="-122"/>
                <a:ea typeface="方正静蕾简体" panose="02000000000000000000" pitchFamily="2" charset="-122"/>
              </a:rPr>
              <a:t>3</a:t>
            </a:r>
            <a:endParaRPr lang="zh-CN" altLang="en-US" sz="4400" b="1" dirty="0">
              <a:solidFill>
                <a:srgbClr val="254E6B"/>
              </a:solidFill>
              <a:latin typeface="方正静蕾简体" panose="02000000000000000000" pitchFamily="2" charset="-122"/>
              <a:ea typeface="方正静蕾简体" panose="02000000000000000000" pitchFamily="2" charset="-122"/>
            </a:endParaRPr>
          </a:p>
        </p:txBody>
      </p:sp>
      <p:sp>
        <p:nvSpPr>
          <p:cNvPr id="47" name="矩形 46"/>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8" name="矩形 47"/>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9" name="矩形 48"/>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50" name="矩形 49"/>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1000" fill="hold"/>
                                        <p:tgtEl>
                                          <p:spTgt spid="42"/>
                                        </p:tgtEl>
                                        <p:attrNameLst>
                                          <p:attrName>ppt_w</p:attrName>
                                        </p:attrNameLst>
                                      </p:cBhvr>
                                      <p:tavLst>
                                        <p:tav tm="0">
                                          <p:val>
                                            <p:fltVal val="0"/>
                                          </p:val>
                                        </p:tav>
                                        <p:tav tm="100000">
                                          <p:val>
                                            <p:strVal val="#ppt_w"/>
                                          </p:val>
                                        </p:tav>
                                      </p:tavLst>
                                    </p:anim>
                                    <p:anim calcmode="lin" valueType="num">
                                      <p:cBhvr>
                                        <p:cTn id="12" dur="1000" fill="hold"/>
                                        <p:tgtEl>
                                          <p:spTgt spid="42"/>
                                        </p:tgtEl>
                                        <p:attrNameLst>
                                          <p:attrName>ppt_h</p:attrName>
                                        </p:attrNameLst>
                                      </p:cBhvr>
                                      <p:tavLst>
                                        <p:tav tm="0">
                                          <p:val>
                                            <p:fltVal val="0"/>
                                          </p:val>
                                        </p:tav>
                                        <p:tav tm="100000">
                                          <p:val>
                                            <p:strVal val="#ppt_h"/>
                                          </p:val>
                                        </p:tav>
                                      </p:tavLst>
                                    </p:anim>
                                    <p:anim calcmode="lin" valueType="num">
                                      <p:cBhvr>
                                        <p:cTn id="13" dur="1000" fill="hold"/>
                                        <p:tgtEl>
                                          <p:spTgt spid="42"/>
                                        </p:tgtEl>
                                        <p:attrNameLst>
                                          <p:attrName>style.rotation</p:attrName>
                                        </p:attrNameLst>
                                      </p:cBhvr>
                                      <p:tavLst>
                                        <p:tav tm="0">
                                          <p:val>
                                            <p:fltVal val="90"/>
                                          </p:val>
                                        </p:tav>
                                        <p:tav tm="100000">
                                          <p:val>
                                            <p:fltVal val="0"/>
                                          </p:val>
                                        </p:tav>
                                      </p:tavLst>
                                    </p:anim>
                                    <p:animEffect transition="in" filter="fade">
                                      <p:cBhvr>
                                        <p:cTn id="14" dur="1000"/>
                                        <p:tgtEl>
                                          <p:spTgt spid="4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4"/>
          <p:cNvSpPr>
            <a:spLocks noEditPoints="1"/>
          </p:cNvSpPr>
          <p:nvPr/>
        </p:nvSpPr>
        <p:spPr bwMode="auto">
          <a:xfrm>
            <a:off x="10855607"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 name="任意多边形 2"/>
          <p:cNvSpPr/>
          <p:nvPr/>
        </p:nvSpPr>
        <p:spPr>
          <a:xfrm>
            <a:off x="6811194"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347642" y="1154092"/>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1.</a:t>
            </a:r>
            <a:r>
              <a:rPr lang="zh-CN" altLang="en-US" sz="2800" dirty="0" smtClean="0">
                <a:latin typeface="方正静蕾简体" panose="02000000000000000000" pitchFamily="2" charset="-122"/>
                <a:ea typeface="方正静蕾简体" panose="02000000000000000000" pitchFamily="2" charset="-122"/>
              </a:rPr>
              <a:t>研究背景</a:t>
            </a:r>
            <a:endParaRPr lang="zh-CN" altLang="en-US" sz="2800" dirty="0">
              <a:latin typeface="方正静蕾简体" panose="02000000000000000000" pitchFamily="2" charset="-122"/>
              <a:ea typeface="方正静蕾简体" panose="02000000000000000000" pitchFamily="2" charset="-122"/>
            </a:endParaRPr>
          </a:p>
        </p:txBody>
      </p:sp>
      <p:sp>
        <p:nvSpPr>
          <p:cNvPr id="5" name="Freeform 34"/>
          <p:cNvSpPr>
            <a:spLocks noEditPoints="1"/>
          </p:cNvSpPr>
          <p:nvPr/>
        </p:nvSpPr>
        <p:spPr bwMode="auto">
          <a:xfrm>
            <a:off x="10886644"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6842231"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378679" y="2583352"/>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2.</a:t>
            </a:r>
            <a:r>
              <a:rPr lang="zh-CN" altLang="en-US" sz="2800" dirty="0" smtClean="0">
                <a:latin typeface="方正静蕾简体" panose="02000000000000000000" pitchFamily="2" charset="-122"/>
                <a:ea typeface="方正静蕾简体" panose="02000000000000000000" pitchFamily="2" charset="-122"/>
              </a:rPr>
              <a:t>研究意义</a:t>
            </a:r>
            <a:endParaRPr lang="zh-CN" altLang="en-US" sz="2800" dirty="0">
              <a:latin typeface="方正静蕾简体" panose="02000000000000000000" pitchFamily="2" charset="-122"/>
              <a:ea typeface="方正静蕾简体" panose="02000000000000000000" pitchFamily="2" charset="-122"/>
            </a:endParaRPr>
          </a:p>
        </p:txBody>
      </p:sp>
      <p:sp>
        <p:nvSpPr>
          <p:cNvPr id="8" name="Freeform 34"/>
          <p:cNvSpPr>
            <a:spLocks noEditPoints="1"/>
          </p:cNvSpPr>
          <p:nvPr/>
        </p:nvSpPr>
        <p:spPr bwMode="auto">
          <a:xfrm>
            <a:off x="10875655"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6831242"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367690" y="4001987"/>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3.</a:t>
            </a:r>
            <a:r>
              <a:rPr lang="zh-CN" altLang="en-US" sz="2800" dirty="0" smtClean="0">
                <a:latin typeface="方正静蕾简体" panose="02000000000000000000" pitchFamily="2" charset="-122"/>
                <a:ea typeface="方正静蕾简体" panose="02000000000000000000" pitchFamily="2" charset="-122"/>
              </a:rPr>
              <a:t>论文概述</a:t>
            </a:r>
            <a:endParaRPr lang="zh-CN" altLang="en-US" sz="2800" dirty="0">
              <a:latin typeface="方正静蕾简体" panose="02000000000000000000" pitchFamily="2" charset="-122"/>
              <a:ea typeface="方正静蕾简体" panose="02000000000000000000" pitchFamily="2" charset="-122"/>
            </a:endParaRPr>
          </a:p>
        </p:txBody>
      </p:sp>
      <p:sp>
        <p:nvSpPr>
          <p:cNvPr id="11" name="Freeform 34"/>
          <p:cNvSpPr>
            <a:spLocks noEditPoints="1"/>
          </p:cNvSpPr>
          <p:nvPr/>
        </p:nvSpPr>
        <p:spPr bwMode="auto">
          <a:xfrm>
            <a:off x="10867879"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2" name="任意多边形 11"/>
          <p:cNvSpPr/>
          <p:nvPr/>
        </p:nvSpPr>
        <p:spPr>
          <a:xfrm>
            <a:off x="6823466"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359914" y="5484479"/>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4.</a:t>
            </a:r>
            <a:r>
              <a:rPr lang="zh-CN" altLang="en-US" sz="2800" dirty="0" smtClean="0">
                <a:latin typeface="方正静蕾简体" panose="02000000000000000000" pitchFamily="2" charset="-122"/>
                <a:ea typeface="方正静蕾简体" panose="02000000000000000000" pitchFamily="2" charset="-122"/>
              </a:rPr>
              <a:t>结   论</a:t>
            </a:r>
            <a:endParaRPr lang="zh-CN" altLang="en-US" sz="2800" dirty="0">
              <a:latin typeface="方正静蕾简体" panose="02000000000000000000" pitchFamily="2" charset="-122"/>
              <a:ea typeface="方正静蕾简体" panose="02000000000000000000" pitchFamily="2" charset="-122"/>
            </a:endParaRPr>
          </a:p>
        </p:txBody>
      </p:sp>
      <p:sp>
        <p:nvSpPr>
          <p:cNvPr id="15" name="Freeform 197"/>
          <p:cNvSpPr>
            <a:spLocks noEditPoints="1"/>
          </p:cNvSpPr>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1390055" y="3388063"/>
            <a:ext cx="3612251" cy="1107996"/>
          </a:xfrm>
          <a:prstGeom prst="rect">
            <a:avLst/>
          </a:prstGeom>
          <a:noFill/>
        </p:spPr>
        <p:txBody>
          <a:bodyPr wrap="square" rtlCol="0">
            <a:spAutoFit/>
          </a:bodyPr>
          <a:lstStyle/>
          <a:p>
            <a:r>
              <a:rPr lang="zh-CN" altLang="en-US" sz="6600" dirty="0" smtClean="0">
                <a:solidFill>
                  <a:srgbClr val="254E6B"/>
                </a:solidFill>
                <a:latin typeface="华文隶书" panose="02010800040101010101" pitchFamily="2" charset="-122"/>
                <a:ea typeface="华文隶书" panose="02010800040101010101" pitchFamily="2" charset="-122"/>
              </a:rPr>
              <a:t>目 录</a:t>
            </a:r>
            <a:r>
              <a:rPr lang="en-US" altLang="zh-CN" sz="2400" b="1" dirty="0" smtClean="0">
                <a:solidFill>
                  <a:srgbClr val="254E6B"/>
                </a:solidFill>
                <a:latin typeface="华文隶书" panose="02010800040101010101" pitchFamily="2" charset="-122"/>
                <a:ea typeface="华文隶书" panose="02010800040101010101" pitchFamily="2" charset="-122"/>
              </a:rPr>
              <a:t>/contents</a:t>
            </a:r>
            <a:endParaRPr lang="zh-CN" altLang="en-US" sz="13800" b="1" dirty="0">
              <a:solidFill>
                <a:srgbClr val="254E6B"/>
              </a:solidFill>
              <a:latin typeface="华文隶书" panose="02010800040101010101" pitchFamily="2" charset="-122"/>
              <a:ea typeface="华文隶书" panose="02010800040101010101" pitchFamily="2" charset="-122"/>
            </a:endParaRPr>
          </a:p>
        </p:txBody>
      </p:sp>
      <p:grpSp>
        <p:nvGrpSpPr>
          <p:cNvPr id="19" name="Group 4"/>
          <p:cNvGrpSpPr>
            <a:grpSpLocks noChangeAspect="1"/>
          </p:cNvGrpSpPr>
          <p:nvPr/>
        </p:nvGrpSpPr>
        <p:grpSpPr bwMode="auto">
          <a:xfrm flipV="1">
            <a:off x="6749032" y="2068276"/>
            <a:ext cx="739929" cy="763583"/>
            <a:chOff x="1308" y="1009"/>
            <a:chExt cx="1001" cy="1033"/>
          </a:xfrm>
          <a:gradFill>
            <a:gsLst>
              <a:gs pos="0">
                <a:srgbClr val="254E6B"/>
              </a:gs>
              <a:gs pos="100000">
                <a:srgbClr val="1F3F57"/>
              </a:gs>
            </a:gsLst>
            <a:lin ang="2700000" scaled="1"/>
          </a:gradFill>
        </p:grpSpPr>
        <p:sp>
          <p:nvSpPr>
            <p:cNvPr id="20"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30" name="Group 4"/>
          <p:cNvGrpSpPr>
            <a:grpSpLocks noChangeAspect="1"/>
          </p:cNvGrpSpPr>
          <p:nvPr/>
        </p:nvGrpSpPr>
        <p:grpSpPr bwMode="auto">
          <a:xfrm flipV="1">
            <a:off x="6762042" y="3493040"/>
            <a:ext cx="739929" cy="763583"/>
            <a:chOff x="1308" y="1009"/>
            <a:chExt cx="1001" cy="1033"/>
          </a:xfrm>
          <a:gradFill>
            <a:gsLst>
              <a:gs pos="0">
                <a:srgbClr val="254E6B"/>
              </a:gs>
              <a:gs pos="100000">
                <a:srgbClr val="1F3F57"/>
              </a:gs>
            </a:gsLst>
            <a:lin ang="2700000" scaled="1"/>
          </a:gradFill>
        </p:grpSpPr>
        <p:sp>
          <p:nvSpPr>
            <p:cNvPr id="32"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43" name="Group 4"/>
          <p:cNvGrpSpPr>
            <a:grpSpLocks noChangeAspect="1"/>
          </p:cNvGrpSpPr>
          <p:nvPr/>
        </p:nvGrpSpPr>
        <p:grpSpPr bwMode="auto">
          <a:xfrm flipV="1">
            <a:off x="6709276" y="644123"/>
            <a:ext cx="739929" cy="763583"/>
            <a:chOff x="1308" y="1009"/>
            <a:chExt cx="1001" cy="1033"/>
          </a:xfrm>
          <a:gradFill>
            <a:gsLst>
              <a:gs pos="0">
                <a:srgbClr val="254E6B"/>
              </a:gs>
              <a:gs pos="100000">
                <a:srgbClr val="1F3F57"/>
              </a:gs>
            </a:gsLst>
            <a:lin ang="2700000" scaled="1"/>
          </a:gradFill>
        </p:grpSpPr>
        <p:sp>
          <p:nvSpPr>
            <p:cNvPr id="44"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5" name="Group 4"/>
          <p:cNvGrpSpPr>
            <a:grpSpLocks noChangeAspect="1"/>
          </p:cNvGrpSpPr>
          <p:nvPr/>
        </p:nvGrpSpPr>
        <p:grpSpPr bwMode="auto">
          <a:xfrm flipV="1">
            <a:off x="6762042" y="4984508"/>
            <a:ext cx="732153" cy="755559"/>
            <a:chOff x="1308" y="1009"/>
            <a:chExt cx="1001" cy="1033"/>
          </a:xfrm>
          <a:gradFill>
            <a:gsLst>
              <a:gs pos="0">
                <a:srgbClr val="254E6B"/>
              </a:gs>
              <a:gs pos="100000">
                <a:srgbClr val="1F3F57"/>
              </a:gs>
            </a:gsLst>
            <a:lin ang="2700000" scaled="1"/>
          </a:gradFill>
        </p:grpSpPr>
        <p:sp>
          <p:nvSpPr>
            <p:cNvPr id="56"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5" name="椭圆 64"/>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0-#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25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75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par>
                          <p:cTn id="62" fill="hold">
                            <p:stCondLst>
                              <p:cond delay="3500"/>
                            </p:stCondLst>
                            <p:childTnLst>
                              <p:par>
                                <p:cTn id="63" presetID="50" presetClass="entr" presetSubtype="0" decel="100000"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1000" fill="hold"/>
                                        <p:tgtEl>
                                          <p:spTgt spid="4"/>
                                        </p:tgtEl>
                                        <p:attrNameLst>
                                          <p:attrName>ppt_w</p:attrName>
                                        </p:attrNameLst>
                                      </p:cBhvr>
                                      <p:tavLst>
                                        <p:tav tm="0">
                                          <p:val>
                                            <p:strVal val="#ppt_w+.3"/>
                                          </p:val>
                                        </p:tav>
                                        <p:tav tm="100000">
                                          <p:val>
                                            <p:strVal val="#ppt_w"/>
                                          </p:val>
                                        </p:tav>
                                      </p:tavLst>
                                    </p:anim>
                                    <p:anim calcmode="lin" valueType="num">
                                      <p:cBhvr>
                                        <p:cTn id="66" dur="1000" fill="hold"/>
                                        <p:tgtEl>
                                          <p:spTgt spid="4"/>
                                        </p:tgtEl>
                                        <p:attrNameLst>
                                          <p:attrName>ppt_h</p:attrName>
                                        </p:attrNameLst>
                                      </p:cBhvr>
                                      <p:tavLst>
                                        <p:tav tm="0">
                                          <p:val>
                                            <p:strVal val="#ppt_h"/>
                                          </p:val>
                                        </p:tav>
                                        <p:tav tm="100000">
                                          <p:val>
                                            <p:strVal val="#ppt_h"/>
                                          </p:val>
                                        </p:tav>
                                      </p:tavLst>
                                    </p:anim>
                                    <p:animEffect transition="in" filter="fade">
                                      <p:cBhvr>
                                        <p:cTn id="67" dur="1000"/>
                                        <p:tgtEl>
                                          <p:spTgt spid="4"/>
                                        </p:tgtEl>
                                      </p:cBhvr>
                                    </p:animEffect>
                                  </p:childTnLst>
                                </p:cTn>
                              </p:par>
                              <p:par>
                                <p:cTn id="68" presetID="50" presetClass="entr" presetSubtype="0" decel="100000" fill="hold" grpId="0" nodeType="withEffect">
                                  <p:stCondLst>
                                    <p:cond delay="250"/>
                                  </p:stCondLst>
                                  <p:childTnLst>
                                    <p:set>
                                      <p:cBhvr>
                                        <p:cTn id="69" dur="1" fill="hold">
                                          <p:stCondLst>
                                            <p:cond delay="0"/>
                                          </p:stCondLst>
                                        </p:cTn>
                                        <p:tgtEl>
                                          <p:spTgt spid="7"/>
                                        </p:tgtEl>
                                        <p:attrNameLst>
                                          <p:attrName>style.visibility</p:attrName>
                                        </p:attrNameLst>
                                      </p:cBhvr>
                                      <p:to>
                                        <p:strVal val="visible"/>
                                      </p:to>
                                    </p:set>
                                    <p:anim calcmode="lin" valueType="num">
                                      <p:cBhvr>
                                        <p:cTn id="70" dur="1000" fill="hold"/>
                                        <p:tgtEl>
                                          <p:spTgt spid="7"/>
                                        </p:tgtEl>
                                        <p:attrNameLst>
                                          <p:attrName>ppt_w</p:attrName>
                                        </p:attrNameLst>
                                      </p:cBhvr>
                                      <p:tavLst>
                                        <p:tav tm="0">
                                          <p:val>
                                            <p:strVal val="#ppt_w+.3"/>
                                          </p:val>
                                        </p:tav>
                                        <p:tav tm="100000">
                                          <p:val>
                                            <p:strVal val="#ppt_w"/>
                                          </p:val>
                                        </p:tav>
                                      </p:tavLst>
                                    </p:anim>
                                    <p:anim calcmode="lin" valueType="num">
                                      <p:cBhvr>
                                        <p:cTn id="71" dur="1000" fill="hold"/>
                                        <p:tgtEl>
                                          <p:spTgt spid="7"/>
                                        </p:tgtEl>
                                        <p:attrNameLst>
                                          <p:attrName>ppt_h</p:attrName>
                                        </p:attrNameLst>
                                      </p:cBhvr>
                                      <p:tavLst>
                                        <p:tav tm="0">
                                          <p:val>
                                            <p:strVal val="#ppt_h"/>
                                          </p:val>
                                        </p:tav>
                                        <p:tav tm="100000">
                                          <p:val>
                                            <p:strVal val="#ppt_h"/>
                                          </p:val>
                                        </p:tav>
                                      </p:tavLst>
                                    </p:anim>
                                    <p:animEffect transition="in" filter="fade">
                                      <p:cBhvr>
                                        <p:cTn id="72" dur="1000"/>
                                        <p:tgtEl>
                                          <p:spTgt spid="7"/>
                                        </p:tgtEl>
                                      </p:cBhvr>
                                    </p:animEffect>
                                  </p:childTnLst>
                                </p:cTn>
                              </p:par>
                              <p:par>
                                <p:cTn id="73" presetID="50" presetClass="entr" presetSubtype="0" decel="100000" fill="hold" grpId="0" nodeType="withEffect">
                                  <p:stCondLst>
                                    <p:cond delay="50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strVal val="#ppt_w+.3"/>
                                          </p:val>
                                        </p:tav>
                                        <p:tav tm="100000">
                                          <p:val>
                                            <p:strVal val="#ppt_w"/>
                                          </p:val>
                                        </p:tav>
                                      </p:tavLst>
                                    </p:anim>
                                    <p:anim calcmode="lin" valueType="num">
                                      <p:cBhvr>
                                        <p:cTn id="76" dur="1000" fill="hold"/>
                                        <p:tgtEl>
                                          <p:spTgt spid="10"/>
                                        </p:tgtEl>
                                        <p:attrNameLst>
                                          <p:attrName>ppt_h</p:attrName>
                                        </p:attrNameLst>
                                      </p:cBhvr>
                                      <p:tavLst>
                                        <p:tav tm="0">
                                          <p:val>
                                            <p:strVal val="#ppt_h"/>
                                          </p:val>
                                        </p:tav>
                                        <p:tav tm="100000">
                                          <p:val>
                                            <p:strVal val="#ppt_h"/>
                                          </p:val>
                                        </p:tav>
                                      </p:tavLst>
                                    </p:anim>
                                    <p:animEffect transition="in" filter="fade">
                                      <p:cBhvr>
                                        <p:cTn id="77" dur="1000"/>
                                        <p:tgtEl>
                                          <p:spTgt spid="10"/>
                                        </p:tgtEl>
                                      </p:cBhvr>
                                    </p:animEffect>
                                  </p:childTnLst>
                                </p:cTn>
                              </p:par>
                              <p:par>
                                <p:cTn id="78" presetID="50" presetClass="entr" presetSubtype="0" decel="100000" fill="hold" grpId="0" nodeType="withEffect">
                                  <p:stCondLst>
                                    <p:cond delay="750"/>
                                  </p:stCondLst>
                                  <p:childTnLst>
                                    <p:set>
                                      <p:cBhvr>
                                        <p:cTn id="79" dur="1" fill="hold">
                                          <p:stCondLst>
                                            <p:cond delay="0"/>
                                          </p:stCondLst>
                                        </p:cTn>
                                        <p:tgtEl>
                                          <p:spTgt spid="13"/>
                                        </p:tgtEl>
                                        <p:attrNameLst>
                                          <p:attrName>style.visibility</p:attrName>
                                        </p:attrNameLst>
                                      </p:cBhvr>
                                      <p:to>
                                        <p:strVal val="visible"/>
                                      </p:to>
                                    </p:set>
                                    <p:anim calcmode="lin" valueType="num">
                                      <p:cBhvr>
                                        <p:cTn id="80" dur="1000" fill="hold"/>
                                        <p:tgtEl>
                                          <p:spTgt spid="13"/>
                                        </p:tgtEl>
                                        <p:attrNameLst>
                                          <p:attrName>ppt_w</p:attrName>
                                        </p:attrNameLst>
                                      </p:cBhvr>
                                      <p:tavLst>
                                        <p:tav tm="0">
                                          <p:val>
                                            <p:strVal val="#ppt_w+.3"/>
                                          </p:val>
                                        </p:tav>
                                        <p:tav tm="100000">
                                          <p:val>
                                            <p:strVal val="#ppt_w"/>
                                          </p:val>
                                        </p:tav>
                                      </p:tavLst>
                                    </p:anim>
                                    <p:anim calcmode="lin" valueType="num">
                                      <p:cBhvr>
                                        <p:cTn id="81" dur="1000" fill="hold"/>
                                        <p:tgtEl>
                                          <p:spTgt spid="13"/>
                                        </p:tgtEl>
                                        <p:attrNameLst>
                                          <p:attrName>ppt_h</p:attrName>
                                        </p:attrNameLst>
                                      </p:cBhvr>
                                      <p:tavLst>
                                        <p:tav tm="0">
                                          <p:val>
                                            <p:strVal val="#ppt_h"/>
                                          </p:val>
                                        </p:tav>
                                        <p:tav tm="100000">
                                          <p:val>
                                            <p:strVal val="#ppt_h"/>
                                          </p:val>
                                        </p:tav>
                                      </p:tavLst>
                                    </p:anim>
                                    <p:animEffect transition="in" filter="fade">
                                      <p:cBhvr>
                                        <p:cTn id="8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bwMode="auto">
            <a:xfrm>
              <a:off x="8730" y="1381196"/>
              <a:ext cx="1589087" cy="1639888"/>
              <a:chOff x="1308" y="1009"/>
              <a:chExt cx="1001" cy="1033"/>
            </a:xfrm>
            <a:grpFill/>
          </p:grpSpPr>
          <p:sp>
            <p:nvSpPr>
              <p:cNvPr id="60"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40"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flipH="1">
            <a:off x="7221579" y="2902274"/>
            <a:ext cx="3857640"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结论</a:t>
            </a:r>
            <a:endParaRPr lang="zh-CN" altLang="en-US" sz="4000" dirty="0">
              <a:latin typeface="方正静蕾简体" panose="02000000000000000000" pitchFamily="2" charset="-122"/>
              <a:ea typeface="方正静蕾简体" panose="02000000000000000000" pitchFamily="2" charset="-122"/>
            </a:endParaRP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CFCFC"/>
                  </a:solidFill>
                  <a:latin typeface="方正静蕾简体" panose="02000000000000000000" pitchFamily="2" charset="-122"/>
                  <a:ea typeface="方正静蕾简体" panose="02000000000000000000" pitchFamily="2" charset="-122"/>
                </a:rPr>
                <a:t>4</a:t>
              </a:r>
              <a:endParaRPr lang="zh-CN" altLang="en-US" sz="7200" b="1" dirty="0">
                <a:solidFill>
                  <a:srgbClr val="FCFCFC"/>
                </a:solidFill>
                <a:latin typeface="方正静蕾简体" panose="02000000000000000000" pitchFamily="2" charset="-122"/>
                <a:ea typeface="方正静蕾简体" panose="02000000000000000000" pitchFamily="2" charset="-122"/>
              </a:endParaRP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outVertic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44"/>
          <p:cNvGrpSpPr/>
          <p:nvPr/>
        </p:nvGrpSpPr>
        <p:grpSpPr>
          <a:xfrm>
            <a:off x="1288462" y="2372045"/>
            <a:ext cx="657509" cy="738492"/>
            <a:chOff x="0" y="0"/>
            <a:chExt cx="807366" cy="906807"/>
          </a:xfrm>
          <a:noFill/>
        </p:grpSpPr>
        <p:sp>
          <p:nvSpPr>
            <p:cNvPr id="19"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0"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21" name="Group 44"/>
          <p:cNvGrpSpPr/>
          <p:nvPr/>
        </p:nvGrpSpPr>
        <p:grpSpPr>
          <a:xfrm>
            <a:off x="1273918" y="3723853"/>
            <a:ext cx="657509" cy="738492"/>
            <a:chOff x="0" y="0"/>
            <a:chExt cx="807366" cy="906807"/>
          </a:xfrm>
        </p:grpSpPr>
        <p:sp>
          <p:nvSpPr>
            <p:cNvPr id="22"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3"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24" name="Group 44"/>
          <p:cNvGrpSpPr/>
          <p:nvPr/>
        </p:nvGrpSpPr>
        <p:grpSpPr>
          <a:xfrm>
            <a:off x="1259374" y="5075661"/>
            <a:ext cx="657509" cy="738492"/>
            <a:chOff x="0" y="0"/>
            <a:chExt cx="807366" cy="906807"/>
          </a:xfrm>
        </p:grpSpPr>
        <p:sp>
          <p:nvSpPr>
            <p:cNvPr id="25"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6"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27" name="Group 55"/>
          <p:cNvGrpSpPr/>
          <p:nvPr/>
        </p:nvGrpSpPr>
        <p:grpSpPr>
          <a:xfrm rot="473564">
            <a:off x="8034910" y="2636213"/>
            <a:ext cx="2590569" cy="2552112"/>
            <a:chOff x="0" y="0"/>
            <a:chExt cx="1149595" cy="1132530"/>
          </a:xfrm>
        </p:grpSpPr>
        <p:sp>
          <p:nvSpPr>
            <p:cNvPr id="28"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54E6B">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29" name="Group 54"/>
            <p:cNvGrpSpPr/>
            <p:nvPr/>
          </p:nvGrpSpPr>
          <p:grpSpPr>
            <a:xfrm>
              <a:off x="-1" y="0"/>
              <a:ext cx="1149597" cy="1132531"/>
              <a:chOff x="0" y="0"/>
              <a:chExt cx="1149595" cy="1132530"/>
            </a:xfrm>
          </p:grpSpPr>
          <p:sp>
            <p:nvSpPr>
              <p:cNvPr id="30"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1"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2"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33" name="Group 58"/>
          <p:cNvGrpSpPr/>
          <p:nvPr/>
        </p:nvGrpSpPr>
        <p:grpSpPr>
          <a:xfrm rot="473564">
            <a:off x="7402106" y="3762394"/>
            <a:ext cx="1809843" cy="1872344"/>
            <a:chOff x="0" y="0"/>
            <a:chExt cx="803139" cy="830875"/>
          </a:xfrm>
        </p:grpSpPr>
        <p:sp>
          <p:nvSpPr>
            <p:cNvPr id="34"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5"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sp>
        <p:nvSpPr>
          <p:cNvPr id="36" name="文本框 35"/>
          <p:cNvSpPr txBox="1"/>
          <p:nvPr/>
        </p:nvSpPr>
        <p:spPr>
          <a:xfrm>
            <a:off x="2216271" y="2428719"/>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37" name="文本框 36"/>
          <p:cNvSpPr txBox="1"/>
          <p:nvPr/>
        </p:nvSpPr>
        <p:spPr>
          <a:xfrm>
            <a:off x="2222161" y="3754460"/>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38" name="文本框 37"/>
          <p:cNvSpPr txBox="1"/>
          <p:nvPr/>
        </p:nvSpPr>
        <p:spPr>
          <a:xfrm>
            <a:off x="2216271" y="5074964"/>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Effect transition="in" filter="fade">
                                      <p:cBhvr>
                                        <p:cTn id="9" dur="1000"/>
                                        <p:tgtEl>
                                          <p:spTgt spid="27"/>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750" fill="hold"/>
                                        <p:tgtEl>
                                          <p:spTgt spid="33"/>
                                        </p:tgtEl>
                                        <p:attrNameLst>
                                          <p:attrName>ppt_x</p:attrName>
                                        </p:attrNameLst>
                                      </p:cBhvr>
                                      <p:tavLst>
                                        <p:tav tm="0">
                                          <p:val>
                                            <p:strVal val="0-#ppt_w/2"/>
                                          </p:val>
                                        </p:tav>
                                        <p:tav tm="100000">
                                          <p:val>
                                            <p:strVal val="#ppt_x"/>
                                          </p:val>
                                        </p:tav>
                                      </p:tavLst>
                                    </p:anim>
                                    <p:anim calcmode="lin" valueType="num">
                                      <p:cBhvr additive="base">
                                        <p:cTn id="14" dur="75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42" presetClass="entr" presetSubtype="0" fill="hold" nodeType="withEffect">
                                  <p:stCondLst>
                                    <p:cond delay="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AutoShape 361"/>
          <p:cNvSpPr>
            <a:spLocks noChangeAspect="1" noChangeArrowheads="1" noTextEdit="1"/>
          </p:cNvSpPr>
          <p:nvPr/>
        </p:nvSpPr>
        <p:spPr bwMode="auto">
          <a:xfrm>
            <a:off x="1375554" y="2060853"/>
            <a:ext cx="3293533" cy="4246033"/>
          </a:xfrm>
          <a:prstGeom prst="rect">
            <a:avLst/>
          </a:prstGeom>
          <a:no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nvGrpSpPr>
          <p:cNvPr id="19" name="组合 18"/>
          <p:cNvGrpSpPr/>
          <p:nvPr/>
        </p:nvGrpSpPr>
        <p:grpSpPr>
          <a:xfrm>
            <a:off x="1364971" y="2060853"/>
            <a:ext cx="3316816" cy="893233"/>
            <a:chOff x="1364971" y="2060853"/>
            <a:chExt cx="3316816" cy="893233"/>
          </a:xfrm>
        </p:grpSpPr>
        <p:sp>
          <p:nvSpPr>
            <p:cNvPr id="20" name="Freeform 363"/>
            <p:cNvSpPr>
              <a:spLocks noEditPoints="1" noChangeArrowheads="1"/>
            </p:cNvSpPr>
            <p:nvPr/>
          </p:nvSpPr>
          <p:spPr bwMode="auto">
            <a:xfrm>
              <a:off x="1364971" y="2060853"/>
              <a:ext cx="3316816" cy="893233"/>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9"/>
                <a:gd name="T92" fmla="*/ 302 w 302"/>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1" name="Rectangle 364"/>
            <p:cNvSpPr>
              <a:spLocks noChangeArrowheads="1"/>
            </p:cNvSpPr>
            <p:nvPr/>
          </p:nvSpPr>
          <p:spPr bwMode="auto">
            <a:xfrm>
              <a:off x="1553354" y="2232304"/>
              <a:ext cx="645584"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2" name="Rectangle 365"/>
            <p:cNvSpPr>
              <a:spLocks noChangeArrowheads="1"/>
            </p:cNvSpPr>
            <p:nvPr/>
          </p:nvSpPr>
          <p:spPr bwMode="auto">
            <a:xfrm>
              <a:off x="2243387" y="2232304"/>
              <a:ext cx="660400"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3" name="Rectangle 366"/>
            <p:cNvSpPr>
              <a:spLocks noChangeArrowheads="1"/>
            </p:cNvSpPr>
            <p:nvPr/>
          </p:nvSpPr>
          <p:spPr bwMode="auto">
            <a:xfrm>
              <a:off x="2946122" y="2232304"/>
              <a:ext cx="649817"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4" name="Rectangle 367"/>
            <p:cNvSpPr>
              <a:spLocks noChangeArrowheads="1"/>
            </p:cNvSpPr>
            <p:nvPr/>
          </p:nvSpPr>
          <p:spPr bwMode="auto">
            <a:xfrm>
              <a:off x="3638271" y="2232304"/>
              <a:ext cx="658283"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25" name="组合 24"/>
          <p:cNvGrpSpPr/>
          <p:nvPr/>
        </p:nvGrpSpPr>
        <p:grpSpPr>
          <a:xfrm>
            <a:off x="1364971" y="3195385"/>
            <a:ext cx="3316816" cy="882651"/>
            <a:chOff x="1364971" y="3195385"/>
            <a:chExt cx="3316816" cy="882651"/>
          </a:xfrm>
        </p:grpSpPr>
        <p:sp>
          <p:nvSpPr>
            <p:cNvPr id="26" name="Freeform 368"/>
            <p:cNvSpPr>
              <a:spLocks noEditPoints="1" noChangeArrowheads="1"/>
            </p:cNvSpPr>
            <p:nvPr/>
          </p:nvSpPr>
          <p:spPr bwMode="auto">
            <a:xfrm>
              <a:off x="1364971" y="3195385"/>
              <a:ext cx="3316816" cy="882651"/>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7" name="Rectangle 369"/>
            <p:cNvSpPr>
              <a:spLocks noChangeArrowheads="1"/>
            </p:cNvSpPr>
            <p:nvPr/>
          </p:nvSpPr>
          <p:spPr bwMode="auto">
            <a:xfrm>
              <a:off x="1553354" y="3356253"/>
              <a:ext cx="645584"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8" name="Rectangle 370"/>
            <p:cNvSpPr>
              <a:spLocks noChangeArrowheads="1"/>
            </p:cNvSpPr>
            <p:nvPr/>
          </p:nvSpPr>
          <p:spPr bwMode="auto">
            <a:xfrm>
              <a:off x="2243387" y="3356253"/>
              <a:ext cx="660400"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9" name="Rectangle 371"/>
            <p:cNvSpPr>
              <a:spLocks noChangeArrowheads="1"/>
            </p:cNvSpPr>
            <p:nvPr/>
          </p:nvSpPr>
          <p:spPr bwMode="auto">
            <a:xfrm>
              <a:off x="2946122" y="3356253"/>
              <a:ext cx="649817"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0" name="Rectangle 372"/>
            <p:cNvSpPr>
              <a:spLocks noChangeArrowheads="1"/>
            </p:cNvSpPr>
            <p:nvPr/>
          </p:nvSpPr>
          <p:spPr bwMode="auto">
            <a:xfrm>
              <a:off x="3638271" y="3356253"/>
              <a:ext cx="658283"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31" name="组合 30"/>
          <p:cNvGrpSpPr/>
          <p:nvPr/>
        </p:nvGrpSpPr>
        <p:grpSpPr>
          <a:xfrm>
            <a:off x="1364971" y="4310870"/>
            <a:ext cx="3316816" cy="882649"/>
            <a:chOff x="1364971" y="4310870"/>
            <a:chExt cx="3316816" cy="882649"/>
          </a:xfrm>
        </p:grpSpPr>
        <p:sp>
          <p:nvSpPr>
            <p:cNvPr id="32" name="Freeform 373"/>
            <p:cNvSpPr>
              <a:spLocks noEditPoints="1" noChangeArrowheads="1"/>
            </p:cNvSpPr>
            <p:nvPr/>
          </p:nvSpPr>
          <p:spPr bwMode="auto">
            <a:xfrm>
              <a:off x="1364971" y="4310870"/>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3" name="Rectangle 374"/>
            <p:cNvSpPr>
              <a:spLocks noChangeArrowheads="1"/>
            </p:cNvSpPr>
            <p:nvPr/>
          </p:nvSpPr>
          <p:spPr bwMode="auto">
            <a:xfrm>
              <a:off x="1553354" y="4469620"/>
              <a:ext cx="645584"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4" name="Rectangle 375"/>
            <p:cNvSpPr>
              <a:spLocks noChangeArrowheads="1"/>
            </p:cNvSpPr>
            <p:nvPr/>
          </p:nvSpPr>
          <p:spPr bwMode="auto">
            <a:xfrm>
              <a:off x="2243387" y="4469620"/>
              <a:ext cx="660400"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5" name="Rectangle 376"/>
            <p:cNvSpPr>
              <a:spLocks noChangeArrowheads="1"/>
            </p:cNvSpPr>
            <p:nvPr/>
          </p:nvSpPr>
          <p:spPr bwMode="auto">
            <a:xfrm>
              <a:off x="2946122" y="4469620"/>
              <a:ext cx="649817"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6" name="Rectangle 377"/>
            <p:cNvSpPr>
              <a:spLocks noChangeArrowheads="1"/>
            </p:cNvSpPr>
            <p:nvPr/>
          </p:nvSpPr>
          <p:spPr bwMode="auto">
            <a:xfrm>
              <a:off x="3638271" y="4469620"/>
              <a:ext cx="658283"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37" name="组合 36"/>
          <p:cNvGrpSpPr/>
          <p:nvPr/>
        </p:nvGrpSpPr>
        <p:grpSpPr>
          <a:xfrm>
            <a:off x="1364971" y="5424237"/>
            <a:ext cx="3316816" cy="882649"/>
            <a:chOff x="1364971" y="5424237"/>
            <a:chExt cx="3316816" cy="882649"/>
          </a:xfrm>
        </p:grpSpPr>
        <p:sp>
          <p:nvSpPr>
            <p:cNvPr id="38" name="Freeform 378"/>
            <p:cNvSpPr>
              <a:spLocks noEditPoints="1" noChangeArrowheads="1"/>
            </p:cNvSpPr>
            <p:nvPr/>
          </p:nvSpPr>
          <p:spPr bwMode="auto">
            <a:xfrm>
              <a:off x="1364971" y="5424237"/>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9" name="Rectangle 379"/>
            <p:cNvSpPr>
              <a:spLocks noChangeArrowheads="1"/>
            </p:cNvSpPr>
            <p:nvPr/>
          </p:nvSpPr>
          <p:spPr bwMode="auto">
            <a:xfrm>
              <a:off x="1553354" y="5585103"/>
              <a:ext cx="645584" cy="560916"/>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40" name="Rectangle 380"/>
            <p:cNvSpPr>
              <a:spLocks noChangeArrowheads="1"/>
            </p:cNvSpPr>
            <p:nvPr/>
          </p:nvSpPr>
          <p:spPr bwMode="auto">
            <a:xfrm>
              <a:off x="2243387" y="5585103"/>
              <a:ext cx="660400" cy="560916"/>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41" name="Rectangle 381"/>
            <p:cNvSpPr>
              <a:spLocks noChangeArrowheads="1"/>
            </p:cNvSpPr>
            <p:nvPr/>
          </p:nvSpPr>
          <p:spPr bwMode="auto">
            <a:xfrm>
              <a:off x="2946122" y="5585103"/>
              <a:ext cx="649817" cy="560916"/>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42" name="Rectangle 382"/>
            <p:cNvSpPr>
              <a:spLocks noChangeArrowheads="1"/>
            </p:cNvSpPr>
            <p:nvPr/>
          </p:nvSpPr>
          <p:spPr bwMode="auto">
            <a:xfrm>
              <a:off x="3638271" y="5585103"/>
              <a:ext cx="658283" cy="560916"/>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sp>
        <p:nvSpPr>
          <p:cNvPr id="43" name="TextBox 26"/>
          <p:cNvSpPr txBox="1"/>
          <p:nvPr/>
        </p:nvSpPr>
        <p:spPr>
          <a:xfrm>
            <a:off x="4904833" y="2251354"/>
            <a:ext cx="1274300" cy="461665"/>
          </a:xfrm>
          <a:prstGeom prst="rect">
            <a:avLst/>
          </a:prstGeom>
          <a:noFill/>
        </p:spPr>
        <p:txBody>
          <a:bodyPr wrap="square" rtlCol="0">
            <a:spAutoFit/>
          </a:bodyPr>
          <a:lstStyle/>
          <a:p>
            <a:r>
              <a:rPr lang="en-US" altLang="zh-CN" sz="2400" b="1" dirty="0">
                <a:solidFill>
                  <a:srgbClr val="254E6B"/>
                </a:solidFill>
                <a:latin typeface="Arial Black" panose="020B0A04020102020204" pitchFamily="34" charset="0"/>
                <a:ea typeface="迷你简卡通" pitchFamily="65" charset="-122"/>
              </a:rPr>
              <a:t>50%</a:t>
            </a:r>
            <a:endParaRPr lang="zh-CN" altLang="en-US" sz="2400" b="1" dirty="0">
              <a:solidFill>
                <a:srgbClr val="254E6B"/>
              </a:solidFill>
              <a:latin typeface="Arial Black" panose="020B0A04020102020204" pitchFamily="34" charset="0"/>
              <a:ea typeface="迷你简卡通" pitchFamily="65" charset="-122"/>
            </a:endParaRPr>
          </a:p>
        </p:txBody>
      </p:sp>
      <p:sp>
        <p:nvSpPr>
          <p:cNvPr id="44" name="TextBox 27"/>
          <p:cNvSpPr txBox="1"/>
          <p:nvPr/>
        </p:nvSpPr>
        <p:spPr>
          <a:xfrm>
            <a:off x="4904833" y="3394362"/>
            <a:ext cx="1523682" cy="461665"/>
          </a:xfrm>
          <a:prstGeom prst="rect">
            <a:avLst/>
          </a:prstGeom>
          <a:noFill/>
        </p:spPr>
        <p:txBody>
          <a:bodyPr wrap="square" rtlCol="0">
            <a:spAutoFit/>
          </a:bodyPr>
          <a:lstStyle/>
          <a:p>
            <a:r>
              <a:rPr lang="en-US" altLang="zh-CN" sz="2400" b="1" dirty="0">
                <a:solidFill>
                  <a:srgbClr val="254E6B"/>
                </a:solidFill>
                <a:latin typeface="Arial Black" panose="020B0A04020102020204" pitchFamily="34" charset="0"/>
                <a:ea typeface="迷你简卡通" pitchFamily="65" charset="-122"/>
              </a:rPr>
              <a:t>75%</a:t>
            </a:r>
            <a:endParaRPr lang="zh-CN" altLang="en-US" sz="2400" b="1" dirty="0">
              <a:solidFill>
                <a:srgbClr val="254E6B"/>
              </a:solidFill>
              <a:latin typeface="Arial Black" panose="020B0A04020102020204" pitchFamily="34" charset="0"/>
              <a:ea typeface="迷你简卡通" pitchFamily="65" charset="-122"/>
            </a:endParaRPr>
          </a:p>
        </p:txBody>
      </p:sp>
      <p:sp>
        <p:nvSpPr>
          <p:cNvPr id="45" name="TextBox 28"/>
          <p:cNvSpPr txBox="1"/>
          <p:nvPr/>
        </p:nvSpPr>
        <p:spPr>
          <a:xfrm>
            <a:off x="4904833" y="4466968"/>
            <a:ext cx="1087814" cy="461665"/>
          </a:xfrm>
          <a:prstGeom prst="rect">
            <a:avLst/>
          </a:prstGeom>
          <a:noFill/>
        </p:spPr>
        <p:txBody>
          <a:bodyPr wrap="square" rtlCol="0">
            <a:spAutoFit/>
          </a:bodyPr>
          <a:lstStyle/>
          <a:p>
            <a:r>
              <a:rPr lang="en-US" altLang="zh-CN" sz="2400" b="1" dirty="0">
                <a:solidFill>
                  <a:srgbClr val="254E6B"/>
                </a:solidFill>
                <a:latin typeface="Arial Black" panose="020B0A04020102020204" pitchFamily="34" charset="0"/>
                <a:ea typeface="迷你简卡通" pitchFamily="65" charset="-122"/>
              </a:rPr>
              <a:t>50%</a:t>
            </a:r>
            <a:endParaRPr lang="zh-CN" altLang="en-US" sz="2400" b="1" dirty="0">
              <a:solidFill>
                <a:srgbClr val="254E6B"/>
              </a:solidFill>
              <a:latin typeface="Arial Black" panose="020B0A04020102020204" pitchFamily="34" charset="0"/>
              <a:ea typeface="迷你简卡通" pitchFamily="65" charset="-122"/>
            </a:endParaRPr>
          </a:p>
        </p:txBody>
      </p:sp>
      <p:sp>
        <p:nvSpPr>
          <p:cNvPr id="46" name="TextBox 29"/>
          <p:cNvSpPr txBox="1"/>
          <p:nvPr/>
        </p:nvSpPr>
        <p:spPr>
          <a:xfrm>
            <a:off x="4904833" y="5609976"/>
            <a:ext cx="1426700" cy="461665"/>
          </a:xfrm>
          <a:prstGeom prst="rect">
            <a:avLst/>
          </a:prstGeom>
          <a:noFill/>
        </p:spPr>
        <p:txBody>
          <a:bodyPr wrap="square" rtlCol="0">
            <a:spAutoFit/>
          </a:bodyPr>
          <a:lstStyle/>
          <a:p>
            <a:r>
              <a:rPr lang="en-US" altLang="zh-CN" sz="2400" b="1" dirty="0">
                <a:solidFill>
                  <a:srgbClr val="254E6B"/>
                </a:solidFill>
                <a:latin typeface="Arial Black" panose="020B0A04020102020204" pitchFamily="34" charset="0"/>
                <a:ea typeface="迷你简卡通" pitchFamily="65" charset="-122"/>
              </a:rPr>
              <a:t>25%</a:t>
            </a:r>
            <a:endParaRPr lang="zh-CN" altLang="en-US" sz="2400" b="1" dirty="0">
              <a:solidFill>
                <a:srgbClr val="254E6B"/>
              </a:solidFill>
              <a:latin typeface="Arial Black" panose="020B0A04020102020204" pitchFamily="34" charset="0"/>
              <a:ea typeface="迷你简卡通" pitchFamily="65" charset="-122"/>
            </a:endParaRPr>
          </a:p>
        </p:txBody>
      </p:sp>
      <p:sp>
        <p:nvSpPr>
          <p:cNvPr id="47" name="TextBox 37"/>
          <p:cNvSpPr txBox="1"/>
          <p:nvPr/>
        </p:nvSpPr>
        <p:spPr>
          <a:xfrm>
            <a:off x="6179133" y="2222873"/>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charset="-122"/>
              <a:sym typeface="Bebas" pitchFamily="2" charset="0"/>
            </a:endParaRPr>
          </a:p>
        </p:txBody>
      </p:sp>
      <p:sp>
        <p:nvSpPr>
          <p:cNvPr id="48" name="TextBox 37"/>
          <p:cNvSpPr txBox="1"/>
          <p:nvPr/>
        </p:nvSpPr>
        <p:spPr>
          <a:xfrm>
            <a:off x="6179133" y="3338962"/>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charset="-122"/>
              <a:sym typeface="Bebas" pitchFamily="2" charset="0"/>
            </a:endParaRPr>
          </a:p>
        </p:txBody>
      </p:sp>
      <p:sp>
        <p:nvSpPr>
          <p:cNvPr id="49" name="TextBox 37"/>
          <p:cNvSpPr txBox="1"/>
          <p:nvPr/>
        </p:nvSpPr>
        <p:spPr>
          <a:xfrm>
            <a:off x="6179133" y="4433555"/>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charset="-122"/>
              <a:sym typeface="Bebas" pitchFamily="2" charset="0"/>
            </a:endParaRPr>
          </a:p>
        </p:txBody>
      </p:sp>
      <p:sp>
        <p:nvSpPr>
          <p:cNvPr id="50" name="TextBox 37"/>
          <p:cNvSpPr txBox="1"/>
          <p:nvPr/>
        </p:nvSpPr>
        <p:spPr>
          <a:xfrm>
            <a:off x="6179133" y="5549644"/>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charset="-122"/>
              <a:sym typeface="Bebas"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0-#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0-#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750" fill="hold"/>
                                        <p:tgtEl>
                                          <p:spTgt spid="37"/>
                                        </p:tgtEl>
                                        <p:attrNameLst>
                                          <p:attrName>ppt_x</p:attrName>
                                        </p:attrNameLst>
                                      </p:cBhvr>
                                      <p:tavLst>
                                        <p:tav tm="0">
                                          <p:val>
                                            <p:strVal val="0-#ppt_w/2"/>
                                          </p:val>
                                        </p:tav>
                                        <p:tav tm="100000">
                                          <p:val>
                                            <p:strVal val="#ppt_x"/>
                                          </p:val>
                                        </p:tav>
                                      </p:tavLst>
                                    </p:anim>
                                    <p:anim calcmode="lin" valueType="num">
                                      <p:cBhvr additive="base">
                                        <p:cTn id="20" dur="75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1500"/>
                            </p:stCondLst>
                            <p:childTnLst>
                              <p:par>
                                <p:cTn id="35" presetID="2" presetClass="entr" presetSubtype="2" decel="10000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1000" fill="hold"/>
                                        <p:tgtEl>
                                          <p:spTgt spid="47"/>
                                        </p:tgtEl>
                                        <p:attrNameLst>
                                          <p:attrName>ppt_x</p:attrName>
                                        </p:attrNameLst>
                                      </p:cBhvr>
                                      <p:tavLst>
                                        <p:tav tm="0">
                                          <p:val>
                                            <p:strVal val="1+#ppt_w/2"/>
                                          </p:val>
                                        </p:tav>
                                        <p:tav tm="100000">
                                          <p:val>
                                            <p:strVal val="#ppt_x"/>
                                          </p:val>
                                        </p:tav>
                                      </p:tavLst>
                                    </p:anim>
                                    <p:anim calcmode="lin" valueType="num">
                                      <p:cBhvr additive="base">
                                        <p:cTn id="38" dur="10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1000" fill="hold"/>
                                        <p:tgtEl>
                                          <p:spTgt spid="48"/>
                                        </p:tgtEl>
                                        <p:attrNameLst>
                                          <p:attrName>ppt_x</p:attrName>
                                        </p:attrNameLst>
                                      </p:cBhvr>
                                      <p:tavLst>
                                        <p:tav tm="0">
                                          <p:val>
                                            <p:strVal val="1+#ppt_w/2"/>
                                          </p:val>
                                        </p:tav>
                                        <p:tav tm="100000">
                                          <p:val>
                                            <p:strVal val="#ppt_x"/>
                                          </p:val>
                                        </p:tav>
                                      </p:tavLst>
                                    </p:anim>
                                    <p:anim calcmode="lin" valueType="num">
                                      <p:cBhvr additive="base">
                                        <p:cTn id="42" dur="1000" fill="hold"/>
                                        <p:tgtEl>
                                          <p:spTgt spid="48"/>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1000" fill="hold"/>
                                        <p:tgtEl>
                                          <p:spTgt spid="49"/>
                                        </p:tgtEl>
                                        <p:attrNameLst>
                                          <p:attrName>ppt_x</p:attrName>
                                        </p:attrNameLst>
                                      </p:cBhvr>
                                      <p:tavLst>
                                        <p:tav tm="0">
                                          <p:val>
                                            <p:strVal val="1+#ppt_w/2"/>
                                          </p:val>
                                        </p:tav>
                                        <p:tav tm="100000">
                                          <p:val>
                                            <p:strVal val="#ppt_x"/>
                                          </p:val>
                                        </p:tav>
                                      </p:tavLst>
                                    </p:anim>
                                    <p:anim calcmode="lin" valueType="num">
                                      <p:cBhvr additive="base">
                                        <p:cTn id="46" dur="1000" fill="hold"/>
                                        <p:tgtEl>
                                          <p:spTgt spid="49"/>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75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1000" fill="hold"/>
                                        <p:tgtEl>
                                          <p:spTgt spid="50"/>
                                        </p:tgtEl>
                                        <p:attrNameLst>
                                          <p:attrName>ppt_x</p:attrName>
                                        </p:attrNameLst>
                                      </p:cBhvr>
                                      <p:tavLst>
                                        <p:tav tm="0">
                                          <p:val>
                                            <p:strVal val="1+#ppt_w/2"/>
                                          </p:val>
                                        </p:tav>
                                        <p:tav tm="100000">
                                          <p:val>
                                            <p:strVal val="#ppt_x"/>
                                          </p:val>
                                        </p:tav>
                                      </p:tavLst>
                                    </p:anim>
                                    <p:anim calcmode="lin" valueType="num">
                                      <p:cBhvr additive="base">
                                        <p:cTn id="50"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83904" y="2478309"/>
            <a:ext cx="2700381" cy="3841198"/>
            <a:chOff x="1289955" y="1628061"/>
            <a:chExt cx="3941631" cy="5174701"/>
          </a:xfrm>
        </p:grpSpPr>
        <p:sp>
          <p:nvSpPr>
            <p:cNvPr id="19"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20" name="组 13"/>
            <p:cNvGrpSpPr/>
            <p:nvPr/>
          </p:nvGrpSpPr>
          <p:grpSpPr>
            <a:xfrm>
              <a:off x="1289955" y="1628061"/>
              <a:ext cx="2187025" cy="2569107"/>
              <a:chOff x="5943842" y="1013911"/>
              <a:chExt cx="2187025" cy="2569107"/>
            </a:xfrm>
          </p:grpSpPr>
          <p:sp>
            <p:nvSpPr>
              <p:cNvPr id="21"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2"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3"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4"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5"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6"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7"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8"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29" name="任意多边形 28"/>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254E6B"/>
                </a:solidFill>
                <a:latin typeface="方正静蕾简体" panose="02000000000000000000" pitchFamily="2" charset="-122"/>
                <a:ea typeface="方正静蕾简体" panose="02000000000000000000" pitchFamily="2" charset="-122"/>
              </a:rPr>
              <a:t>一季度</a:t>
            </a:r>
            <a:endParaRPr lang="zh-CN" altLang="en-US" b="1" spc="-300" dirty="0">
              <a:solidFill>
                <a:srgbClr val="254E6B"/>
              </a:solidFill>
              <a:latin typeface="方正静蕾简体" panose="02000000000000000000" pitchFamily="2" charset="-122"/>
              <a:ea typeface="方正静蕾简体" panose="02000000000000000000" pitchFamily="2" charset="-122"/>
            </a:endParaRPr>
          </a:p>
        </p:txBody>
      </p:sp>
      <p:sp>
        <p:nvSpPr>
          <p:cNvPr id="31" name="任意多边形 30"/>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254E6B"/>
                </a:solidFill>
                <a:latin typeface="方正静蕾简体" panose="02000000000000000000" pitchFamily="2" charset="-122"/>
                <a:ea typeface="方正静蕾简体" panose="02000000000000000000" pitchFamily="2" charset="-122"/>
              </a:rPr>
              <a:t>二季度</a:t>
            </a:r>
            <a:endParaRPr lang="zh-CN" altLang="en-US" b="1" spc="-300" dirty="0">
              <a:solidFill>
                <a:srgbClr val="254E6B"/>
              </a:solidFill>
              <a:latin typeface="方正静蕾简体" panose="02000000000000000000" pitchFamily="2" charset="-122"/>
              <a:ea typeface="方正静蕾简体" panose="02000000000000000000" pitchFamily="2" charset="-122"/>
            </a:endParaRPr>
          </a:p>
        </p:txBody>
      </p:sp>
      <p:sp>
        <p:nvSpPr>
          <p:cNvPr id="33" name="任意多边形 32"/>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254E6B"/>
                </a:solidFill>
                <a:latin typeface="方正静蕾简体" panose="02000000000000000000" pitchFamily="2" charset="-122"/>
                <a:ea typeface="方正静蕾简体" panose="02000000000000000000" pitchFamily="2" charset="-122"/>
              </a:rPr>
              <a:t>三季度</a:t>
            </a:r>
            <a:endParaRPr lang="zh-CN" altLang="en-US" b="1" spc="-300" dirty="0">
              <a:solidFill>
                <a:srgbClr val="254E6B"/>
              </a:solidFill>
              <a:latin typeface="方正静蕾简体" panose="02000000000000000000" pitchFamily="2" charset="-122"/>
              <a:ea typeface="方正静蕾简体" panose="02000000000000000000" pitchFamily="2" charset="-122"/>
            </a:endParaRPr>
          </a:p>
        </p:txBody>
      </p:sp>
      <p:sp>
        <p:nvSpPr>
          <p:cNvPr id="35" name="任意多边形 34"/>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254E6B"/>
                </a:solidFill>
                <a:latin typeface="方正静蕾简体" panose="02000000000000000000" pitchFamily="2" charset="-122"/>
                <a:ea typeface="方正静蕾简体" panose="02000000000000000000" pitchFamily="2" charset="-122"/>
              </a:rPr>
              <a:t>四季度</a:t>
            </a:r>
            <a:endParaRPr lang="zh-CN" altLang="en-US" b="1" spc="-300" dirty="0">
              <a:solidFill>
                <a:srgbClr val="254E6B"/>
              </a:solidFill>
              <a:latin typeface="方正静蕾简体" panose="02000000000000000000" pitchFamily="2" charset="-122"/>
              <a:ea typeface="方正静蕾简体" panose="02000000000000000000" pitchFamily="2" charset="-122"/>
            </a:endParaRPr>
          </a:p>
        </p:txBody>
      </p:sp>
      <p:sp>
        <p:nvSpPr>
          <p:cNvPr id="37" name="文本框 36"/>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38" name="文本框 37"/>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39" name="文本框 38"/>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0" name="文本框 39"/>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4" dur="1000" fill="hold"/>
                                        <p:tgtEl>
                                          <p:spTgt spid="3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0"/>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24" dur="1000" fill="hold"/>
                                        <p:tgtEl>
                                          <p:spTgt spid="3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2"/>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34" dur="1000" fill="hold"/>
                                        <p:tgtEl>
                                          <p:spTgt spid="3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4"/>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44" dur="1000" fill="hold"/>
                                        <p:tgtEl>
                                          <p:spTgt spid="3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6"/>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42" name="Group 59"/>
          <p:cNvGrpSpPr/>
          <p:nvPr/>
        </p:nvGrpSpPr>
        <p:grpSpPr>
          <a:xfrm rot="2086424">
            <a:off x="8897128" y="3127569"/>
            <a:ext cx="1418849" cy="1430666"/>
            <a:chOff x="0" y="0"/>
            <a:chExt cx="1378195" cy="1389675"/>
          </a:xfrm>
        </p:grpSpPr>
        <p:grpSp>
          <p:nvGrpSpPr>
            <p:cNvPr id="43" name="Group 55"/>
            <p:cNvGrpSpPr/>
            <p:nvPr/>
          </p:nvGrpSpPr>
          <p:grpSpPr>
            <a:xfrm>
              <a:off x="228599" y="0"/>
              <a:ext cx="1149597" cy="1132531"/>
              <a:chOff x="0" y="0"/>
              <a:chExt cx="1149595" cy="1132530"/>
            </a:xfrm>
          </p:grpSpPr>
          <p:sp>
            <p:nvSpPr>
              <p:cNvPr id="47"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34964"/>
              </a:solidFill>
              <a:ln w="12700" cap="flat">
                <a:solidFill>
                  <a:srgbClr val="234964"/>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48" name="Group 54"/>
              <p:cNvGrpSpPr/>
              <p:nvPr/>
            </p:nvGrpSpPr>
            <p:grpSpPr>
              <a:xfrm>
                <a:off x="-1" y="0"/>
                <a:ext cx="1149597" cy="1132531"/>
                <a:chOff x="0" y="0"/>
                <a:chExt cx="1149595" cy="1132530"/>
              </a:xfrm>
            </p:grpSpPr>
            <p:sp>
              <p:nvSpPr>
                <p:cNvPr id="49"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50"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51"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44" name="Group 58"/>
            <p:cNvGrpSpPr/>
            <p:nvPr/>
          </p:nvGrpSpPr>
          <p:grpSpPr>
            <a:xfrm>
              <a:off x="0" y="558800"/>
              <a:ext cx="803140" cy="830876"/>
              <a:chOff x="0" y="0"/>
              <a:chExt cx="803139" cy="830875"/>
            </a:xfrm>
          </p:grpSpPr>
          <p:sp>
            <p:nvSpPr>
              <p:cNvPr id="45"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46"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52"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54E6B"/>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53"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6F6F6"/>
          </a:solidFill>
          <a:ln w="38100">
            <a:solidFill>
              <a:srgbClr val="254E6B"/>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54"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6F6F6"/>
          </a:solidFill>
          <a:ln w="38100">
            <a:solidFill>
              <a:srgbClr val="254E6B"/>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55" name="矩形 54"/>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6" name="矩形 55"/>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7" name="矩形 56"/>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2" grpId="0" animBg="1"/>
      <p:bldP spid="53" grpId="0" animBg="1"/>
      <p:bldP spid="54" grpId="0" animBg="1"/>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460547" y="-965916"/>
            <a:ext cx="1940852" cy="5302880"/>
            <a:chOff x="1444624" y="0"/>
            <a:chExt cx="1589087" cy="4341774"/>
          </a:xfrm>
          <a:gradFill>
            <a:gsLst>
              <a:gs pos="0">
                <a:srgbClr val="254E6B"/>
              </a:gs>
              <a:gs pos="100000">
                <a:srgbClr val="1F3F57"/>
              </a:gs>
            </a:gsLst>
            <a:lin ang="2700000" scaled="1"/>
          </a:gradFill>
        </p:grpSpPr>
        <p:cxnSp>
          <p:nvCxnSpPr>
            <p:cNvPr id="20" name="直接连接符 19"/>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23" name="Group 4"/>
            <p:cNvGrpSpPr>
              <a:grpSpLocks noChangeAspect="1"/>
            </p:cNvGrpSpPr>
            <p:nvPr/>
          </p:nvGrpSpPr>
          <p:grpSpPr bwMode="auto">
            <a:xfrm>
              <a:off x="1444624" y="2701886"/>
              <a:ext cx="1589087" cy="1639888"/>
              <a:chOff x="1308" y="1009"/>
              <a:chExt cx="1001" cy="1033"/>
            </a:xfrm>
            <a:grpFill/>
          </p:grpSpPr>
          <p:sp>
            <p:nvSpPr>
              <p:cNvPr id="24"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55" name="组合 54"/>
          <p:cNvGrpSpPr/>
          <p:nvPr/>
        </p:nvGrpSpPr>
        <p:grpSpPr>
          <a:xfrm>
            <a:off x="5479773" y="-964489"/>
            <a:ext cx="1940852" cy="4226982"/>
            <a:chOff x="3116261" y="0"/>
            <a:chExt cx="1589087" cy="3460874"/>
          </a:xfrm>
          <a:gradFill>
            <a:gsLst>
              <a:gs pos="0">
                <a:srgbClr val="254E6B"/>
              </a:gs>
              <a:gs pos="100000">
                <a:srgbClr val="1F3F57"/>
              </a:gs>
            </a:gsLst>
            <a:lin ang="2700000" scaled="1"/>
          </a:gradFill>
        </p:grpSpPr>
        <p:grpSp>
          <p:nvGrpSpPr>
            <p:cNvPr id="3" name="Group 4"/>
            <p:cNvGrpSpPr>
              <a:grpSpLocks noChangeAspect="1"/>
            </p:cNvGrpSpPr>
            <p:nvPr/>
          </p:nvGrpSpPr>
          <p:grpSpPr bwMode="auto">
            <a:xfrm>
              <a:off x="3116261" y="1820986"/>
              <a:ext cx="1589087" cy="1639888"/>
              <a:chOff x="1308" y="1009"/>
              <a:chExt cx="1001" cy="1033"/>
            </a:xfrm>
            <a:grpFill/>
          </p:grpSpPr>
          <p:sp>
            <p:nvSpPr>
              <p:cNvPr id="6"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cxnSp>
          <p:nvCxnSpPr>
            <p:cNvPr id="35" name="直接连接符 34"/>
            <p:cNvCxnSpPr>
              <a:endCxn id="6" idx="4"/>
            </p:cNvCxnSpPr>
            <p:nvPr/>
          </p:nvCxnSpPr>
          <p:spPr>
            <a:xfrm>
              <a:off x="3920019" y="0"/>
              <a:ext cx="9757" cy="182098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761991" y="-965916"/>
            <a:ext cx="1940852" cy="3689839"/>
            <a:chOff x="8730" y="0"/>
            <a:chExt cx="1589087" cy="3021084"/>
          </a:xfrm>
          <a:gradFill>
            <a:gsLst>
              <a:gs pos="0">
                <a:srgbClr val="254E6B"/>
              </a:gs>
              <a:gs pos="100000">
                <a:srgbClr val="1F3F57"/>
              </a:gs>
            </a:gsLst>
            <a:lin ang="2700000" scaled="1"/>
          </a:gradFill>
        </p:grpSpPr>
        <p:cxnSp>
          <p:nvCxnSpPr>
            <p:cNvPr id="37" name="直接连接符 36"/>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38" name="Group 4"/>
            <p:cNvGrpSpPr>
              <a:grpSpLocks noChangeAspect="1"/>
            </p:cNvGrpSpPr>
            <p:nvPr/>
          </p:nvGrpSpPr>
          <p:grpSpPr bwMode="auto">
            <a:xfrm>
              <a:off x="8730" y="1381196"/>
              <a:ext cx="1589087" cy="1639888"/>
              <a:chOff x="1308" y="1009"/>
              <a:chExt cx="1001" cy="1033"/>
            </a:xfrm>
            <a:grpFill/>
          </p:grpSpPr>
          <p:sp>
            <p:nvSpPr>
              <p:cNvPr id="3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48" name="组合 47"/>
          <p:cNvGrpSpPr/>
          <p:nvPr/>
        </p:nvGrpSpPr>
        <p:grpSpPr>
          <a:xfrm>
            <a:off x="7830174" y="0"/>
            <a:ext cx="1920455" cy="3651062"/>
            <a:chOff x="8730" y="0"/>
            <a:chExt cx="1589087" cy="3021084"/>
          </a:xfrm>
          <a:gradFill>
            <a:gsLst>
              <a:gs pos="0">
                <a:srgbClr val="254E6B"/>
              </a:gs>
              <a:gs pos="100000">
                <a:srgbClr val="1F3F57"/>
              </a:gs>
            </a:gsLst>
            <a:lin ang="2700000" scaled="1"/>
          </a:gradFill>
        </p:grpSpPr>
        <p:cxnSp>
          <p:nvCxnSpPr>
            <p:cNvPr id="49" name="直接连接符 48"/>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0" name="Group 4"/>
            <p:cNvGrpSpPr>
              <a:grpSpLocks noChangeAspect="1"/>
            </p:cNvGrpSpPr>
            <p:nvPr/>
          </p:nvGrpSpPr>
          <p:grpSpPr bwMode="auto">
            <a:xfrm>
              <a:off x="8730" y="1381196"/>
              <a:ext cx="1589087" cy="1639888"/>
              <a:chOff x="1308" y="1009"/>
              <a:chExt cx="1001" cy="1033"/>
            </a:xfrm>
            <a:grpFill/>
          </p:grpSpPr>
          <p:sp>
            <p:nvSpPr>
              <p:cNvPr id="51"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3" name="文本框 5"/>
          <p:cNvSpPr txBox="1">
            <a:spLocks noChangeArrowheads="1"/>
          </p:cNvSpPr>
          <p:nvPr/>
        </p:nvSpPr>
        <p:spPr bwMode="auto">
          <a:xfrm>
            <a:off x="2869443" y="4729654"/>
            <a:ext cx="63401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6000" b="1" dirty="0" smtClean="0">
                <a:solidFill>
                  <a:srgbClr val="254E6B"/>
                </a:solidFill>
                <a:latin typeface="微软雅黑" panose="020B0503020204020204" charset="-122"/>
                <a:ea typeface="创艺简细圆" pitchFamily="2" charset="-122"/>
              </a:rPr>
              <a:t>感谢在座各位聆听</a:t>
            </a:r>
            <a:endParaRPr lang="zh-CN" altLang="en-US" sz="6000" b="1" dirty="0">
              <a:solidFill>
                <a:srgbClr val="254E6B"/>
              </a:solidFill>
              <a:latin typeface="微软雅黑" panose="020B0503020204020204" charset="-122"/>
              <a:ea typeface="创艺简细圆" pitchFamily="2" charset="-122"/>
            </a:endParaRPr>
          </a:p>
        </p:txBody>
      </p:sp>
      <p:cxnSp>
        <p:nvCxnSpPr>
          <p:cNvPr id="64" name="直接连接符 63"/>
          <p:cNvCxnSpPr/>
          <p:nvPr/>
        </p:nvCxnSpPr>
        <p:spPr>
          <a:xfrm>
            <a:off x="5663970" y="5871486"/>
            <a:ext cx="720000" cy="0"/>
          </a:xfrm>
          <a:prstGeom prst="line">
            <a:avLst/>
          </a:prstGeom>
          <a:noFill/>
          <a:ln w="38100" cap="flat" cmpd="sng" algn="ctr">
            <a:solidFill>
              <a:srgbClr val="1F3F57"/>
            </a:solidFill>
            <a:prstDash val="solid"/>
            <a:miter lim="800000"/>
          </a:ln>
          <a:effectLst/>
        </p:spPr>
      </p:cxnSp>
      <p:sp>
        <p:nvSpPr>
          <p:cNvPr id="65" name="文本框 5"/>
          <p:cNvSpPr txBox="1">
            <a:spLocks noChangeArrowheads="1"/>
          </p:cNvSpPr>
          <p:nvPr/>
        </p:nvSpPr>
        <p:spPr bwMode="auto">
          <a:xfrm>
            <a:off x="3780468"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smtClean="0">
                <a:solidFill>
                  <a:srgbClr val="254E6B"/>
                </a:solidFill>
                <a:latin typeface="幼圆" panose="02010509060101010101" pitchFamily="49" charset="-122"/>
                <a:ea typeface="幼圆" panose="02010509060101010101" pitchFamily="49" charset="-122"/>
              </a:rPr>
              <a:t>市场部：</a:t>
            </a:r>
            <a:r>
              <a:rPr lang="en-US" altLang="zh-CN" sz="2000" b="1" dirty="0" smtClean="0">
                <a:solidFill>
                  <a:srgbClr val="254E6B"/>
                </a:solidFill>
                <a:latin typeface="幼圆" panose="02010509060101010101" pitchFamily="49" charset="-122"/>
                <a:ea typeface="幼圆" panose="02010509060101010101" pitchFamily="49" charset="-122"/>
              </a:rPr>
              <a:t>×××</a:t>
            </a:r>
            <a:endParaRPr lang="zh-CN" altLang="en-US" sz="2000" b="1" dirty="0">
              <a:solidFill>
                <a:srgbClr val="254E6B"/>
              </a:solidFill>
              <a:latin typeface="幼圆" panose="02010509060101010101" pitchFamily="49" charset="-122"/>
              <a:ea typeface="幼圆" panose="02010509060101010101" pitchFamily="49" charset="-122"/>
            </a:endParaRPr>
          </a:p>
        </p:txBody>
      </p:sp>
      <p:sp>
        <p:nvSpPr>
          <p:cNvPr id="66" name="文本框 5"/>
          <p:cNvSpPr txBox="1">
            <a:spLocks noChangeArrowheads="1"/>
          </p:cNvSpPr>
          <p:nvPr/>
        </p:nvSpPr>
        <p:spPr bwMode="auto">
          <a:xfrm>
            <a:off x="6385822"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smtClean="0">
                <a:solidFill>
                  <a:srgbClr val="254E6B"/>
                </a:solidFill>
                <a:latin typeface="幼圆" panose="02010509060101010101" pitchFamily="49" charset="-122"/>
                <a:ea typeface="幼圆" panose="02010509060101010101" pitchFamily="49" charset="-122"/>
              </a:rPr>
              <a:t>汇报人：</a:t>
            </a:r>
            <a:r>
              <a:rPr lang="en-US" altLang="zh-CN" sz="2000" b="1" dirty="0" smtClean="0">
                <a:solidFill>
                  <a:srgbClr val="254E6B"/>
                </a:solidFill>
                <a:latin typeface="幼圆" panose="02010509060101010101" pitchFamily="49" charset="-122"/>
                <a:ea typeface="幼圆" panose="02010509060101010101" pitchFamily="49" charset="-122"/>
              </a:rPr>
              <a:t>×××</a:t>
            </a:r>
            <a:endParaRPr lang="zh-CN" altLang="en-US" sz="2000" b="1" dirty="0">
              <a:solidFill>
                <a:srgbClr val="254E6B"/>
              </a:solidFill>
              <a:latin typeface="幼圆" panose="02010509060101010101" pitchFamily="49" charset="-122"/>
              <a:ea typeface="幼圆" panose="02010509060101010101" pitchFamily="49" charset="-122"/>
            </a:endParaRPr>
          </a:p>
        </p:txBody>
      </p:sp>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750" fill="hold"/>
                                        <p:tgtEl>
                                          <p:spTgt spid="56"/>
                                        </p:tgtEl>
                                        <p:attrNameLst>
                                          <p:attrName>ppt_x</p:attrName>
                                        </p:attrNameLst>
                                      </p:cBhvr>
                                      <p:tavLst>
                                        <p:tav tm="0">
                                          <p:val>
                                            <p:strVal val="#ppt_x"/>
                                          </p:val>
                                        </p:tav>
                                        <p:tav tm="100000">
                                          <p:val>
                                            <p:strVal val="#ppt_x"/>
                                          </p:val>
                                        </p:tav>
                                      </p:tavLst>
                                    </p:anim>
                                    <p:anim calcmode="lin" valueType="num">
                                      <p:cBhvr additive="base">
                                        <p:cTn id="12" dur="75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750" fill="hold"/>
                                        <p:tgtEl>
                                          <p:spTgt spid="55"/>
                                        </p:tgtEl>
                                        <p:attrNameLst>
                                          <p:attrName>ppt_x</p:attrName>
                                        </p:attrNameLst>
                                      </p:cBhvr>
                                      <p:tavLst>
                                        <p:tav tm="0">
                                          <p:val>
                                            <p:strVal val="#ppt_x"/>
                                          </p:val>
                                        </p:tav>
                                        <p:tav tm="100000">
                                          <p:val>
                                            <p:strVal val="#ppt_x"/>
                                          </p:val>
                                        </p:tav>
                                      </p:tavLst>
                                    </p:anim>
                                    <p:anim calcmode="lin" valueType="num">
                                      <p:cBhvr additive="base">
                                        <p:cTn id="16" dur="75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750" fill="hold"/>
                                        <p:tgtEl>
                                          <p:spTgt spid="48"/>
                                        </p:tgtEl>
                                        <p:attrNameLst>
                                          <p:attrName>ppt_x</p:attrName>
                                        </p:attrNameLst>
                                      </p:cBhvr>
                                      <p:tavLst>
                                        <p:tav tm="0">
                                          <p:val>
                                            <p:strVal val="#ppt_x"/>
                                          </p:val>
                                        </p:tav>
                                        <p:tav tm="100000">
                                          <p:val>
                                            <p:strVal val="#ppt_x"/>
                                          </p:val>
                                        </p:tav>
                                      </p:tavLst>
                                    </p:anim>
                                    <p:anim calcmode="lin" valueType="num">
                                      <p:cBhvr additive="base">
                                        <p:cTn id="20" dur="750" fill="hold"/>
                                        <p:tgtEl>
                                          <p:spTgt spid="48"/>
                                        </p:tgtEl>
                                        <p:attrNameLst>
                                          <p:attrName>ppt_y</p:attrName>
                                        </p:attrNameLst>
                                      </p:cBhvr>
                                      <p:tavLst>
                                        <p:tav tm="0">
                                          <p:val>
                                            <p:strVal val="0-#ppt_h/2"/>
                                          </p:val>
                                        </p:tav>
                                        <p:tav tm="100000">
                                          <p:val>
                                            <p:strVal val="#ppt_y"/>
                                          </p:val>
                                        </p:tav>
                                      </p:tavLst>
                                    </p:anim>
                                  </p:childTnLst>
                                </p:cTn>
                              </p:par>
                              <p:par>
                                <p:cTn id="21" presetID="41" presetClass="entr" presetSubtype="0" fill="hold" grpId="0" nodeType="withEffect">
                                  <p:stCondLst>
                                    <p:cond delay="1250"/>
                                  </p:stCondLst>
                                  <p:iterate type="lt">
                                    <p:tmPct val="10000"/>
                                  </p:iterate>
                                  <p:childTnLst>
                                    <p:set>
                                      <p:cBhvr>
                                        <p:cTn id="22" dur="1" fill="hold">
                                          <p:stCondLst>
                                            <p:cond delay="0"/>
                                          </p:stCondLst>
                                        </p:cTn>
                                        <p:tgtEl>
                                          <p:spTgt spid="63"/>
                                        </p:tgtEl>
                                        <p:attrNameLst>
                                          <p:attrName>style.visibility</p:attrName>
                                        </p:attrNameLst>
                                      </p:cBhvr>
                                      <p:to>
                                        <p:strVal val="visible"/>
                                      </p:to>
                                    </p:set>
                                    <p:anim calcmode="lin" valueType="num">
                                      <p:cBhvr>
                                        <p:cTn id="23" dur="10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63"/>
                                        </p:tgtEl>
                                        <p:attrNameLst>
                                          <p:attrName>ppt_y</p:attrName>
                                        </p:attrNameLst>
                                      </p:cBhvr>
                                      <p:tavLst>
                                        <p:tav tm="0">
                                          <p:val>
                                            <p:strVal val="#ppt_y"/>
                                          </p:val>
                                        </p:tav>
                                        <p:tav tm="100000">
                                          <p:val>
                                            <p:strVal val="#ppt_y"/>
                                          </p:val>
                                        </p:tav>
                                      </p:tavLst>
                                    </p:anim>
                                    <p:anim calcmode="lin" valueType="num">
                                      <p:cBhvr>
                                        <p:cTn id="25" dur="10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63"/>
                                        </p:tgtEl>
                                      </p:cBhvr>
                                    </p:animEffect>
                                  </p:childTnLst>
                                </p:cTn>
                              </p:par>
                              <p:par>
                                <p:cTn id="28" presetID="16" presetClass="entr" presetSubtype="37" fill="hold" nodeType="withEffect">
                                  <p:stCondLst>
                                    <p:cond delay="2000"/>
                                  </p:stCondLst>
                                  <p:childTnLst>
                                    <p:set>
                                      <p:cBhvr>
                                        <p:cTn id="29" dur="1" fill="hold">
                                          <p:stCondLst>
                                            <p:cond delay="0"/>
                                          </p:stCondLst>
                                        </p:cTn>
                                        <p:tgtEl>
                                          <p:spTgt spid="64"/>
                                        </p:tgtEl>
                                        <p:attrNameLst>
                                          <p:attrName>style.visibility</p:attrName>
                                        </p:attrNameLst>
                                      </p:cBhvr>
                                      <p:to>
                                        <p:strVal val="visible"/>
                                      </p:to>
                                    </p:set>
                                    <p:animEffect transition="in" filter="barn(outVertical)">
                                      <p:cBhvr>
                                        <p:cTn id="30" dur="500"/>
                                        <p:tgtEl>
                                          <p:spTgt spid="64"/>
                                        </p:tgtEl>
                                      </p:cBhvr>
                                    </p:animEffect>
                                  </p:childTnLst>
                                </p:cTn>
                              </p:par>
                              <p:par>
                                <p:cTn id="31" presetID="42" presetClass="entr" presetSubtype="0" fill="hold" grpId="0" nodeType="withEffect">
                                  <p:stCondLst>
                                    <p:cond delay="250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anim calcmode="lin" valueType="num">
                                      <p:cBhvr>
                                        <p:cTn id="39" dur="1000" fill="hold"/>
                                        <p:tgtEl>
                                          <p:spTgt spid="66"/>
                                        </p:tgtEl>
                                        <p:attrNameLst>
                                          <p:attrName>ppt_x</p:attrName>
                                        </p:attrNameLst>
                                      </p:cBhvr>
                                      <p:tavLst>
                                        <p:tav tm="0">
                                          <p:val>
                                            <p:strVal val="#ppt_x"/>
                                          </p:val>
                                        </p:tav>
                                        <p:tav tm="100000">
                                          <p:val>
                                            <p:strVal val="#ppt_x"/>
                                          </p:val>
                                        </p:tav>
                                      </p:tavLst>
                                    </p:anim>
                                    <p:anim calcmode="lin" valueType="num">
                                      <p:cBhvr>
                                        <p:cTn id="4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bwMode="auto">
            <a:xfrm>
              <a:off x="8730" y="1381196"/>
              <a:ext cx="1589087" cy="1639888"/>
              <a:chOff x="1308" y="1009"/>
              <a:chExt cx="1001" cy="1033"/>
            </a:xfrm>
            <a:grpFill/>
          </p:grpSpPr>
          <p:sp>
            <p:nvSpPr>
              <p:cNvPr id="60"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40"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flipH="1">
            <a:off x="7221579" y="2902274"/>
            <a:ext cx="3857640"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研究背景</a:t>
            </a:r>
            <a:endParaRPr lang="zh-CN" altLang="en-US" sz="4000" dirty="0">
              <a:latin typeface="方正静蕾简体" panose="02000000000000000000" pitchFamily="2" charset="-122"/>
              <a:ea typeface="方正静蕾简体" panose="02000000000000000000" pitchFamily="2" charset="-122"/>
            </a:endParaRP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CFCFC"/>
                  </a:solidFill>
                  <a:latin typeface="方正静蕾简体" panose="02000000000000000000" pitchFamily="2" charset="-122"/>
                  <a:ea typeface="方正静蕾简体" panose="02000000000000000000" pitchFamily="2" charset="-122"/>
                </a:rPr>
                <a:t>1</a:t>
              </a:r>
              <a:endParaRPr lang="zh-CN" altLang="en-US" sz="7200" b="1" dirty="0">
                <a:solidFill>
                  <a:srgbClr val="FCFCFC"/>
                </a:solidFill>
                <a:latin typeface="方正静蕾简体" panose="02000000000000000000" pitchFamily="2" charset="-122"/>
                <a:ea typeface="方正静蕾简体" panose="02000000000000000000" pitchFamily="2" charset="-122"/>
              </a:endParaRP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outVertic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742786" y="2589336"/>
            <a:ext cx="3132104" cy="1946616"/>
            <a:chOff x="742786" y="2589336"/>
            <a:chExt cx="3132104" cy="1946616"/>
          </a:xfrm>
        </p:grpSpPr>
        <p:sp>
          <p:nvSpPr>
            <p:cNvPr id="19" name="文本框 18"/>
            <p:cNvSpPr txBox="1"/>
            <p:nvPr/>
          </p:nvSpPr>
          <p:spPr>
            <a:xfrm>
              <a:off x="1846382" y="2981208"/>
              <a:ext cx="2028508" cy="1107996"/>
            </a:xfrm>
            <a:prstGeom prst="rect">
              <a:avLst/>
            </a:prstGeom>
            <a:noFill/>
          </p:spPr>
          <p:txBody>
            <a:bodyPr wrap="square" rtlCol="0">
              <a:spAutoFit/>
            </a:bodyPr>
            <a:lstStyle/>
            <a:p>
              <a:r>
                <a:rPr lang="en-US" altLang="zh-CN" sz="6600" dirty="0" smtClean="0">
                  <a:solidFill>
                    <a:srgbClr val="254E6B"/>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254E6B"/>
                </a:solidFill>
                <a:latin typeface="Arial Black" panose="020B0A04020102020204" pitchFamily="34" charset="0"/>
                <a:ea typeface="迷你简卡通" pitchFamily="65" charset="-122"/>
                <a:cs typeface="Aharoni" panose="02010803020104030203" pitchFamily="2" charset="-79"/>
              </a:endParaRPr>
            </a:p>
          </p:txBody>
        </p:sp>
        <p:sp>
          <p:nvSpPr>
            <p:cNvPr id="20"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4484556" y="2577960"/>
            <a:ext cx="3101537" cy="1946616"/>
            <a:chOff x="4484556" y="2577960"/>
            <a:chExt cx="3101537" cy="1946616"/>
          </a:xfrm>
        </p:grpSpPr>
        <p:sp>
          <p:nvSpPr>
            <p:cNvPr id="22" name="文本框 21"/>
            <p:cNvSpPr txBox="1"/>
            <p:nvPr/>
          </p:nvSpPr>
          <p:spPr>
            <a:xfrm>
              <a:off x="5557585" y="3008646"/>
              <a:ext cx="2028508" cy="1107996"/>
            </a:xfrm>
            <a:prstGeom prst="rect">
              <a:avLst/>
            </a:prstGeom>
            <a:noFill/>
          </p:spPr>
          <p:txBody>
            <a:bodyPr wrap="square" rtlCol="0">
              <a:spAutoFit/>
            </a:bodyPr>
            <a:lstStyle/>
            <a:p>
              <a:r>
                <a:rPr lang="en-US" altLang="zh-CN" sz="6600" dirty="0" smtClean="0">
                  <a:solidFill>
                    <a:srgbClr val="254E6B"/>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254E6B"/>
                </a:solidFill>
                <a:latin typeface="Arial Black" panose="020B0A04020102020204" pitchFamily="34" charset="0"/>
                <a:ea typeface="迷你简卡通" pitchFamily="65" charset="-122"/>
                <a:cs typeface="Aharoni" panose="02010803020104030203" pitchFamily="2" charset="-79"/>
              </a:endParaRPr>
            </a:p>
          </p:txBody>
        </p:sp>
        <p:sp>
          <p:nvSpPr>
            <p:cNvPr id="23"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8294566" y="2580233"/>
            <a:ext cx="3130217" cy="1946616"/>
            <a:chOff x="8294566" y="2580233"/>
            <a:chExt cx="3130217" cy="1946616"/>
          </a:xfrm>
        </p:grpSpPr>
        <p:sp>
          <p:nvSpPr>
            <p:cNvPr id="25" name="文本框 24"/>
            <p:cNvSpPr txBox="1"/>
            <p:nvPr/>
          </p:nvSpPr>
          <p:spPr>
            <a:xfrm>
              <a:off x="9396275" y="2986803"/>
              <a:ext cx="2028508" cy="1107996"/>
            </a:xfrm>
            <a:prstGeom prst="rect">
              <a:avLst/>
            </a:prstGeom>
            <a:noFill/>
          </p:spPr>
          <p:txBody>
            <a:bodyPr wrap="square" rtlCol="0">
              <a:spAutoFit/>
            </a:bodyPr>
            <a:lstStyle/>
            <a:p>
              <a:r>
                <a:rPr lang="en-US" altLang="zh-CN" sz="6600" dirty="0" smtClean="0">
                  <a:solidFill>
                    <a:srgbClr val="254E6B"/>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254E6B"/>
                </a:solidFill>
                <a:latin typeface="Arial Black" panose="020B0A04020102020204" pitchFamily="34" charset="0"/>
                <a:ea typeface="迷你简卡通" pitchFamily="65" charset="-122"/>
                <a:cs typeface="Aharoni" panose="02010803020104030203" pitchFamily="2" charset="-79"/>
              </a:endParaRPr>
            </a:p>
          </p:txBody>
        </p:sp>
        <p:sp>
          <p:nvSpPr>
            <p:cNvPr id="26"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grpSp>
      <p:sp>
        <p:nvSpPr>
          <p:cNvPr id="27" name="矩形 26"/>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8" name="矩形 27"/>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9" name="矩形 28"/>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4"/>
          <p:cNvGrpSpPr>
            <a:grpSpLocks noChangeAspect="1"/>
          </p:cNvGrpSpPr>
          <p:nvPr/>
        </p:nvGrpSpPr>
        <p:grpSpPr bwMode="auto">
          <a:xfrm>
            <a:off x="4431712" y="3975007"/>
            <a:ext cx="1311381" cy="1418197"/>
            <a:chOff x="3173" y="1433"/>
            <a:chExt cx="1596" cy="1726"/>
          </a:xfrm>
          <a:gradFill>
            <a:gsLst>
              <a:gs pos="0">
                <a:srgbClr val="254E6B"/>
              </a:gs>
              <a:gs pos="100000">
                <a:srgbClr val="1F3F57"/>
              </a:gs>
            </a:gsLst>
            <a:lin ang="2700000" scaled="1"/>
          </a:gradFill>
        </p:grpSpPr>
        <p:sp>
          <p:nvSpPr>
            <p:cNvPr id="19"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Group 4"/>
          <p:cNvGrpSpPr>
            <a:grpSpLocks noChangeAspect="1"/>
          </p:cNvGrpSpPr>
          <p:nvPr/>
        </p:nvGrpSpPr>
        <p:grpSpPr bwMode="auto">
          <a:xfrm>
            <a:off x="4043949" y="2432806"/>
            <a:ext cx="1476989" cy="1597295"/>
            <a:chOff x="3173" y="1433"/>
            <a:chExt cx="1596" cy="1726"/>
          </a:xfrm>
          <a:gradFill>
            <a:gsLst>
              <a:gs pos="0">
                <a:srgbClr val="254E6B"/>
              </a:gs>
              <a:gs pos="100000">
                <a:srgbClr val="1F3F57"/>
              </a:gs>
            </a:gsLst>
            <a:lin ang="2700000" scaled="1"/>
          </a:gradFill>
        </p:grpSpPr>
        <p:sp>
          <p:nvSpPr>
            <p:cNvPr id="22"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 name="Group 4"/>
          <p:cNvGrpSpPr>
            <a:grpSpLocks noChangeAspect="1"/>
          </p:cNvGrpSpPr>
          <p:nvPr/>
        </p:nvGrpSpPr>
        <p:grpSpPr bwMode="auto">
          <a:xfrm>
            <a:off x="5520938" y="2720918"/>
            <a:ext cx="1673245" cy="1809537"/>
            <a:chOff x="3173" y="1433"/>
            <a:chExt cx="1596" cy="1726"/>
          </a:xfrm>
          <a:gradFill>
            <a:gsLst>
              <a:gs pos="0">
                <a:srgbClr val="254E6B"/>
              </a:gs>
              <a:gs pos="100000">
                <a:srgbClr val="1F3F57"/>
              </a:gs>
            </a:gsLst>
            <a:lin ang="2700000" scaled="1"/>
          </a:gradFill>
        </p:grpSpPr>
        <p:sp>
          <p:nvSpPr>
            <p:cNvPr id="25"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Group 4"/>
          <p:cNvGrpSpPr>
            <a:grpSpLocks noChangeAspect="1"/>
          </p:cNvGrpSpPr>
          <p:nvPr/>
        </p:nvGrpSpPr>
        <p:grpSpPr bwMode="auto">
          <a:xfrm>
            <a:off x="5775034" y="4530455"/>
            <a:ext cx="1029106" cy="1112930"/>
            <a:chOff x="3173" y="1433"/>
            <a:chExt cx="1596" cy="1726"/>
          </a:xfrm>
          <a:gradFill>
            <a:gsLst>
              <a:gs pos="0">
                <a:srgbClr val="254E6B"/>
              </a:gs>
              <a:gs pos="100000">
                <a:srgbClr val="1F3F57"/>
              </a:gs>
            </a:gsLst>
            <a:lin ang="2700000" scaled="1"/>
          </a:gradFill>
        </p:grpSpPr>
        <p:sp>
          <p:nvSpPr>
            <p:cNvPr id="28"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矩形 29"/>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1" name="矩形 30"/>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2" name="矩形 31"/>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3" name="矩形 32"/>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25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par>
                                <p:cTn id="17" presetID="31"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nodeType="withEffect">
                                  <p:stCondLst>
                                    <p:cond delay="75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9"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0"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1"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2" name="文本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750" fill="hold"/>
                                        <p:tgtEl>
                                          <p:spTgt spid="22"/>
                                        </p:tgtEl>
                                        <p:attrNameLst>
                                          <p:attrName>ppt_x</p:attrName>
                                        </p:attrNameLst>
                                      </p:cBhvr>
                                      <p:tavLst>
                                        <p:tav tm="0">
                                          <p:val>
                                            <p:strVal val="#ppt_x"/>
                                          </p:val>
                                        </p:tav>
                                        <p:tav tm="100000">
                                          <p:val>
                                            <p:strVal val="#ppt_x"/>
                                          </p:val>
                                        </p:tav>
                                      </p:tavLst>
                                    </p:anim>
                                    <p:anim calcmode="lin" valueType="num">
                                      <p:cBhvr additive="base">
                                        <p:cTn id="21" dur="75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750" fill="hold"/>
                                        <p:tgtEl>
                                          <p:spTgt spid="23"/>
                                        </p:tgtEl>
                                        <p:attrNameLst>
                                          <p:attrName>ppt_x</p:attrName>
                                        </p:attrNameLst>
                                      </p:cBhvr>
                                      <p:tavLst>
                                        <p:tav tm="0">
                                          <p:val>
                                            <p:strVal val="#ppt_x"/>
                                          </p:val>
                                        </p:tav>
                                        <p:tav tm="100000">
                                          <p:val>
                                            <p:strVal val="#ppt_x"/>
                                          </p:val>
                                        </p:tav>
                                      </p:tavLst>
                                    </p:anim>
                                    <p:anim calcmode="lin" valueType="num">
                                      <p:cBhvr additive="base">
                                        <p:cTn id="25" dur="75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750" fill="hold"/>
                                        <p:tgtEl>
                                          <p:spTgt spid="24"/>
                                        </p:tgtEl>
                                        <p:attrNameLst>
                                          <p:attrName>ppt_x</p:attrName>
                                        </p:attrNameLst>
                                      </p:cBhvr>
                                      <p:tavLst>
                                        <p:tav tm="0">
                                          <p:val>
                                            <p:strVal val="#ppt_x"/>
                                          </p:val>
                                        </p:tav>
                                        <p:tav tm="100000">
                                          <p:val>
                                            <p:strVal val="#ppt_x"/>
                                          </p:val>
                                        </p:tav>
                                      </p:tavLst>
                                    </p:anim>
                                    <p:anim calcmode="lin" valueType="num">
                                      <p:cBhvr additive="base">
                                        <p:cTn id="29" dur="75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750" fill="hold"/>
                                        <p:tgtEl>
                                          <p:spTgt spid="25"/>
                                        </p:tgtEl>
                                        <p:attrNameLst>
                                          <p:attrName>ppt_x</p:attrName>
                                        </p:attrNameLst>
                                      </p:cBhvr>
                                      <p:tavLst>
                                        <p:tav tm="0">
                                          <p:val>
                                            <p:strVal val="#ppt_x"/>
                                          </p:val>
                                        </p:tav>
                                        <p:tav tm="100000">
                                          <p:val>
                                            <p:strVal val="#ppt_x"/>
                                          </p:val>
                                        </p:tav>
                                      </p:tavLst>
                                    </p:anim>
                                    <p:anim calcmode="lin" valueType="num">
                                      <p:cBhvr additive="base">
                                        <p:cTn id="33"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080759" y="1534401"/>
            <a:ext cx="4538225" cy="2550312"/>
            <a:chOff x="1080759" y="1534401"/>
            <a:chExt cx="4538225" cy="2550312"/>
          </a:xfrm>
        </p:grpSpPr>
        <p:sp>
          <p:nvSpPr>
            <p:cNvPr id="19" name="椭圆 18"/>
            <p:cNvSpPr/>
            <p:nvPr/>
          </p:nvSpPr>
          <p:spPr>
            <a:xfrm>
              <a:off x="1080759" y="1961004"/>
              <a:ext cx="1954659" cy="195466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734049" y="1534401"/>
              <a:ext cx="2884935" cy="2550312"/>
              <a:chOff x="2734049" y="1534401"/>
              <a:chExt cx="2884935" cy="2550312"/>
            </a:xfrm>
          </p:grpSpPr>
          <p:sp>
            <p:nvSpPr>
              <p:cNvPr id="21"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54E6B"/>
                </a:solidFill>
                <a:prstDash val="solid"/>
                <a:round/>
              </a:ln>
            </p:spPr>
            <p:txBody>
              <a:bodyPr vert="horz" wrap="square" lIns="91440" tIns="45720" rIns="91440" bIns="45720" numCol="1" anchor="t" anchorCtr="0" compatLnSpc="1"/>
              <a:lstStyle/>
              <a:p>
                <a:endParaRPr lang="zh-CN" altLang="en-US"/>
              </a:p>
            </p:txBody>
          </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smtClean="0">
                    <a:solidFill>
                      <a:srgbClr val="254E6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254E6B"/>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3" name="组合 22"/>
          <p:cNvGrpSpPr/>
          <p:nvPr/>
        </p:nvGrpSpPr>
        <p:grpSpPr>
          <a:xfrm>
            <a:off x="7190437" y="1534401"/>
            <a:ext cx="4536240" cy="2550312"/>
            <a:chOff x="7190437" y="1534401"/>
            <a:chExt cx="4536240" cy="2550312"/>
          </a:xfrm>
        </p:grpSpPr>
        <p:sp>
          <p:nvSpPr>
            <p:cNvPr id="24" name="椭圆 23"/>
            <p:cNvSpPr/>
            <p:nvPr/>
          </p:nvSpPr>
          <p:spPr>
            <a:xfrm>
              <a:off x="7190437" y="1961004"/>
              <a:ext cx="1954659" cy="195466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8841742" y="1534401"/>
              <a:ext cx="2884935" cy="2550312"/>
              <a:chOff x="8841742" y="1534401"/>
              <a:chExt cx="2884935" cy="2550312"/>
            </a:xfrm>
          </p:grpSpPr>
          <p:sp>
            <p:nvSpPr>
              <p:cNvPr id="26"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54E6B"/>
                </a:solidFill>
                <a:prstDash val="solid"/>
                <a:round/>
              </a:ln>
            </p:spPr>
            <p:txBody>
              <a:bodyPr vert="horz" wrap="square" lIns="91440" tIns="45720" rIns="91440" bIns="45720" numCol="1" anchor="t" anchorCtr="0" compatLnSpc="1"/>
              <a:lstStyle/>
              <a:p>
                <a:endParaRPr lang="zh-CN" altLang="en-US"/>
              </a:p>
            </p:txBody>
          </p:sp>
          <p:sp>
            <p:nvSpPr>
              <p:cNvPr id="27" name="文本框 2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smtClean="0">
                    <a:solidFill>
                      <a:srgbClr val="254E6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254E6B"/>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8" name="组合 27"/>
          <p:cNvGrpSpPr/>
          <p:nvPr/>
        </p:nvGrpSpPr>
        <p:grpSpPr>
          <a:xfrm>
            <a:off x="591626" y="3922393"/>
            <a:ext cx="4398451" cy="2550312"/>
            <a:chOff x="591626" y="3922393"/>
            <a:chExt cx="4398451" cy="2550312"/>
          </a:xfrm>
        </p:grpSpPr>
        <p:sp>
          <p:nvSpPr>
            <p:cNvPr id="29" name="椭圆 28"/>
            <p:cNvSpPr/>
            <p:nvPr/>
          </p:nvSpPr>
          <p:spPr>
            <a:xfrm>
              <a:off x="3035418" y="4424301"/>
              <a:ext cx="1954659" cy="195465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91626" y="3922393"/>
              <a:ext cx="2884935" cy="2550312"/>
              <a:chOff x="591626" y="3922393"/>
              <a:chExt cx="2884935" cy="2550312"/>
            </a:xfrm>
          </p:grpSpPr>
          <p:sp>
            <p:nvSpPr>
              <p:cNvPr id="31"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54E6B"/>
                </a:solidFill>
                <a:prstDash val="solid"/>
                <a:round/>
              </a:ln>
            </p:spPr>
            <p:txBody>
              <a:bodyPr vert="horz" wrap="square" lIns="91440" tIns="45720" rIns="91440" bIns="45720" numCol="1" anchor="t" anchorCtr="0" compatLnSpc="1"/>
              <a:lstStyle/>
              <a:p>
                <a:endParaRPr lang="zh-CN" altLang="en-US"/>
              </a:p>
            </p:txBody>
          </p:sp>
          <p:sp>
            <p:nvSpPr>
              <p:cNvPr id="32" name="文本框 3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smtClean="0">
                    <a:solidFill>
                      <a:srgbClr val="254E6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254E6B"/>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33" name="组合 32"/>
          <p:cNvGrpSpPr/>
          <p:nvPr/>
        </p:nvGrpSpPr>
        <p:grpSpPr>
          <a:xfrm>
            <a:off x="6699319" y="3922393"/>
            <a:ext cx="4400436" cy="2550312"/>
            <a:chOff x="6699319" y="3922393"/>
            <a:chExt cx="4400436" cy="2550312"/>
          </a:xfrm>
        </p:grpSpPr>
        <p:sp>
          <p:nvSpPr>
            <p:cNvPr id="34" name="椭圆 33"/>
            <p:cNvSpPr/>
            <p:nvPr/>
          </p:nvSpPr>
          <p:spPr>
            <a:xfrm>
              <a:off x="9145096" y="4424300"/>
              <a:ext cx="1954659" cy="195465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6699319" y="3922393"/>
              <a:ext cx="2884935" cy="2550312"/>
              <a:chOff x="6699319" y="3922393"/>
              <a:chExt cx="2884935" cy="2550312"/>
            </a:xfrm>
          </p:grpSpPr>
          <p:sp>
            <p:nvSpPr>
              <p:cNvPr id="36"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54E6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文本框 3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smtClean="0">
                    <a:solidFill>
                      <a:srgbClr val="254E6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254E6B"/>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ppt_x"/>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750" fill="hold"/>
                                        <p:tgtEl>
                                          <p:spTgt spid="28"/>
                                        </p:tgtEl>
                                        <p:attrNameLst>
                                          <p:attrName>ppt_x</p:attrName>
                                        </p:attrNameLst>
                                      </p:cBhvr>
                                      <p:tavLst>
                                        <p:tav tm="0">
                                          <p:val>
                                            <p:strVal val="#ppt_x"/>
                                          </p:val>
                                        </p:tav>
                                        <p:tav tm="100000">
                                          <p:val>
                                            <p:strVal val="#ppt_x"/>
                                          </p:val>
                                        </p:tav>
                                      </p:tavLst>
                                    </p:anim>
                                    <p:anim calcmode="lin" valueType="num">
                                      <p:cBhvr additive="base">
                                        <p:cTn id="18" dur="75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750" fill="hold"/>
                                        <p:tgtEl>
                                          <p:spTgt spid="33"/>
                                        </p:tgtEl>
                                        <p:attrNameLst>
                                          <p:attrName>ppt_x</p:attrName>
                                        </p:attrNameLst>
                                      </p:cBhvr>
                                      <p:tavLst>
                                        <p:tav tm="0">
                                          <p:val>
                                            <p:strVal val="#ppt_x"/>
                                          </p:val>
                                        </p:tav>
                                        <p:tav tm="100000">
                                          <p:val>
                                            <p:strVal val="#ppt_x"/>
                                          </p:val>
                                        </p:tav>
                                      </p:tavLst>
                                    </p:anim>
                                    <p:anim calcmode="lin" valueType="num">
                                      <p:cBhvr additive="base">
                                        <p:cTn id="23" dur="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408039" y="4165603"/>
            <a:ext cx="3380855" cy="2150790"/>
          </a:xfrm>
          <a:prstGeom prst="rect">
            <a:avLst/>
          </a:prstGeom>
          <a:blipFill>
            <a:blip r:embed="rId1"/>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27182" y="2015906"/>
            <a:ext cx="3380855" cy="2150790"/>
          </a:xfrm>
          <a:prstGeom prst="rect">
            <a:avLst/>
          </a:prstGeom>
          <a:blipFill>
            <a:blip r:embed="rId2"/>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88893" y="2013722"/>
            <a:ext cx="3380855" cy="2150790"/>
          </a:xfrm>
          <a:prstGeom prst="rect">
            <a:avLst/>
          </a:prstGeom>
          <a:blipFill>
            <a:blip r:embed="rId3"/>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557747" y="2013722"/>
            <a:ext cx="3113913" cy="2293565"/>
            <a:chOff x="4557747" y="2013722"/>
            <a:chExt cx="3113913" cy="2293565"/>
          </a:xfrm>
        </p:grpSpPr>
        <p:sp>
          <p:nvSpPr>
            <p:cNvPr id="22"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3" name="矩形 22"/>
            <p:cNvSpPr/>
            <p:nvPr/>
          </p:nvSpPr>
          <p:spPr>
            <a:xfrm>
              <a:off x="4991639" y="2025989"/>
              <a:ext cx="2246128" cy="1107996"/>
            </a:xfrm>
            <a:prstGeom prst="rect">
              <a:avLst/>
            </a:prstGeom>
          </p:spPr>
          <p:txBody>
            <a:bodyPr wrap="none">
              <a:spAutoFit/>
            </a:bodyPr>
            <a:lstStyle/>
            <a:p>
              <a:r>
                <a:rPr lang="en-US" altLang="zh-CN" sz="6600" b="1" dirty="0" smtClean="0">
                  <a:solidFill>
                    <a:srgbClr val="254E6B"/>
                  </a:solidFill>
                  <a:latin typeface="Bradley Hand ITC" panose="03070402050302030203" pitchFamily="66" charset="0"/>
                  <a:ea typeface="叶根友小京楷简体" panose="02010601030101010101" pitchFamily="2" charset="-122"/>
                </a:rPr>
                <a:t>3,200</a:t>
              </a:r>
              <a:endParaRPr lang="zh-CN" altLang="en-US" sz="6600" dirty="0">
                <a:solidFill>
                  <a:srgbClr val="254E6B"/>
                </a:solidFill>
              </a:endParaRPr>
            </a:p>
          </p:txBody>
        </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25" name="组合 24"/>
          <p:cNvGrpSpPr/>
          <p:nvPr/>
        </p:nvGrpSpPr>
        <p:grpSpPr>
          <a:xfrm>
            <a:off x="1064950" y="4295020"/>
            <a:ext cx="3113913" cy="2308780"/>
            <a:chOff x="1064950" y="4295020"/>
            <a:chExt cx="3113913" cy="2308780"/>
          </a:xfrm>
        </p:grpSpPr>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7"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8" name="矩形 27"/>
            <p:cNvSpPr/>
            <p:nvPr/>
          </p:nvSpPr>
          <p:spPr>
            <a:xfrm>
              <a:off x="1498842" y="4307287"/>
              <a:ext cx="2351926" cy="1107996"/>
            </a:xfrm>
            <a:prstGeom prst="rect">
              <a:avLst/>
            </a:prstGeom>
          </p:spPr>
          <p:txBody>
            <a:bodyPr wrap="none">
              <a:spAutoFit/>
            </a:bodyPr>
            <a:lstStyle/>
            <a:p>
              <a:r>
                <a:rPr lang="en-US" altLang="zh-CN" sz="6600" b="1" dirty="0" smtClean="0">
                  <a:solidFill>
                    <a:srgbClr val="254E6B"/>
                  </a:solidFill>
                  <a:latin typeface="Bradley Hand ITC" panose="03070402050302030203" pitchFamily="66" charset="0"/>
                  <a:ea typeface="叶根友小京楷简体" panose="02010601030101010101" pitchFamily="2" charset="-122"/>
                </a:rPr>
                <a:t>4,400</a:t>
              </a:r>
              <a:endParaRPr lang="zh-CN" altLang="en-US" sz="6600" dirty="0">
                <a:solidFill>
                  <a:srgbClr val="254E6B"/>
                </a:solidFill>
              </a:endParaRPr>
            </a:p>
          </p:txBody>
        </p:sp>
      </p:grpSp>
      <p:grpSp>
        <p:nvGrpSpPr>
          <p:cNvPr id="29" name="组合 28"/>
          <p:cNvGrpSpPr/>
          <p:nvPr/>
        </p:nvGrpSpPr>
        <p:grpSpPr>
          <a:xfrm>
            <a:off x="7922363" y="4307287"/>
            <a:ext cx="3113913" cy="2292080"/>
            <a:chOff x="7922363" y="4307287"/>
            <a:chExt cx="3113913" cy="2292080"/>
          </a:xfrm>
        </p:grpSpPr>
        <p:sp>
          <p:nvSpPr>
            <p:cNvPr id="30" name="文本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31"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2" name="矩形 31"/>
            <p:cNvSpPr/>
            <p:nvPr/>
          </p:nvSpPr>
          <p:spPr>
            <a:xfrm>
              <a:off x="8303356" y="4307287"/>
              <a:ext cx="2215671" cy="1107996"/>
            </a:xfrm>
            <a:prstGeom prst="rect">
              <a:avLst/>
            </a:prstGeom>
          </p:spPr>
          <p:txBody>
            <a:bodyPr wrap="none">
              <a:spAutoFit/>
            </a:bodyPr>
            <a:lstStyle/>
            <a:p>
              <a:r>
                <a:rPr lang="en-US" altLang="zh-CN" sz="6600" b="1" dirty="0" smtClean="0">
                  <a:solidFill>
                    <a:srgbClr val="254E6B"/>
                  </a:solidFill>
                  <a:latin typeface="Bradley Hand ITC" panose="03070402050302030203" pitchFamily="66" charset="0"/>
                  <a:ea typeface="叶根友小京楷简体" panose="02010601030101010101" pitchFamily="2" charset="-122"/>
                </a:rPr>
                <a:t>6,100</a:t>
              </a:r>
              <a:endParaRPr lang="zh-CN" altLang="en-US" sz="6600" dirty="0">
                <a:solidFill>
                  <a:srgbClr val="254E6B"/>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750" fill="hold"/>
                                        <p:tgtEl>
                                          <p:spTgt spid="25"/>
                                        </p:tgtEl>
                                        <p:attrNameLst>
                                          <p:attrName>ppt_x</p:attrName>
                                        </p:attrNameLst>
                                      </p:cBhvr>
                                      <p:tavLst>
                                        <p:tav tm="0">
                                          <p:val>
                                            <p:strVal val="#ppt_x"/>
                                          </p:val>
                                        </p:tav>
                                        <p:tav tm="100000">
                                          <p:val>
                                            <p:strVal val="#ppt_x"/>
                                          </p:val>
                                        </p:tav>
                                      </p:tavLst>
                                    </p:anim>
                                    <p:anim calcmode="lin" valueType="num">
                                      <p:cBhvr additive="base">
                                        <p:cTn id="21" dur="75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ppt_x"/>
                                          </p:val>
                                        </p:tav>
                                        <p:tav tm="100000">
                                          <p:val>
                                            <p:strVal val="#ppt_x"/>
                                          </p:val>
                                        </p:tav>
                                      </p:tavLst>
                                    </p:anim>
                                    <p:anim calcmode="lin" valueType="num">
                                      <p:cBhvr additive="base">
                                        <p:cTn id="25" dur="750" fill="hold"/>
                                        <p:tgtEl>
                                          <p:spTgt spid="21"/>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750" fill="hold"/>
                                        <p:tgtEl>
                                          <p:spTgt spid="29"/>
                                        </p:tgtEl>
                                        <p:attrNameLst>
                                          <p:attrName>ppt_x</p:attrName>
                                        </p:attrNameLst>
                                      </p:cBhvr>
                                      <p:tavLst>
                                        <p:tav tm="0">
                                          <p:val>
                                            <p:strVal val="#ppt_x"/>
                                          </p:val>
                                        </p:tav>
                                        <p:tav tm="100000">
                                          <p:val>
                                            <p:strVal val="#ppt_x"/>
                                          </p:val>
                                        </p:tav>
                                      </p:tavLst>
                                    </p:anim>
                                    <p:anim calcmode="lin" valueType="num">
                                      <p:cBhvr additive="base">
                                        <p:cTn id="29"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1096"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1097"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1098" name="组合 1097"/>
          <p:cNvGrpSpPr/>
          <p:nvPr/>
        </p:nvGrpSpPr>
        <p:grpSpPr>
          <a:xfrm>
            <a:off x="2918086" y="2249024"/>
            <a:ext cx="2014928" cy="3847881"/>
            <a:chOff x="2918086" y="2249024"/>
            <a:chExt cx="2014928" cy="3847881"/>
          </a:xfrm>
        </p:grpSpPr>
        <p:grpSp>
          <p:nvGrpSpPr>
            <p:cNvPr id="1099" name="组合 1098"/>
            <p:cNvGrpSpPr/>
            <p:nvPr/>
          </p:nvGrpSpPr>
          <p:grpSpPr>
            <a:xfrm>
              <a:off x="3556454" y="2249024"/>
              <a:ext cx="1352299" cy="306840"/>
              <a:chOff x="769454" y="1679275"/>
              <a:chExt cx="1352299" cy="306840"/>
            </a:xfrm>
            <a:solidFill>
              <a:srgbClr val="A6A6A6"/>
            </a:solidFill>
          </p:grpSpPr>
          <p:sp>
            <p:nvSpPr>
              <p:cNvPr id="1107"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0" name="组合 1099"/>
            <p:cNvGrpSpPr/>
            <p:nvPr/>
          </p:nvGrpSpPr>
          <p:grpSpPr>
            <a:xfrm>
              <a:off x="2918086" y="3949912"/>
              <a:ext cx="2014928" cy="472991"/>
              <a:chOff x="1831028" y="3903418"/>
              <a:chExt cx="2014928" cy="472991"/>
            </a:xfrm>
            <a:solidFill>
              <a:srgbClr val="A6A6A6"/>
            </a:solidFill>
          </p:grpSpPr>
          <p:sp>
            <p:nvSpPr>
              <p:cNvPr id="1105"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1" name="组合 1100"/>
            <p:cNvGrpSpPr/>
            <p:nvPr/>
          </p:nvGrpSpPr>
          <p:grpSpPr>
            <a:xfrm>
              <a:off x="3575725" y="5790065"/>
              <a:ext cx="1352299" cy="306840"/>
              <a:chOff x="769454" y="1679275"/>
              <a:chExt cx="1352299" cy="306840"/>
            </a:xfrm>
            <a:solidFill>
              <a:srgbClr val="A6A6A6"/>
            </a:solidFill>
          </p:grpSpPr>
          <p:sp>
            <p:nvSpPr>
              <p:cNvPr id="1103"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02"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1109" name="组合 1108"/>
          <p:cNvGrpSpPr/>
          <p:nvPr/>
        </p:nvGrpSpPr>
        <p:grpSpPr>
          <a:xfrm>
            <a:off x="5012946" y="1899107"/>
            <a:ext cx="2882901" cy="1058862"/>
            <a:chOff x="5012946" y="1899107"/>
            <a:chExt cx="2882901" cy="1058862"/>
          </a:xfrm>
        </p:grpSpPr>
        <p:grpSp>
          <p:nvGrpSpPr>
            <p:cNvPr id="1110" name="组合 1109"/>
            <p:cNvGrpSpPr/>
            <p:nvPr/>
          </p:nvGrpSpPr>
          <p:grpSpPr>
            <a:xfrm>
              <a:off x="5012946" y="1899107"/>
              <a:ext cx="2882901" cy="1058862"/>
              <a:chOff x="3925888" y="1852613"/>
              <a:chExt cx="2882901" cy="1058862"/>
            </a:xfrm>
          </p:grpSpPr>
          <p:grpSp>
            <p:nvGrpSpPr>
              <p:cNvPr id="1112" name="Group 205"/>
              <p:cNvGrpSpPr/>
              <p:nvPr/>
            </p:nvGrpSpPr>
            <p:grpSpPr bwMode="auto">
              <a:xfrm>
                <a:off x="3930651" y="1852613"/>
                <a:ext cx="2878138" cy="1058862"/>
                <a:chOff x="2476" y="1167"/>
                <a:chExt cx="1813" cy="667"/>
              </a:xfrm>
            </p:grpSpPr>
            <p:sp>
              <p:nvSpPr>
                <p:cNvPr id="1263"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gradFill>
                  <a:gsLst>
                    <a:gs pos="0">
                      <a:srgbClr val="254E6B"/>
                    </a:gs>
                    <a:gs pos="100000">
                      <a:srgbClr val="1F3F5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5"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6"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7"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9"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1"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2"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7"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8"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9"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0"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1"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2"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8"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9"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1"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2"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3"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4"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5"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6"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7"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8"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9"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0"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1"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2"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3"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4"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5"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6"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7"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8"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9"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0"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1"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2"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3"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4"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5"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6"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7"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8"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9"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0"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1"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2"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23"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4"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5"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6"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7"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8"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9"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0"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1"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2"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3"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4"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5"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6"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7"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8"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9"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0"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1"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2"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3"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4"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5"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6"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7"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8"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9"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0"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1"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2"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3"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4"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5"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6"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7"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8"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9"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0"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1"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2"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3"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4"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5"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6"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7"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8"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9"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0"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1"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2"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3"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4"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5"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6"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7"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8"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9"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0"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1"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2"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3"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4"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5"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6"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7"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8"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9"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0"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1"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2"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3"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4"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5"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6"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7"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8"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9"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0"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1"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2"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3"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4"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5"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6"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7"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8"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9"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0"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1"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2"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3"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4"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5"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6"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7"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8"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9"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0"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1"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2"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3"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4"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5"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6"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7"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8"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9"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0"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1"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2"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3"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4"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5"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6"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7"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8"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9"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0"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1"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2"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3"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4"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5"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6"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7"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8"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9"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0"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1"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2"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3"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4"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5"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6"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7"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8"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9"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0"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1"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2"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3"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7"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9"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1"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3"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5"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9"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3"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7"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9"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5"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1"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1"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5"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7"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9"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1"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9"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2"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3"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4"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5"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6"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7"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8"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9"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0"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1"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1" name="文本框 111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463" name="组合 1462"/>
          <p:cNvGrpSpPr/>
          <p:nvPr/>
        </p:nvGrpSpPr>
        <p:grpSpPr>
          <a:xfrm>
            <a:off x="5074859" y="3662819"/>
            <a:ext cx="2882901" cy="1058862"/>
            <a:chOff x="5074859" y="3662819"/>
            <a:chExt cx="2882901" cy="1058862"/>
          </a:xfrm>
        </p:grpSpPr>
        <p:grpSp>
          <p:nvGrpSpPr>
            <p:cNvPr id="1464" name="组合 1463"/>
            <p:cNvGrpSpPr/>
            <p:nvPr/>
          </p:nvGrpSpPr>
          <p:grpSpPr>
            <a:xfrm>
              <a:off x="5074859" y="3662819"/>
              <a:ext cx="2882901" cy="1058862"/>
              <a:chOff x="3925888" y="1852613"/>
              <a:chExt cx="2882901" cy="1058862"/>
            </a:xfrm>
          </p:grpSpPr>
          <p:grpSp>
            <p:nvGrpSpPr>
              <p:cNvPr id="1466" name="Group 205"/>
              <p:cNvGrpSpPr/>
              <p:nvPr/>
            </p:nvGrpSpPr>
            <p:grpSpPr bwMode="auto">
              <a:xfrm>
                <a:off x="3930651" y="1852613"/>
                <a:ext cx="2878138" cy="1058862"/>
                <a:chOff x="2476" y="1167"/>
                <a:chExt cx="1813" cy="667"/>
              </a:xfrm>
            </p:grpSpPr>
            <p:sp>
              <p:nvSpPr>
                <p:cNvPr id="1617"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gradFill>
                  <a:gsLst>
                    <a:gs pos="0">
                      <a:srgbClr val="254E6B"/>
                    </a:gs>
                    <a:gs pos="100000">
                      <a:srgbClr val="1F3F5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8"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19"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0"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1"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2"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3"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4"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5"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6"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7"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8"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9"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0"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1"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2"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3"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4"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5"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6"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7"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8"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9"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0"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1"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2"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3"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4"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5"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6"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7"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8"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9"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0"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1"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2"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53"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4"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5"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6"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7"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8"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9"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0"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1"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2"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3"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4"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65"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6"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67"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8"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9"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0"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1"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2"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3"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4"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5"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6"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77"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8"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9"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0"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1"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2"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3"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4"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5"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6"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7"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8"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89"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0"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1"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2"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3"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4"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5"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6"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7"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8"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9"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0"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1"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2"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3"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4"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5"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6"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7"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8"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9"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0"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1"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2"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13"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4"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5"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6"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7"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8"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9"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0"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1"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2"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3"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4"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25"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6"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7"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8"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9"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0"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1"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2"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3"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4"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5"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6"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7"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8"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9"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0"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1"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2"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3"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4"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5"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6"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7"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8"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9"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0"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1"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2"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3"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4"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5"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6"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7"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8"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9"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0"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1"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2"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3"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4"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5"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6"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7"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8"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9"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0"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1"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2"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3"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4"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75"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6"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7"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8"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9"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0"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1"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2"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3"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4"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5"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6"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7"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8"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9"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0"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1"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2"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3"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4"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5"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6"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97"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8"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9"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0"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1"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2"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3"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4"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5"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6"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7"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8"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9"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0"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1"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2"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3"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4"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5"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6"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7"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8"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9"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0"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71"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2"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3"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4"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5"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6"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7"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8"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9"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0"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1"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2"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3"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4"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5"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6"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7"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8"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9"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0"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1"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2"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3"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4"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5"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6"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7"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8"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9"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0"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1"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2"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3"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4"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5"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6"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7"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8"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9"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0"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1"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2"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3"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4"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5"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6"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7"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8"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19"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0"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1"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2"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3"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4"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5"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6"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7"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8"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9"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0"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1"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2"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3"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4"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5"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6"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7"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8"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9"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0"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1"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2"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3"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4"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45"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6"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7"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8"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9"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0"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1"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2"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3"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4"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55"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6"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7"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8"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9"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0"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1"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2"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3"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4"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5"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6"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7"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8"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69"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0"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1"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2"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3"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4"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5"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6"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7"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8"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9"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0"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1"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2"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3"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4"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5"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6"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7"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8"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9"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0"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1"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2"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93"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4"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5"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6"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7"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8"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9"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0"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1"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2"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3"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4"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5"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6"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7"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8"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9"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0"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1"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2"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3"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4"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5"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6"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5" name="文本框 146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817" name="组合 1816"/>
          <p:cNvGrpSpPr/>
          <p:nvPr/>
        </p:nvGrpSpPr>
        <p:grpSpPr>
          <a:xfrm>
            <a:off x="5027234" y="5474345"/>
            <a:ext cx="2882901" cy="1058862"/>
            <a:chOff x="5027234" y="5474345"/>
            <a:chExt cx="2882901" cy="1058862"/>
          </a:xfrm>
        </p:grpSpPr>
        <p:grpSp>
          <p:nvGrpSpPr>
            <p:cNvPr id="1818" name="组合 1817"/>
            <p:cNvGrpSpPr/>
            <p:nvPr/>
          </p:nvGrpSpPr>
          <p:grpSpPr>
            <a:xfrm>
              <a:off x="5027234" y="5474345"/>
              <a:ext cx="2882901" cy="1058862"/>
              <a:chOff x="3925888" y="1852613"/>
              <a:chExt cx="2882901" cy="1058862"/>
            </a:xfrm>
          </p:grpSpPr>
          <p:grpSp>
            <p:nvGrpSpPr>
              <p:cNvPr id="1820" name="Group 205"/>
              <p:cNvGrpSpPr/>
              <p:nvPr/>
            </p:nvGrpSpPr>
            <p:grpSpPr bwMode="auto">
              <a:xfrm>
                <a:off x="3930651" y="1852613"/>
                <a:ext cx="2878138" cy="1058862"/>
                <a:chOff x="2476" y="1167"/>
                <a:chExt cx="1813" cy="667"/>
              </a:xfrm>
            </p:grpSpPr>
            <p:sp>
              <p:nvSpPr>
                <p:cNvPr id="1971"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gradFill>
                  <a:gsLst>
                    <a:gs pos="0">
                      <a:srgbClr val="254E6B"/>
                    </a:gs>
                    <a:gs pos="100000">
                      <a:srgbClr val="1F3F5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2"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73"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4"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5"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6"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7"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8"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9"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0"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1"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2"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3"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4"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5"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6"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7"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8"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9"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0"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1"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2"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3"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4"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5"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6"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7"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8"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9"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0"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1"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2"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3"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4"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5"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6"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7"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8"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9"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0"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1"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2"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3"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4"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5"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6"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7"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8"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9"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0"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21"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2"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3"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4"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5"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6"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7"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8"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9"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0"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1"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2"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3"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4"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5"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6"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7"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8"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9"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0"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1"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2"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3"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4"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5"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6"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7"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5"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7"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5"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6"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67"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79"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2"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3"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8"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9"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0"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1"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2"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3"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4"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5"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6"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7"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8"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9"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0"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1"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2"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3"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4"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5"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6"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7"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8"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9"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0"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1"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15"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17"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8"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9"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0"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1"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2"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3"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4"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5"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6"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7"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8"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29"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0"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1"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2"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3"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4"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5"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6"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7"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8"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9"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0"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1"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2"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3"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4"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5"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6"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7"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8"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9"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0"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1"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2"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3"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4"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5"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6"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7"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8"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9"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0"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1"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2"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3"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4"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5"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6"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7"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8"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9"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0"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21"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2"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3"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4"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25"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6"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7"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8"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9"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0"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1"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2"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3"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4"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5"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6"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37"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8"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9"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0"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1"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2"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3"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4"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5"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6"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7"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8"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49"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0"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1"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2"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3"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4"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5"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6"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7"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8"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9"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0"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1"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2"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3"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4"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5"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6"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7"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8"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9"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0"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1"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2"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3"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4"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5"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6"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7"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8"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9"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0"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1"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2"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3"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4"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85"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6"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87"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8"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9"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0"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1"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2"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3"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4"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5"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6"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7"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8"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99"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0"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1"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2"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3"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4"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5"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6"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7"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8"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09"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0"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1"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2"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3"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4"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5"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6"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7"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8"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9"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0"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1"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2"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3"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4"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5"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6"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7"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8"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9"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0"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1"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2"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3"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4"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5"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6"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7"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8"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9"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0"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1"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2"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3"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4"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5"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6"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7"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8"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9"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0"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1"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2"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3"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4"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5"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6"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7"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8"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9"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0"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1"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2"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3"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4"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5"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6"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7"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8"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9"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0"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19" name="文本框 181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2171" name="组合 2170"/>
          <p:cNvGrpSpPr/>
          <p:nvPr/>
        </p:nvGrpSpPr>
        <p:grpSpPr>
          <a:xfrm>
            <a:off x="80251" y="2302332"/>
            <a:ext cx="3708357" cy="3278226"/>
            <a:chOff x="80251" y="2302332"/>
            <a:chExt cx="3708357" cy="3278226"/>
          </a:xfrm>
        </p:grpSpPr>
        <p:sp>
          <p:nvSpPr>
            <p:cNvPr id="2172" name="椭圆 2171"/>
            <p:cNvSpPr/>
            <p:nvPr/>
          </p:nvSpPr>
          <p:spPr>
            <a:xfrm>
              <a:off x="748057" y="3076186"/>
              <a:ext cx="2193925" cy="2193925"/>
            </a:xfrm>
            <a:prstGeom prst="ellipse">
              <a:avLst/>
            </a:prstGeom>
            <a:blipFill>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73"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gradFill>
              <a:gsLst>
                <a:gs pos="0">
                  <a:srgbClr val="254E6B"/>
                </a:gs>
                <a:gs pos="100000">
                  <a:srgbClr val="1F3F57"/>
                </a:gs>
              </a:gsLst>
              <a:lin ang="2700000" scaled="1"/>
            </a:gra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171"/>
                                        </p:tgtEl>
                                        <p:attrNameLst>
                                          <p:attrName>style.visibility</p:attrName>
                                        </p:attrNameLst>
                                      </p:cBhvr>
                                      <p:to>
                                        <p:strVal val="visible"/>
                                      </p:to>
                                    </p:set>
                                    <p:animEffect transition="in" filter="wheel(1)">
                                      <p:cBhvr>
                                        <p:cTn id="7" dur="1500"/>
                                        <p:tgtEl>
                                          <p:spTgt spid="2171"/>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098"/>
                                        </p:tgtEl>
                                        <p:attrNameLst>
                                          <p:attrName>style.visibility</p:attrName>
                                        </p:attrNameLst>
                                      </p:cBhvr>
                                      <p:to>
                                        <p:strVal val="visible"/>
                                      </p:to>
                                    </p:set>
                                    <p:animEffect transition="in" filter="wipe(left)">
                                      <p:cBhvr>
                                        <p:cTn id="11" dur="500"/>
                                        <p:tgtEl>
                                          <p:spTgt spid="1098"/>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1109"/>
                                        </p:tgtEl>
                                        <p:attrNameLst>
                                          <p:attrName>style.visibility</p:attrName>
                                        </p:attrNameLst>
                                      </p:cBhvr>
                                      <p:to>
                                        <p:strVal val="visible"/>
                                      </p:to>
                                    </p:set>
                                    <p:anim calcmode="lin" valueType="num">
                                      <p:cBhvr additive="base">
                                        <p:cTn id="15" dur="750" fill="hold"/>
                                        <p:tgtEl>
                                          <p:spTgt spid="1109"/>
                                        </p:tgtEl>
                                        <p:attrNameLst>
                                          <p:attrName>ppt_x</p:attrName>
                                        </p:attrNameLst>
                                      </p:cBhvr>
                                      <p:tavLst>
                                        <p:tav tm="0">
                                          <p:val>
                                            <p:strVal val="1+#ppt_w/2"/>
                                          </p:val>
                                        </p:tav>
                                        <p:tav tm="100000">
                                          <p:val>
                                            <p:strVal val="#ppt_x"/>
                                          </p:val>
                                        </p:tav>
                                      </p:tavLst>
                                    </p:anim>
                                    <p:anim calcmode="lin" valueType="num">
                                      <p:cBhvr additive="base">
                                        <p:cTn id="16" dur="750" fill="hold"/>
                                        <p:tgtEl>
                                          <p:spTgt spid="1109"/>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1463"/>
                                        </p:tgtEl>
                                        <p:attrNameLst>
                                          <p:attrName>style.visibility</p:attrName>
                                        </p:attrNameLst>
                                      </p:cBhvr>
                                      <p:to>
                                        <p:strVal val="visible"/>
                                      </p:to>
                                    </p:set>
                                    <p:anim calcmode="lin" valueType="num">
                                      <p:cBhvr additive="base">
                                        <p:cTn id="19" dur="750" fill="hold"/>
                                        <p:tgtEl>
                                          <p:spTgt spid="1463"/>
                                        </p:tgtEl>
                                        <p:attrNameLst>
                                          <p:attrName>ppt_x</p:attrName>
                                        </p:attrNameLst>
                                      </p:cBhvr>
                                      <p:tavLst>
                                        <p:tav tm="0">
                                          <p:val>
                                            <p:strVal val="1+#ppt_w/2"/>
                                          </p:val>
                                        </p:tav>
                                        <p:tav tm="100000">
                                          <p:val>
                                            <p:strVal val="#ppt_x"/>
                                          </p:val>
                                        </p:tav>
                                      </p:tavLst>
                                    </p:anim>
                                    <p:anim calcmode="lin" valueType="num">
                                      <p:cBhvr additive="base">
                                        <p:cTn id="20" dur="750" fill="hold"/>
                                        <p:tgtEl>
                                          <p:spTgt spid="1463"/>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1817"/>
                                        </p:tgtEl>
                                        <p:attrNameLst>
                                          <p:attrName>style.visibility</p:attrName>
                                        </p:attrNameLst>
                                      </p:cBhvr>
                                      <p:to>
                                        <p:strVal val="visible"/>
                                      </p:to>
                                    </p:set>
                                    <p:anim calcmode="lin" valueType="num">
                                      <p:cBhvr additive="base">
                                        <p:cTn id="23" dur="750" fill="hold"/>
                                        <p:tgtEl>
                                          <p:spTgt spid="1817"/>
                                        </p:tgtEl>
                                        <p:attrNameLst>
                                          <p:attrName>ppt_x</p:attrName>
                                        </p:attrNameLst>
                                      </p:cBhvr>
                                      <p:tavLst>
                                        <p:tav tm="0">
                                          <p:val>
                                            <p:strVal val="1+#ppt_w/2"/>
                                          </p:val>
                                        </p:tav>
                                        <p:tav tm="100000">
                                          <p:val>
                                            <p:strVal val="#ppt_x"/>
                                          </p:val>
                                        </p:tav>
                                      </p:tavLst>
                                    </p:anim>
                                    <p:anim calcmode="lin" valueType="num">
                                      <p:cBhvr additive="base">
                                        <p:cTn id="24" dur="750" fill="hold"/>
                                        <p:tgtEl>
                                          <p:spTgt spid="1817"/>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095"/>
                                        </p:tgtEl>
                                        <p:attrNameLst>
                                          <p:attrName>style.visibility</p:attrName>
                                        </p:attrNameLst>
                                      </p:cBhvr>
                                      <p:to>
                                        <p:strVal val="visible"/>
                                      </p:to>
                                    </p:set>
                                    <p:animEffect transition="in" filter="wipe(left)">
                                      <p:cBhvr>
                                        <p:cTn id="28" dur="500"/>
                                        <p:tgtEl>
                                          <p:spTgt spid="1095"/>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096"/>
                                        </p:tgtEl>
                                        <p:attrNameLst>
                                          <p:attrName>style.visibility</p:attrName>
                                        </p:attrNameLst>
                                      </p:cBhvr>
                                      <p:to>
                                        <p:strVal val="visible"/>
                                      </p:to>
                                    </p:set>
                                    <p:animEffect transition="in" filter="wipe(left)">
                                      <p:cBhvr>
                                        <p:cTn id="31" dur="500"/>
                                        <p:tgtEl>
                                          <p:spTgt spid="1096"/>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97"/>
                                        </p:tgtEl>
                                        <p:attrNameLst>
                                          <p:attrName>style.visibility</p:attrName>
                                        </p:attrNameLst>
                                      </p:cBhvr>
                                      <p:to>
                                        <p:strVal val="visible"/>
                                      </p:to>
                                    </p:set>
                                    <p:animEffect transition="in" filter="wipe(left)">
                                      <p:cBhvr>
                                        <p:cTn id="34" dur="500"/>
                                        <p:tgtEl>
                                          <p:spTgt spid="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 grpId="0"/>
      <p:bldP spid="1096" grpId="0"/>
      <p:bldP spid="1097" grpId="0"/>
    </p:bldLst>
  </p:timing>
</p:sld>
</file>

<file path=ppt/tags/tag1.xml><?xml version="1.0" encoding="utf-8"?>
<p:tagLst xmlns:p="http://schemas.openxmlformats.org/presentationml/2006/main">
  <p:tag name="ISPRING_PRESENTATION_TITLE" val="蓝色灯泡答辩"/>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2328</Words>
  <Application>WPS 演示</Application>
  <PresentationFormat>宽屏</PresentationFormat>
  <Paragraphs>370</Paragraphs>
  <Slides>25</Slides>
  <Notes>26</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25</vt:i4>
      </vt:variant>
    </vt:vector>
  </HeadingPairs>
  <TitlesOfParts>
    <vt:vector size="53" baseType="lpstr">
      <vt:lpstr>Arial</vt:lpstr>
      <vt:lpstr>宋体</vt:lpstr>
      <vt:lpstr>Wingdings</vt:lpstr>
      <vt:lpstr>Calibri Light</vt:lpstr>
      <vt:lpstr>方正宋刻本秀楷简体</vt:lpstr>
      <vt:lpstr>微软雅黑</vt:lpstr>
      <vt:lpstr>创艺简细圆</vt:lpstr>
      <vt:lpstr>幼圆</vt:lpstr>
      <vt:lpstr>方正静蕾简体</vt:lpstr>
      <vt:lpstr>华文隶书</vt:lpstr>
      <vt:lpstr>Arial Black</vt:lpstr>
      <vt:lpstr>迷你简卡通</vt:lpstr>
      <vt:lpstr>Aharoni</vt:lpstr>
      <vt:lpstr>Calibri</vt:lpstr>
      <vt:lpstr>Kartika</vt:lpstr>
      <vt:lpstr>Bradley Hand ITC</vt:lpstr>
      <vt:lpstr>叶根友小京楷简体</vt:lpstr>
      <vt:lpstr>Arial Unicode MS</vt:lpstr>
      <vt:lpstr>华文细黑</vt:lpstr>
      <vt:lpstr>Bebas</vt:lpstr>
      <vt:lpstr>Meiryo</vt:lpstr>
      <vt:lpstr>Yu Gothic UI</vt:lpstr>
      <vt:lpstr>Arial Narrow</vt:lpstr>
      <vt:lpstr>Mongolian Baiti</vt:lpstr>
      <vt:lpstr>AMGDT</vt:lpstr>
      <vt:lpstr>Yu Gothic UI Semibold</vt:lpstr>
      <vt:lpstr>ksdb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Administrator</cp:lastModifiedBy>
  <cp:revision>32</cp:revision>
  <dcterms:created xsi:type="dcterms:W3CDTF">2017-04-05T16:21:00Z</dcterms:created>
  <dcterms:modified xsi:type="dcterms:W3CDTF">2025-04-18T08:49:51Z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027535027F004B6DA7F78C06E4F7E495_12</vt:lpwstr>
  </property>
  <property fmtid="{D5CDD505-2E9C-101B-9397-08002B2CF9AE}" pid="3" name="KSOProductBuildVer">
    <vt:lpwstr>2052-12.1.0.20784</vt:lpwstr>
  </property>
</Properties>
</file>